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5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</p:sldIdLst>
  <p:sldSz cy="5143500" cx="9144000"/>
  <p:notesSz cx="6858000" cy="9144000"/>
  <p:embeddedFontLst>
    <p:embeddedFont>
      <p:font typeface="Cinzel ExtraBold"/>
      <p:bold r:id="rId26"/>
    </p:embeddedFont>
    <p:embeddedFont>
      <p:font typeface="Assistant"/>
      <p:regular r:id="rId27"/>
      <p:bold r:id="rId28"/>
    </p:embeddedFont>
    <p:embeddedFont>
      <p:font typeface="Cinzel"/>
      <p:regular r:id="rId29"/>
      <p:bold r:id="rId30"/>
    </p:embeddedFont>
    <p:embeddedFont>
      <p:font typeface="Black Han Sans"/>
      <p:regular r:id="rId31"/>
    </p:embeddedFont>
    <p:embeddedFont>
      <p:font typeface="PT Sans"/>
      <p:regular r:id="rId32"/>
      <p:bold r:id="rId33"/>
      <p:italic r:id="rId34"/>
      <p:boldItalic r:id="rId35"/>
    </p:embeddedFont>
    <p:embeddedFont>
      <p:font typeface="Open Sans"/>
      <p:regular r:id="rId36"/>
      <p:bold r:id="rId37"/>
      <p:italic r:id="rId38"/>
      <p:boldItalic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CinzelExtraBold-bold.fntdata"/><Relationship Id="rId25" Type="http://schemas.openxmlformats.org/officeDocument/2006/relationships/slide" Target="slides/slide21.xml"/><Relationship Id="rId28" Type="http://schemas.openxmlformats.org/officeDocument/2006/relationships/font" Target="fonts/Assistant-bold.fntdata"/><Relationship Id="rId27" Type="http://schemas.openxmlformats.org/officeDocument/2006/relationships/font" Target="fonts/Assistant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Cinzel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BlackHanSans-regular.fntdata"/><Relationship Id="rId30" Type="http://schemas.openxmlformats.org/officeDocument/2006/relationships/font" Target="fonts/Cinzel-bold.fntdata"/><Relationship Id="rId11" Type="http://schemas.openxmlformats.org/officeDocument/2006/relationships/slide" Target="slides/slide7.xml"/><Relationship Id="rId33" Type="http://schemas.openxmlformats.org/officeDocument/2006/relationships/font" Target="fonts/PTSans-bold.fntdata"/><Relationship Id="rId10" Type="http://schemas.openxmlformats.org/officeDocument/2006/relationships/slide" Target="slides/slide6.xml"/><Relationship Id="rId32" Type="http://schemas.openxmlformats.org/officeDocument/2006/relationships/font" Target="fonts/PTSans-regular.fntdata"/><Relationship Id="rId13" Type="http://schemas.openxmlformats.org/officeDocument/2006/relationships/slide" Target="slides/slide9.xml"/><Relationship Id="rId35" Type="http://schemas.openxmlformats.org/officeDocument/2006/relationships/font" Target="fonts/PTSans-boldItalic.fntdata"/><Relationship Id="rId12" Type="http://schemas.openxmlformats.org/officeDocument/2006/relationships/slide" Target="slides/slide8.xml"/><Relationship Id="rId34" Type="http://schemas.openxmlformats.org/officeDocument/2006/relationships/font" Target="fonts/PTSans-italic.fntdata"/><Relationship Id="rId15" Type="http://schemas.openxmlformats.org/officeDocument/2006/relationships/slide" Target="slides/slide11.xml"/><Relationship Id="rId37" Type="http://schemas.openxmlformats.org/officeDocument/2006/relationships/font" Target="fonts/OpenSans-bold.fntdata"/><Relationship Id="rId14" Type="http://schemas.openxmlformats.org/officeDocument/2006/relationships/slide" Target="slides/slide10.xml"/><Relationship Id="rId36" Type="http://schemas.openxmlformats.org/officeDocument/2006/relationships/font" Target="fonts/OpenSans-regular.fntdata"/><Relationship Id="rId17" Type="http://schemas.openxmlformats.org/officeDocument/2006/relationships/slide" Target="slides/slide13.xml"/><Relationship Id="rId39" Type="http://schemas.openxmlformats.org/officeDocument/2006/relationships/font" Target="fonts/OpenSans-boldItalic.fntdata"/><Relationship Id="rId16" Type="http://schemas.openxmlformats.org/officeDocument/2006/relationships/slide" Target="slides/slide12.xml"/><Relationship Id="rId38" Type="http://schemas.openxmlformats.org/officeDocument/2006/relationships/font" Target="fonts/OpenSans-italic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0" name="Shape 4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1" name="Google Shape;4651;g13c2bc466c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2" name="Google Shape;4652;g13c2bc466c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1" name="Shape 4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2" name="Google Shape;4862;g2b8432b7b8d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3" name="Google Shape;4863;g2b8432b7b8d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81" name="Shape 4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2" name="Google Shape;4882;g2b8432b7b8d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3" name="Google Shape;4883;g2b8432b7b8d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96" name="Shape 4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7" name="Google Shape;4897;g2b8432b7b8d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8" name="Google Shape;4898;g2b8432b7b8d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13" name="Shape 4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4" name="Google Shape;4914;g268fde51728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5" name="Google Shape;4915;g268fde51728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7" name="Shape 4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8" name="Google Shape;4928;g2b8432b7b8d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9" name="Google Shape;4929;g2b8432b7b8d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1" name="Shape 4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2" name="Google Shape;4962;g2b8432b7b8d_0_2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3" name="Google Shape;4963;g2b8432b7b8d_0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76" name="Shape 4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7" name="Google Shape;4977;g2b8432b7b8d_0_2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8" name="Google Shape;4978;g2b8432b7b8d_0_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92" name="Shape 4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3" name="Google Shape;4993;g2b8432b7b8d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4" name="Google Shape;4994;g2b8432b7b8d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26" name="Shape 5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7" name="Google Shape;5027;g1434eee6b01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8" name="Google Shape;5028;g1434eee6b01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47" name="Shape 5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8" name="Google Shape;5048;g268fde5172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9" name="Google Shape;5049;g268fde5172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9" name="Shape 4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0" name="Google Shape;4690;gd431007ba2_0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1" name="Google Shape;4691;gd431007ba2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1" name="Shape 5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2" name="Google Shape;5082;g268fde51728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3" name="Google Shape;5083;g268fde51728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8" name="Shape 5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9" name="Google Shape;5099;g268fde51728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0" name="Google Shape;5100;g268fde51728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6" name="Shape 4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7" name="Google Shape;4717;g1434eee6b01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8" name="Google Shape;4718;g1434eee6b01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50" name="Shape 4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1" name="Google Shape;4751;g1434eee6b01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2" name="Google Shape;4752;g1434eee6b01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4" name="Shape 4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5" name="Google Shape;4765;g268fde51728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6" name="Google Shape;4766;g268fde51728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9" name="Shape 4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0" name="Google Shape;4780;g268fde51728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1" name="Google Shape;4781;g268fde51728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3" name="Shape 4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4" name="Google Shape;4794;g268fde51728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5" name="Google Shape;4795;g268fde51728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7" name="Shape 4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8" name="Google Shape;4808;g2b8432b7b8d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9" name="Google Shape;4809;g2b8432b7b8d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1" name="Shape 4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2" name="Google Shape;4842;g1434eee6b01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3" name="Google Shape;4843;g1434eee6b01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2.png"/><Relationship Id="rId4" Type="http://schemas.openxmlformats.org/officeDocument/2006/relationships/image" Target="../media/image7.png"/><Relationship Id="rId5" Type="http://schemas.openxmlformats.org/officeDocument/2006/relationships/image" Target="../media/image4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9.png"/><Relationship Id="rId4" Type="http://schemas.openxmlformats.org/officeDocument/2006/relationships/image" Target="../media/image14.png"/><Relationship Id="rId5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8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5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5.png"/><Relationship Id="rId4" Type="http://schemas.openxmlformats.org/officeDocument/2006/relationships/image" Target="../media/image1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6.png"/><Relationship Id="rId5" Type="http://schemas.openxmlformats.org/officeDocument/2006/relationships/image" Target="../media/image9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8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8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6.png"/><Relationship Id="rId5" Type="http://schemas.openxmlformats.org/officeDocument/2006/relationships/image" Target="../media/image9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5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5" Type="http://schemas.openxmlformats.org/officeDocument/2006/relationships/image" Target="../media/image6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3.png"/><Relationship Id="rId4" Type="http://schemas.openxmlformats.org/officeDocument/2006/relationships/image" Target="../media/image8.png"/><Relationship Id="rId5" Type="http://schemas.openxmlformats.org/officeDocument/2006/relationships/image" Target="../media/image7.png"/><Relationship Id="rId6" Type="http://schemas.openxmlformats.org/officeDocument/2006/relationships/image" Target="../media/image4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2.png"/><Relationship Id="rId4" Type="http://schemas.openxmlformats.org/officeDocument/2006/relationships/image" Target="../media/image11.png"/><Relationship Id="rId5" Type="http://schemas.openxmlformats.org/officeDocument/2006/relationships/image" Target="../media/image9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1" y="4"/>
            <a:ext cx="9144034" cy="5130405"/>
            <a:chOff x="241825" y="855000"/>
            <a:chExt cx="7138200" cy="4005000"/>
          </a:xfrm>
        </p:grpSpPr>
        <p:sp>
          <p:nvSpPr>
            <p:cNvPr id="10" name="Google Shape;10;p2"/>
            <p:cNvSpPr/>
            <p:nvPr/>
          </p:nvSpPr>
          <p:spPr>
            <a:xfrm>
              <a:off x="7093725" y="2174800"/>
              <a:ext cx="286300" cy="330000"/>
            </a:xfrm>
            <a:custGeom>
              <a:rect b="b" l="l" r="r" t="t"/>
              <a:pathLst>
                <a:path extrusionOk="0" fill="none" h="13200" w="11452">
                  <a:moveTo>
                    <a:pt x="11452" y="13199"/>
                  </a:moveTo>
                  <a:lnTo>
                    <a:pt x="11452" y="1"/>
                  </a:lnTo>
                  <a:lnTo>
                    <a:pt x="1" y="6581"/>
                  </a:lnTo>
                  <a:lnTo>
                    <a:pt x="11452" y="1319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6714525" y="2347675"/>
              <a:ext cx="665500" cy="423875"/>
            </a:xfrm>
            <a:custGeom>
              <a:rect b="b" l="l" r="r" t="t"/>
              <a:pathLst>
                <a:path extrusionOk="0" fill="none" h="16955" w="26620">
                  <a:moveTo>
                    <a:pt x="0" y="8440"/>
                  </a:moveTo>
                  <a:lnTo>
                    <a:pt x="14723" y="16954"/>
                  </a:lnTo>
                  <a:lnTo>
                    <a:pt x="26620" y="10076"/>
                  </a:lnTo>
                  <a:lnTo>
                    <a:pt x="26620" y="6916"/>
                  </a:lnTo>
                  <a:lnTo>
                    <a:pt x="14611" y="1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6711725" y="1908050"/>
              <a:ext cx="668300" cy="423850"/>
            </a:xfrm>
            <a:custGeom>
              <a:rect b="b" l="l" r="r" t="t"/>
              <a:pathLst>
                <a:path extrusionOk="0" fill="none" h="16954" w="26732">
                  <a:moveTo>
                    <a:pt x="1" y="8440"/>
                  </a:moveTo>
                  <a:lnTo>
                    <a:pt x="14723" y="16954"/>
                  </a:lnTo>
                  <a:lnTo>
                    <a:pt x="26732" y="10039"/>
                  </a:lnTo>
                  <a:lnTo>
                    <a:pt x="26732" y="6990"/>
                  </a:lnTo>
                  <a:lnTo>
                    <a:pt x="14649" y="1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6707075" y="1029725"/>
              <a:ext cx="672950" cy="422925"/>
            </a:xfrm>
            <a:custGeom>
              <a:rect b="b" l="l" r="r" t="t"/>
              <a:pathLst>
                <a:path extrusionOk="0" fill="none" h="16917" w="26918">
                  <a:moveTo>
                    <a:pt x="1" y="8440"/>
                  </a:moveTo>
                  <a:lnTo>
                    <a:pt x="14723" y="16917"/>
                  </a:lnTo>
                  <a:lnTo>
                    <a:pt x="26918" y="9890"/>
                  </a:lnTo>
                  <a:lnTo>
                    <a:pt x="26918" y="7102"/>
                  </a:lnTo>
                  <a:lnTo>
                    <a:pt x="14649" y="1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7089075" y="1292775"/>
              <a:ext cx="290950" cy="336475"/>
            </a:xfrm>
            <a:custGeom>
              <a:rect b="b" l="l" r="r" t="t"/>
              <a:pathLst>
                <a:path extrusionOk="0" fill="none" h="13459" w="11638">
                  <a:moveTo>
                    <a:pt x="11638" y="13458"/>
                  </a:moveTo>
                  <a:lnTo>
                    <a:pt x="11638" y="0"/>
                  </a:lnTo>
                  <a:lnTo>
                    <a:pt x="1" y="6729"/>
                  </a:lnTo>
                  <a:lnTo>
                    <a:pt x="11638" y="1345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6709875" y="1469350"/>
              <a:ext cx="670150" cy="422925"/>
            </a:xfrm>
            <a:custGeom>
              <a:rect b="b" l="l" r="r" t="t"/>
              <a:pathLst>
                <a:path extrusionOk="0" fill="none" h="16917" w="26806">
                  <a:moveTo>
                    <a:pt x="0" y="8440"/>
                  </a:moveTo>
                  <a:lnTo>
                    <a:pt x="14723" y="16917"/>
                  </a:lnTo>
                  <a:lnTo>
                    <a:pt x="26806" y="9927"/>
                  </a:lnTo>
                  <a:lnTo>
                    <a:pt x="26806" y="7028"/>
                  </a:lnTo>
                  <a:lnTo>
                    <a:pt x="14611" y="1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7096525" y="2615375"/>
              <a:ext cx="283500" cy="328100"/>
            </a:xfrm>
            <a:custGeom>
              <a:rect b="b" l="l" r="r" t="t"/>
              <a:pathLst>
                <a:path extrusionOk="0" fill="none" h="13124" w="11340">
                  <a:moveTo>
                    <a:pt x="11340" y="13124"/>
                  </a:moveTo>
                  <a:lnTo>
                    <a:pt x="11340" y="0"/>
                  </a:lnTo>
                  <a:lnTo>
                    <a:pt x="0" y="6543"/>
                  </a:lnTo>
                  <a:lnTo>
                    <a:pt x="11340" y="1312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7090950" y="1733325"/>
              <a:ext cx="289075" cy="333700"/>
            </a:xfrm>
            <a:custGeom>
              <a:rect b="b" l="l" r="r" t="t"/>
              <a:pathLst>
                <a:path extrusionOk="0" fill="none" h="13348" w="11563">
                  <a:moveTo>
                    <a:pt x="11563" y="13347"/>
                  </a:moveTo>
                  <a:lnTo>
                    <a:pt x="11563" y="0"/>
                  </a:lnTo>
                  <a:lnTo>
                    <a:pt x="0" y="6692"/>
                  </a:lnTo>
                  <a:lnTo>
                    <a:pt x="11563" y="1334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6721950" y="3665650"/>
              <a:ext cx="658075" cy="423850"/>
            </a:xfrm>
            <a:custGeom>
              <a:rect b="b" l="l" r="r" t="t"/>
              <a:pathLst>
                <a:path extrusionOk="0" fill="none" h="16954" w="26323">
                  <a:moveTo>
                    <a:pt x="1" y="8440"/>
                  </a:moveTo>
                  <a:lnTo>
                    <a:pt x="14686" y="16953"/>
                  </a:lnTo>
                  <a:lnTo>
                    <a:pt x="26323" y="10224"/>
                  </a:lnTo>
                  <a:lnTo>
                    <a:pt x="26323" y="6767"/>
                  </a:lnTo>
                  <a:lnTo>
                    <a:pt x="14612" y="0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6723825" y="4105275"/>
              <a:ext cx="656200" cy="423850"/>
            </a:xfrm>
            <a:custGeom>
              <a:rect b="b" l="l" r="r" t="t"/>
              <a:pathLst>
                <a:path extrusionOk="0" fill="none" h="16954" w="26248">
                  <a:moveTo>
                    <a:pt x="0" y="8440"/>
                  </a:moveTo>
                  <a:lnTo>
                    <a:pt x="14722" y="16953"/>
                  </a:lnTo>
                  <a:lnTo>
                    <a:pt x="26248" y="10299"/>
                  </a:lnTo>
                  <a:lnTo>
                    <a:pt x="26248" y="6692"/>
                  </a:lnTo>
                  <a:lnTo>
                    <a:pt x="14611" y="0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7105825" y="4378525"/>
              <a:ext cx="274200" cy="316975"/>
            </a:xfrm>
            <a:custGeom>
              <a:rect b="b" l="l" r="r" t="t"/>
              <a:pathLst>
                <a:path extrusionOk="0" fill="none" h="12679" w="10968">
                  <a:moveTo>
                    <a:pt x="10968" y="12678"/>
                  </a:moveTo>
                  <a:lnTo>
                    <a:pt x="10968" y="1"/>
                  </a:lnTo>
                  <a:lnTo>
                    <a:pt x="0" y="6321"/>
                  </a:lnTo>
                  <a:lnTo>
                    <a:pt x="10968" y="1267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6719175" y="3226950"/>
              <a:ext cx="660850" cy="422925"/>
            </a:xfrm>
            <a:custGeom>
              <a:rect b="b" l="l" r="r" t="t"/>
              <a:pathLst>
                <a:path extrusionOk="0" fill="none" h="16917" w="26434">
                  <a:moveTo>
                    <a:pt x="0" y="8440"/>
                  </a:moveTo>
                  <a:lnTo>
                    <a:pt x="14723" y="16916"/>
                  </a:lnTo>
                  <a:lnTo>
                    <a:pt x="26434" y="10150"/>
                  </a:lnTo>
                  <a:lnTo>
                    <a:pt x="26434" y="6804"/>
                  </a:lnTo>
                  <a:lnTo>
                    <a:pt x="14611" y="0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7098375" y="3055925"/>
              <a:ext cx="281650" cy="325325"/>
            </a:xfrm>
            <a:custGeom>
              <a:rect b="b" l="l" r="r" t="t"/>
              <a:pathLst>
                <a:path extrusionOk="0" fill="none" h="13013" w="11266">
                  <a:moveTo>
                    <a:pt x="11266" y="13013"/>
                  </a:moveTo>
                  <a:lnTo>
                    <a:pt x="11266" y="0"/>
                  </a:lnTo>
                  <a:lnTo>
                    <a:pt x="1" y="6507"/>
                  </a:lnTo>
                  <a:lnTo>
                    <a:pt x="11266" y="1301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6716375" y="2787325"/>
              <a:ext cx="663650" cy="422900"/>
            </a:xfrm>
            <a:custGeom>
              <a:rect b="b" l="l" r="r" t="t"/>
              <a:pathLst>
                <a:path extrusionOk="0" fill="none" h="16916" w="26546">
                  <a:moveTo>
                    <a:pt x="1" y="8439"/>
                  </a:moveTo>
                  <a:lnTo>
                    <a:pt x="14723" y="16916"/>
                  </a:lnTo>
                  <a:lnTo>
                    <a:pt x="26546" y="10112"/>
                  </a:lnTo>
                  <a:lnTo>
                    <a:pt x="26546" y="6878"/>
                  </a:lnTo>
                  <a:lnTo>
                    <a:pt x="14649" y="0"/>
                  </a:lnTo>
                  <a:lnTo>
                    <a:pt x="1" y="843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101175" y="3496475"/>
              <a:ext cx="278850" cy="322550"/>
            </a:xfrm>
            <a:custGeom>
              <a:rect b="b" l="l" r="r" t="t"/>
              <a:pathLst>
                <a:path extrusionOk="0" fill="none" h="12902" w="11154">
                  <a:moveTo>
                    <a:pt x="11154" y="12901"/>
                  </a:moveTo>
                  <a:lnTo>
                    <a:pt x="11154" y="1"/>
                  </a:lnTo>
                  <a:lnTo>
                    <a:pt x="0" y="6470"/>
                  </a:lnTo>
                  <a:lnTo>
                    <a:pt x="11154" y="1290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7103025" y="3937975"/>
              <a:ext cx="277000" cy="318825"/>
            </a:xfrm>
            <a:custGeom>
              <a:rect b="b" l="l" r="r" t="t"/>
              <a:pathLst>
                <a:path extrusionOk="0" fill="none" h="12753" w="11080">
                  <a:moveTo>
                    <a:pt x="11080" y="12752"/>
                  </a:moveTo>
                  <a:lnTo>
                    <a:pt x="11080" y="0"/>
                  </a:lnTo>
                  <a:lnTo>
                    <a:pt x="1" y="6358"/>
                  </a:lnTo>
                  <a:lnTo>
                    <a:pt x="11080" y="1275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4429000" y="1904350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1" y="8440"/>
                  </a:moveTo>
                  <a:lnTo>
                    <a:pt x="14723" y="16916"/>
                  </a:lnTo>
                  <a:lnTo>
                    <a:pt x="29334" y="8477"/>
                  </a:lnTo>
                  <a:lnTo>
                    <a:pt x="14611" y="0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5190225" y="1905275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0" y="8440"/>
                  </a:moveTo>
                  <a:lnTo>
                    <a:pt x="14723" y="16953"/>
                  </a:lnTo>
                  <a:lnTo>
                    <a:pt x="29334" y="8514"/>
                  </a:lnTo>
                  <a:lnTo>
                    <a:pt x="14611" y="0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4049775" y="2123700"/>
              <a:ext cx="733375" cy="422925"/>
            </a:xfrm>
            <a:custGeom>
              <a:rect b="b" l="l" r="r" t="t"/>
              <a:pathLst>
                <a:path extrusionOk="0" fill="none" h="16917" w="29335">
                  <a:moveTo>
                    <a:pt x="1" y="8439"/>
                  </a:moveTo>
                  <a:lnTo>
                    <a:pt x="14723" y="16916"/>
                  </a:lnTo>
                  <a:lnTo>
                    <a:pt x="29334" y="8477"/>
                  </a:lnTo>
                  <a:lnTo>
                    <a:pt x="14612" y="0"/>
                  </a:lnTo>
                  <a:lnTo>
                    <a:pt x="1" y="843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4811000" y="2124625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1" y="8440"/>
                  </a:moveTo>
                  <a:lnTo>
                    <a:pt x="14686" y="16953"/>
                  </a:lnTo>
                  <a:lnTo>
                    <a:pt x="29334" y="8514"/>
                  </a:lnTo>
                  <a:lnTo>
                    <a:pt x="14612" y="0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2146275" y="189970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0" y="8477"/>
                  </a:moveTo>
                  <a:lnTo>
                    <a:pt x="14686" y="16953"/>
                  </a:lnTo>
                  <a:lnTo>
                    <a:pt x="29334" y="8514"/>
                  </a:lnTo>
                  <a:lnTo>
                    <a:pt x="14611" y="0"/>
                  </a:lnTo>
                  <a:lnTo>
                    <a:pt x="0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2527350" y="2120900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0" y="8440"/>
                  </a:moveTo>
                  <a:lnTo>
                    <a:pt x="14723" y="16916"/>
                  </a:lnTo>
                  <a:lnTo>
                    <a:pt x="29334" y="8477"/>
                  </a:lnTo>
                  <a:lnTo>
                    <a:pt x="14649" y="1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2534775" y="3438850"/>
              <a:ext cx="733375" cy="422925"/>
            </a:xfrm>
            <a:custGeom>
              <a:rect b="b" l="l" r="r" t="t"/>
              <a:pathLst>
                <a:path extrusionOk="0" fill="none" h="16917" w="29335">
                  <a:moveTo>
                    <a:pt x="29334" y="8477"/>
                  </a:moveTo>
                  <a:lnTo>
                    <a:pt x="14612" y="1"/>
                  </a:lnTo>
                  <a:lnTo>
                    <a:pt x="1" y="8440"/>
                  </a:lnTo>
                  <a:lnTo>
                    <a:pt x="14723" y="16917"/>
                  </a:lnTo>
                  <a:lnTo>
                    <a:pt x="29334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5571300" y="2125550"/>
              <a:ext cx="734275" cy="423850"/>
            </a:xfrm>
            <a:custGeom>
              <a:rect b="b" l="l" r="r" t="t"/>
              <a:pathLst>
                <a:path extrusionOk="0" fill="none" h="16954" w="29371">
                  <a:moveTo>
                    <a:pt x="14648" y="0"/>
                  </a:moveTo>
                  <a:lnTo>
                    <a:pt x="0" y="8477"/>
                  </a:lnTo>
                  <a:lnTo>
                    <a:pt x="14723" y="16954"/>
                  </a:lnTo>
                  <a:lnTo>
                    <a:pt x="29371" y="8514"/>
                  </a:lnTo>
                  <a:lnTo>
                    <a:pt x="146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2906575" y="190155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0" y="8440"/>
                  </a:moveTo>
                  <a:lnTo>
                    <a:pt x="14722" y="16954"/>
                  </a:lnTo>
                  <a:lnTo>
                    <a:pt x="29333" y="8477"/>
                  </a:lnTo>
                  <a:lnTo>
                    <a:pt x="14648" y="1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3288575" y="2121825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0" y="8440"/>
                  </a:moveTo>
                  <a:lnTo>
                    <a:pt x="14723" y="16954"/>
                  </a:lnTo>
                  <a:lnTo>
                    <a:pt x="29334" y="8514"/>
                  </a:lnTo>
                  <a:lnTo>
                    <a:pt x="14611" y="1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3667775" y="1902475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1" y="8440"/>
                  </a:moveTo>
                  <a:lnTo>
                    <a:pt x="14723" y="16954"/>
                  </a:lnTo>
                  <a:lnTo>
                    <a:pt x="29334" y="8515"/>
                  </a:lnTo>
                  <a:lnTo>
                    <a:pt x="14612" y="1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5574075" y="2565175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14612" y="1"/>
                  </a:moveTo>
                  <a:lnTo>
                    <a:pt x="1" y="8440"/>
                  </a:lnTo>
                  <a:lnTo>
                    <a:pt x="14723" y="16954"/>
                  </a:lnTo>
                  <a:lnTo>
                    <a:pt x="29334" y="8514"/>
                  </a:lnTo>
                  <a:lnTo>
                    <a:pt x="1461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3675225" y="3221375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29334" y="8477"/>
                  </a:moveTo>
                  <a:lnTo>
                    <a:pt x="14611" y="0"/>
                  </a:lnTo>
                  <a:lnTo>
                    <a:pt x="0" y="8439"/>
                  </a:lnTo>
                  <a:lnTo>
                    <a:pt x="14723" y="16916"/>
                  </a:lnTo>
                  <a:lnTo>
                    <a:pt x="29334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3296000" y="3439775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29334" y="8515"/>
                  </a:moveTo>
                  <a:lnTo>
                    <a:pt x="14612" y="1"/>
                  </a:lnTo>
                  <a:lnTo>
                    <a:pt x="1" y="8440"/>
                  </a:lnTo>
                  <a:lnTo>
                    <a:pt x="14723" y="16954"/>
                  </a:lnTo>
                  <a:lnTo>
                    <a:pt x="29334" y="851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4436425" y="3222300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29334" y="8514"/>
                  </a:moveTo>
                  <a:lnTo>
                    <a:pt x="14612" y="0"/>
                  </a:lnTo>
                  <a:lnTo>
                    <a:pt x="1" y="8440"/>
                  </a:lnTo>
                  <a:lnTo>
                    <a:pt x="14686" y="16953"/>
                  </a:lnTo>
                  <a:lnTo>
                    <a:pt x="29334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2914000" y="321950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29334" y="8514"/>
                  </a:moveTo>
                  <a:lnTo>
                    <a:pt x="14611" y="1"/>
                  </a:lnTo>
                  <a:lnTo>
                    <a:pt x="0" y="8440"/>
                  </a:lnTo>
                  <a:lnTo>
                    <a:pt x="14723" y="16954"/>
                  </a:lnTo>
                  <a:lnTo>
                    <a:pt x="29334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4057225" y="3441650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29334" y="8477"/>
                  </a:moveTo>
                  <a:lnTo>
                    <a:pt x="14611" y="0"/>
                  </a:lnTo>
                  <a:lnTo>
                    <a:pt x="0" y="8440"/>
                  </a:lnTo>
                  <a:lnTo>
                    <a:pt x="14686" y="16916"/>
                  </a:lnTo>
                  <a:lnTo>
                    <a:pt x="29334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4817500" y="3442575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29334" y="8514"/>
                  </a:moveTo>
                  <a:lnTo>
                    <a:pt x="14649" y="0"/>
                  </a:lnTo>
                  <a:lnTo>
                    <a:pt x="1" y="8440"/>
                  </a:lnTo>
                  <a:lnTo>
                    <a:pt x="14723" y="16954"/>
                  </a:lnTo>
                  <a:lnTo>
                    <a:pt x="29334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576875" y="300480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29334" y="8477"/>
                  </a:moveTo>
                  <a:lnTo>
                    <a:pt x="14611" y="1"/>
                  </a:lnTo>
                  <a:lnTo>
                    <a:pt x="0" y="8440"/>
                  </a:lnTo>
                  <a:lnTo>
                    <a:pt x="14686" y="16954"/>
                  </a:lnTo>
                  <a:lnTo>
                    <a:pt x="29334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5578725" y="3444425"/>
              <a:ext cx="733375" cy="422925"/>
            </a:xfrm>
            <a:custGeom>
              <a:rect b="b" l="l" r="r" t="t"/>
              <a:pathLst>
                <a:path extrusionOk="0" fill="none" h="16917" w="29335">
                  <a:moveTo>
                    <a:pt x="29334" y="8477"/>
                  </a:moveTo>
                  <a:lnTo>
                    <a:pt x="14612" y="1"/>
                  </a:lnTo>
                  <a:lnTo>
                    <a:pt x="1" y="8440"/>
                  </a:lnTo>
                  <a:lnTo>
                    <a:pt x="14723" y="16917"/>
                  </a:lnTo>
                  <a:lnTo>
                    <a:pt x="29334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5196725" y="3224150"/>
              <a:ext cx="734300" cy="422925"/>
            </a:xfrm>
            <a:custGeom>
              <a:rect b="b" l="l" r="r" t="t"/>
              <a:pathLst>
                <a:path extrusionOk="0" fill="none" h="16917" w="29372">
                  <a:moveTo>
                    <a:pt x="29371" y="8477"/>
                  </a:moveTo>
                  <a:lnTo>
                    <a:pt x="14649" y="1"/>
                  </a:lnTo>
                  <a:lnTo>
                    <a:pt x="1" y="8440"/>
                  </a:lnTo>
                  <a:lnTo>
                    <a:pt x="14723" y="16917"/>
                  </a:lnTo>
                  <a:lnTo>
                    <a:pt x="29371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1766125" y="2119050"/>
              <a:ext cx="734300" cy="423850"/>
            </a:xfrm>
            <a:custGeom>
              <a:rect b="b" l="l" r="r" t="t"/>
              <a:pathLst>
                <a:path extrusionOk="0" fill="none" h="16954" w="29372">
                  <a:moveTo>
                    <a:pt x="1" y="8440"/>
                  </a:moveTo>
                  <a:lnTo>
                    <a:pt x="14723" y="16953"/>
                  </a:lnTo>
                  <a:lnTo>
                    <a:pt x="29371" y="8514"/>
                  </a:lnTo>
                  <a:lnTo>
                    <a:pt x="14649" y="0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4820300" y="388220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29334" y="8477"/>
                  </a:moveTo>
                  <a:lnTo>
                    <a:pt x="14611" y="1"/>
                  </a:lnTo>
                  <a:lnTo>
                    <a:pt x="0" y="8440"/>
                  </a:lnTo>
                  <a:lnTo>
                    <a:pt x="14723" y="16954"/>
                  </a:lnTo>
                  <a:lnTo>
                    <a:pt x="29334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4438300" y="3661925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29334" y="8477"/>
                  </a:moveTo>
                  <a:lnTo>
                    <a:pt x="14611" y="0"/>
                  </a:lnTo>
                  <a:lnTo>
                    <a:pt x="0" y="8440"/>
                  </a:lnTo>
                  <a:lnTo>
                    <a:pt x="14723" y="16916"/>
                  </a:lnTo>
                  <a:lnTo>
                    <a:pt x="29334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3677075" y="3660075"/>
              <a:ext cx="734300" cy="423850"/>
            </a:xfrm>
            <a:custGeom>
              <a:rect b="b" l="l" r="r" t="t"/>
              <a:pathLst>
                <a:path extrusionOk="0" fill="none" h="16954" w="29372">
                  <a:moveTo>
                    <a:pt x="29371" y="8514"/>
                  </a:moveTo>
                  <a:lnTo>
                    <a:pt x="14649" y="0"/>
                  </a:lnTo>
                  <a:lnTo>
                    <a:pt x="1" y="8439"/>
                  </a:lnTo>
                  <a:lnTo>
                    <a:pt x="14723" y="16953"/>
                  </a:lnTo>
                  <a:lnTo>
                    <a:pt x="29371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4059075" y="3880350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29334" y="8514"/>
                  </a:moveTo>
                  <a:lnTo>
                    <a:pt x="14612" y="0"/>
                  </a:lnTo>
                  <a:lnTo>
                    <a:pt x="1" y="8477"/>
                  </a:lnTo>
                  <a:lnTo>
                    <a:pt x="14723" y="16953"/>
                  </a:lnTo>
                  <a:lnTo>
                    <a:pt x="29334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5199525" y="366285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29334" y="8514"/>
                  </a:moveTo>
                  <a:lnTo>
                    <a:pt x="14611" y="1"/>
                  </a:lnTo>
                  <a:lnTo>
                    <a:pt x="0" y="8440"/>
                  </a:lnTo>
                  <a:lnTo>
                    <a:pt x="14723" y="16954"/>
                  </a:lnTo>
                  <a:lnTo>
                    <a:pt x="29334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5957950" y="3225075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29334" y="8515"/>
                  </a:moveTo>
                  <a:lnTo>
                    <a:pt x="14648" y="1"/>
                  </a:lnTo>
                  <a:lnTo>
                    <a:pt x="0" y="8440"/>
                  </a:lnTo>
                  <a:lnTo>
                    <a:pt x="14723" y="16954"/>
                  </a:lnTo>
                  <a:lnTo>
                    <a:pt x="29334" y="851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5956075" y="2785450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14612" y="1"/>
                  </a:moveTo>
                  <a:lnTo>
                    <a:pt x="1" y="8440"/>
                  </a:lnTo>
                  <a:lnTo>
                    <a:pt x="14723" y="16954"/>
                  </a:lnTo>
                  <a:lnTo>
                    <a:pt x="29334" y="8514"/>
                  </a:lnTo>
                  <a:lnTo>
                    <a:pt x="1461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5581525" y="3883125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29334" y="8514"/>
                  </a:moveTo>
                  <a:lnTo>
                    <a:pt x="14611" y="1"/>
                  </a:lnTo>
                  <a:lnTo>
                    <a:pt x="0" y="8440"/>
                  </a:lnTo>
                  <a:lnTo>
                    <a:pt x="14723" y="16954"/>
                  </a:lnTo>
                  <a:lnTo>
                    <a:pt x="29334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3297850" y="3879425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29334" y="8514"/>
                  </a:moveTo>
                  <a:lnTo>
                    <a:pt x="14649" y="0"/>
                  </a:lnTo>
                  <a:lnTo>
                    <a:pt x="1" y="8439"/>
                  </a:lnTo>
                  <a:lnTo>
                    <a:pt x="14723" y="16953"/>
                  </a:lnTo>
                  <a:lnTo>
                    <a:pt x="29334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5960725" y="3664700"/>
              <a:ext cx="733375" cy="422925"/>
            </a:xfrm>
            <a:custGeom>
              <a:rect b="b" l="l" r="r" t="t"/>
              <a:pathLst>
                <a:path extrusionOk="0" fill="none" h="16917" w="29335">
                  <a:moveTo>
                    <a:pt x="29334" y="8478"/>
                  </a:moveTo>
                  <a:lnTo>
                    <a:pt x="14612" y="1"/>
                  </a:lnTo>
                  <a:lnTo>
                    <a:pt x="1" y="8440"/>
                  </a:lnTo>
                  <a:lnTo>
                    <a:pt x="14723" y="16917"/>
                  </a:lnTo>
                  <a:lnTo>
                    <a:pt x="29334" y="847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1010475" y="2996450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14723" y="16953"/>
                  </a:moveTo>
                  <a:lnTo>
                    <a:pt x="29334" y="8514"/>
                  </a:lnTo>
                  <a:lnTo>
                    <a:pt x="14612" y="0"/>
                  </a:lnTo>
                  <a:lnTo>
                    <a:pt x="1" y="8439"/>
                  </a:lnTo>
                  <a:lnTo>
                    <a:pt x="14723" y="1695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1385050" y="1898775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1" y="8439"/>
                  </a:moveTo>
                  <a:lnTo>
                    <a:pt x="14723" y="16953"/>
                  </a:lnTo>
                  <a:lnTo>
                    <a:pt x="29334" y="8514"/>
                  </a:lnTo>
                  <a:lnTo>
                    <a:pt x="14612" y="0"/>
                  </a:lnTo>
                  <a:lnTo>
                    <a:pt x="1" y="843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1012350" y="3436075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14723" y="16916"/>
                  </a:moveTo>
                  <a:lnTo>
                    <a:pt x="29334" y="8477"/>
                  </a:lnTo>
                  <a:lnTo>
                    <a:pt x="14648" y="0"/>
                  </a:lnTo>
                  <a:lnTo>
                    <a:pt x="0" y="8440"/>
                  </a:lnTo>
                  <a:lnTo>
                    <a:pt x="14723" y="1691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1015125" y="3875700"/>
              <a:ext cx="733375" cy="422925"/>
            </a:xfrm>
            <a:custGeom>
              <a:rect b="b" l="l" r="r" t="t"/>
              <a:pathLst>
                <a:path extrusionOk="0" fill="none" h="16917" w="29335">
                  <a:moveTo>
                    <a:pt x="29334" y="8477"/>
                  </a:moveTo>
                  <a:lnTo>
                    <a:pt x="14612" y="0"/>
                  </a:lnTo>
                  <a:lnTo>
                    <a:pt x="1" y="8440"/>
                  </a:lnTo>
                  <a:lnTo>
                    <a:pt x="14723" y="16916"/>
                  </a:lnTo>
                  <a:lnTo>
                    <a:pt x="29334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1007700" y="2556800"/>
              <a:ext cx="733350" cy="423875"/>
            </a:xfrm>
            <a:custGeom>
              <a:rect b="b" l="l" r="r" t="t"/>
              <a:pathLst>
                <a:path extrusionOk="0" fill="none" h="16955" w="29334">
                  <a:moveTo>
                    <a:pt x="14723" y="16954"/>
                  </a:moveTo>
                  <a:lnTo>
                    <a:pt x="29334" y="8515"/>
                  </a:lnTo>
                  <a:lnTo>
                    <a:pt x="14611" y="1"/>
                  </a:lnTo>
                  <a:lnTo>
                    <a:pt x="0" y="8440"/>
                  </a:lnTo>
                  <a:lnTo>
                    <a:pt x="14723" y="1695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2916775" y="3659125"/>
              <a:ext cx="733375" cy="422925"/>
            </a:xfrm>
            <a:custGeom>
              <a:rect b="b" l="l" r="r" t="t"/>
              <a:pathLst>
                <a:path extrusionOk="0" fill="none" h="16917" w="29335">
                  <a:moveTo>
                    <a:pt x="29334" y="8477"/>
                  </a:moveTo>
                  <a:lnTo>
                    <a:pt x="14612" y="1"/>
                  </a:lnTo>
                  <a:lnTo>
                    <a:pt x="1" y="8440"/>
                  </a:lnTo>
                  <a:lnTo>
                    <a:pt x="14686" y="16917"/>
                  </a:lnTo>
                  <a:lnTo>
                    <a:pt x="29334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1005850" y="2118125"/>
              <a:ext cx="733350" cy="422900"/>
            </a:xfrm>
            <a:custGeom>
              <a:rect b="b" l="l" r="r" t="t"/>
              <a:pathLst>
                <a:path extrusionOk="0" fill="none" h="16916" w="29334">
                  <a:moveTo>
                    <a:pt x="0" y="8439"/>
                  </a:moveTo>
                  <a:lnTo>
                    <a:pt x="14685" y="16916"/>
                  </a:lnTo>
                  <a:lnTo>
                    <a:pt x="29333" y="8477"/>
                  </a:lnTo>
                  <a:lnTo>
                    <a:pt x="14611" y="0"/>
                  </a:lnTo>
                  <a:lnTo>
                    <a:pt x="0" y="843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1394350" y="365635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29334" y="8477"/>
                  </a:moveTo>
                  <a:lnTo>
                    <a:pt x="14611" y="0"/>
                  </a:lnTo>
                  <a:lnTo>
                    <a:pt x="0" y="8440"/>
                  </a:lnTo>
                  <a:lnTo>
                    <a:pt x="14723" y="16953"/>
                  </a:lnTo>
                  <a:lnTo>
                    <a:pt x="29334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2536650" y="3877550"/>
              <a:ext cx="734275" cy="423850"/>
            </a:xfrm>
            <a:custGeom>
              <a:rect b="b" l="l" r="r" t="t"/>
              <a:pathLst>
                <a:path extrusionOk="0" fill="none" h="16954" w="29371">
                  <a:moveTo>
                    <a:pt x="29371" y="8514"/>
                  </a:moveTo>
                  <a:lnTo>
                    <a:pt x="14648" y="1"/>
                  </a:lnTo>
                  <a:lnTo>
                    <a:pt x="0" y="8477"/>
                  </a:lnTo>
                  <a:lnTo>
                    <a:pt x="14723" y="16954"/>
                  </a:lnTo>
                  <a:lnTo>
                    <a:pt x="29371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2155575" y="3657275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29334" y="8514"/>
                  </a:moveTo>
                  <a:lnTo>
                    <a:pt x="14611" y="1"/>
                  </a:lnTo>
                  <a:lnTo>
                    <a:pt x="0" y="8440"/>
                  </a:lnTo>
                  <a:lnTo>
                    <a:pt x="14723" y="16954"/>
                  </a:lnTo>
                  <a:lnTo>
                    <a:pt x="29334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1776350" y="3876625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29334" y="8514"/>
                  </a:moveTo>
                  <a:lnTo>
                    <a:pt x="14612" y="1"/>
                  </a:lnTo>
                  <a:lnTo>
                    <a:pt x="1" y="8440"/>
                  </a:lnTo>
                  <a:lnTo>
                    <a:pt x="14723" y="16954"/>
                  </a:lnTo>
                  <a:lnTo>
                    <a:pt x="29334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635925" y="4094125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14611" y="0"/>
                  </a:moveTo>
                  <a:lnTo>
                    <a:pt x="0" y="8439"/>
                  </a:lnTo>
                  <a:lnTo>
                    <a:pt x="14723" y="16953"/>
                  </a:lnTo>
                  <a:lnTo>
                    <a:pt x="29334" y="8514"/>
                  </a:lnTo>
                  <a:lnTo>
                    <a:pt x="1461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5782275" y="4762375"/>
              <a:ext cx="338350" cy="97625"/>
            </a:xfrm>
            <a:custGeom>
              <a:rect b="b" l="l" r="r" t="t"/>
              <a:pathLst>
                <a:path extrusionOk="0" fill="none" h="3905" w="13534">
                  <a:moveTo>
                    <a:pt x="1" y="3905"/>
                  </a:moveTo>
                  <a:lnTo>
                    <a:pt x="13533" y="3905"/>
                  </a:lnTo>
                  <a:lnTo>
                    <a:pt x="6767" y="1"/>
                  </a:lnTo>
                  <a:lnTo>
                    <a:pt x="1" y="390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5965375" y="4543050"/>
              <a:ext cx="733375" cy="316950"/>
            </a:xfrm>
            <a:custGeom>
              <a:rect b="b" l="l" r="r" t="t"/>
              <a:pathLst>
                <a:path extrusionOk="0" fill="none" h="12678" w="29335">
                  <a:moveTo>
                    <a:pt x="14612" y="0"/>
                  </a:moveTo>
                  <a:lnTo>
                    <a:pt x="1" y="8439"/>
                  </a:lnTo>
                  <a:lnTo>
                    <a:pt x="7325" y="12678"/>
                  </a:lnTo>
                  <a:lnTo>
                    <a:pt x="22122" y="12678"/>
                  </a:lnTo>
                  <a:lnTo>
                    <a:pt x="29334" y="8514"/>
                  </a:lnTo>
                  <a:lnTo>
                    <a:pt x="1461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2911200" y="2779875"/>
              <a:ext cx="734300" cy="423850"/>
            </a:xfrm>
            <a:custGeom>
              <a:rect b="b" l="l" r="r" t="t"/>
              <a:pathLst>
                <a:path extrusionOk="0" fill="none" h="16954" w="29372">
                  <a:moveTo>
                    <a:pt x="29372" y="8514"/>
                  </a:moveTo>
                  <a:lnTo>
                    <a:pt x="14649" y="1"/>
                  </a:lnTo>
                  <a:lnTo>
                    <a:pt x="1" y="8440"/>
                  </a:lnTo>
                  <a:lnTo>
                    <a:pt x="14723" y="16954"/>
                  </a:lnTo>
                  <a:lnTo>
                    <a:pt x="29372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4442950" y="4540250"/>
              <a:ext cx="733350" cy="319750"/>
            </a:xfrm>
            <a:custGeom>
              <a:rect b="b" l="l" r="r" t="t"/>
              <a:pathLst>
                <a:path extrusionOk="0" fill="none" h="12790" w="29334">
                  <a:moveTo>
                    <a:pt x="14648" y="0"/>
                  </a:moveTo>
                  <a:lnTo>
                    <a:pt x="0" y="8440"/>
                  </a:lnTo>
                  <a:lnTo>
                    <a:pt x="7510" y="12790"/>
                  </a:lnTo>
                  <a:lnTo>
                    <a:pt x="21935" y="12790"/>
                  </a:lnTo>
                  <a:lnTo>
                    <a:pt x="29334" y="8514"/>
                  </a:lnTo>
                  <a:lnTo>
                    <a:pt x="146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5019200" y="4760525"/>
              <a:ext cx="343000" cy="99475"/>
            </a:xfrm>
            <a:custGeom>
              <a:rect b="b" l="l" r="r" t="t"/>
              <a:pathLst>
                <a:path extrusionOk="0" fill="none" h="3979" w="13720">
                  <a:moveTo>
                    <a:pt x="1" y="3979"/>
                  </a:moveTo>
                  <a:lnTo>
                    <a:pt x="13719" y="3979"/>
                  </a:lnTo>
                  <a:lnTo>
                    <a:pt x="6841" y="1"/>
                  </a:lnTo>
                  <a:lnTo>
                    <a:pt x="1" y="397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6545350" y="4763325"/>
              <a:ext cx="333700" cy="96675"/>
            </a:xfrm>
            <a:custGeom>
              <a:rect b="b" l="l" r="r" t="t"/>
              <a:pathLst>
                <a:path extrusionOk="0" fill="none" h="3867" w="13348">
                  <a:moveTo>
                    <a:pt x="1" y="3867"/>
                  </a:moveTo>
                  <a:lnTo>
                    <a:pt x="13348" y="3867"/>
                  </a:lnTo>
                  <a:lnTo>
                    <a:pt x="6693" y="0"/>
                  </a:lnTo>
                  <a:lnTo>
                    <a:pt x="1" y="386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1771700" y="2998300"/>
              <a:ext cx="733375" cy="422925"/>
            </a:xfrm>
            <a:custGeom>
              <a:rect b="b" l="l" r="r" t="t"/>
              <a:pathLst>
                <a:path extrusionOk="0" fill="none" h="16917" w="29335">
                  <a:moveTo>
                    <a:pt x="29334" y="8477"/>
                  </a:moveTo>
                  <a:lnTo>
                    <a:pt x="14612" y="0"/>
                  </a:lnTo>
                  <a:lnTo>
                    <a:pt x="1" y="8440"/>
                  </a:lnTo>
                  <a:lnTo>
                    <a:pt x="14686" y="16916"/>
                  </a:lnTo>
                  <a:lnTo>
                    <a:pt x="29334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5953300" y="2346750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14611" y="1"/>
                  </a:moveTo>
                  <a:lnTo>
                    <a:pt x="0" y="8440"/>
                  </a:lnTo>
                  <a:lnTo>
                    <a:pt x="14723" y="16917"/>
                  </a:lnTo>
                  <a:lnTo>
                    <a:pt x="29334" y="8477"/>
                  </a:lnTo>
                  <a:lnTo>
                    <a:pt x="1461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2532000" y="2999225"/>
              <a:ext cx="734275" cy="423850"/>
            </a:xfrm>
            <a:custGeom>
              <a:rect b="b" l="l" r="r" t="t"/>
              <a:pathLst>
                <a:path extrusionOk="0" fill="none" h="16954" w="29371">
                  <a:moveTo>
                    <a:pt x="29371" y="8514"/>
                  </a:moveTo>
                  <a:lnTo>
                    <a:pt x="14648" y="1"/>
                  </a:lnTo>
                  <a:lnTo>
                    <a:pt x="0" y="8440"/>
                  </a:lnTo>
                  <a:lnTo>
                    <a:pt x="14723" y="16954"/>
                  </a:lnTo>
                  <a:lnTo>
                    <a:pt x="29371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2150925" y="277895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29334" y="8477"/>
                  </a:moveTo>
                  <a:lnTo>
                    <a:pt x="14611" y="0"/>
                  </a:lnTo>
                  <a:lnTo>
                    <a:pt x="0" y="8440"/>
                  </a:lnTo>
                  <a:lnTo>
                    <a:pt x="14723" y="16954"/>
                  </a:lnTo>
                  <a:lnTo>
                    <a:pt x="29334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4255200" y="4759600"/>
              <a:ext cx="348550" cy="100400"/>
            </a:xfrm>
            <a:custGeom>
              <a:rect b="b" l="l" r="r" t="t"/>
              <a:pathLst>
                <a:path extrusionOk="0" fill="none" h="4016" w="13942">
                  <a:moveTo>
                    <a:pt x="0" y="4016"/>
                  </a:moveTo>
                  <a:lnTo>
                    <a:pt x="13942" y="4016"/>
                  </a:lnTo>
                  <a:lnTo>
                    <a:pt x="6990" y="0"/>
                  </a:lnTo>
                  <a:lnTo>
                    <a:pt x="0" y="401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1201950" y="4754025"/>
              <a:ext cx="367150" cy="105975"/>
            </a:xfrm>
            <a:custGeom>
              <a:rect b="b" l="l" r="r" t="t"/>
              <a:pathLst>
                <a:path extrusionOk="0" fill="none" h="4239" w="14686">
                  <a:moveTo>
                    <a:pt x="1" y="4239"/>
                  </a:moveTo>
                  <a:lnTo>
                    <a:pt x="14686" y="4239"/>
                  </a:lnTo>
                  <a:lnTo>
                    <a:pt x="7325" y="0"/>
                  </a:lnTo>
                  <a:lnTo>
                    <a:pt x="1" y="423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1399000" y="4534675"/>
              <a:ext cx="733350" cy="325325"/>
            </a:xfrm>
            <a:custGeom>
              <a:rect b="b" l="l" r="r" t="t"/>
              <a:pathLst>
                <a:path extrusionOk="0" fill="none" h="13013" w="29334">
                  <a:moveTo>
                    <a:pt x="14611" y="0"/>
                  </a:moveTo>
                  <a:lnTo>
                    <a:pt x="0" y="8440"/>
                  </a:lnTo>
                  <a:lnTo>
                    <a:pt x="7882" y="13013"/>
                  </a:lnTo>
                  <a:lnTo>
                    <a:pt x="21564" y="13013"/>
                  </a:lnTo>
                  <a:lnTo>
                    <a:pt x="29334" y="8514"/>
                  </a:lnTo>
                  <a:lnTo>
                    <a:pt x="1461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437950" y="4753100"/>
              <a:ext cx="372725" cy="106900"/>
            </a:xfrm>
            <a:custGeom>
              <a:rect b="b" l="l" r="r" t="t"/>
              <a:pathLst>
                <a:path extrusionOk="0" fill="none" h="4276" w="14909">
                  <a:moveTo>
                    <a:pt x="0" y="4276"/>
                  </a:moveTo>
                  <a:lnTo>
                    <a:pt x="14909" y="4276"/>
                  </a:lnTo>
                  <a:lnTo>
                    <a:pt x="7436" y="0"/>
                  </a:lnTo>
                  <a:lnTo>
                    <a:pt x="0" y="427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637775" y="4533750"/>
              <a:ext cx="733350" cy="326250"/>
            </a:xfrm>
            <a:custGeom>
              <a:rect b="b" l="l" r="r" t="t"/>
              <a:pathLst>
                <a:path extrusionOk="0" fill="none" h="13050" w="29334">
                  <a:moveTo>
                    <a:pt x="14649" y="0"/>
                  </a:moveTo>
                  <a:lnTo>
                    <a:pt x="1" y="8440"/>
                  </a:lnTo>
                  <a:lnTo>
                    <a:pt x="7994" y="13050"/>
                  </a:lnTo>
                  <a:lnTo>
                    <a:pt x="21452" y="13050"/>
                  </a:lnTo>
                  <a:lnTo>
                    <a:pt x="29334" y="8477"/>
                  </a:lnTo>
                  <a:lnTo>
                    <a:pt x="1464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3682650" y="4539325"/>
              <a:ext cx="733375" cy="320675"/>
            </a:xfrm>
            <a:custGeom>
              <a:rect b="b" l="l" r="r" t="t"/>
              <a:pathLst>
                <a:path extrusionOk="0" fill="none" h="12827" w="29335">
                  <a:moveTo>
                    <a:pt x="14612" y="0"/>
                  </a:moveTo>
                  <a:lnTo>
                    <a:pt x="1" y="8440"/>
                  </a:lnTo>
                  <a:lnTo>
                    <a:pt x="7585" y="12827"/>
                  </a:lnTo>
                  <a:lnTo>
                    <a:pt x="21824" y="12827"/>
                  </a:lnTo>
                  <a:lnTo>
                    <a:pt x="29334" y="8477"/>
                  </a:lnTo>
                  <a:lnTo>
                    <a:pt x="1461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1965025" y="4754950"/>
              <a:ext cx="362525" cy="105050"/>
            </a:xfrm>
            <a:custGeom>
              <a:rect b="b" l="l" r="r" t="t"/>
              <a:pathLst>
                <a:path extrusionOk="0" fill="none" h="4202" w="14501">
                  <a:moveTo>
                    <a:pt x="1" y="4202"/>
                  </a:moveTo>
                  <a:lnTo>
                    <a:pt x="14500" y="4202"/>
                  </a:lnTo>
                  <a:lnTo>
                    <a:pt x="7250" y="1"/>
                  </a:lnTo>
                  <a:lnTo>
                    <a:pt x="1" y="420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3492125" y="4757750"/>
              <a:ext cx="352275" cy="102250"/>
            </a:xfrm>
            <a:custGeom>
              <a:rect b="b" l="l" r="r" t="t"/>
              <a:pathLst>
                <a:path extrusionOk="0" fill="none" h="4090" w="14091">
                  <a:moveTo>
                    <a:pt x="0" y="4090"/>
                  </a:moveTo>
                  <a:lnTo>
                    <a:pt x="14091" y="4090"/>
                  </a:lnTo>
                  <a:lnTo>
                    <a:pt x="7064" y="0"/>
                  </a:lnTo>
                  <a:lnTo>
                    <a:pt x="0" y="409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2160225" y="4536525"/>
              <a:ext cx="733350" cy="323475"/>
            </a:xfrm>
            <a:custGeom>
              <a:rect b="b" l="l" r="r" t="t"/>
              <a:pathLst>
                <a:path extrusionOk="0" fill="none" h="12939" w="29334">
                  <a:moveTo>
                    <a:pt x="14611" y="1"/>
                  </a:moveTo>
                  <a:lnTo>
                    <a:pt x="0" y="8440"/>
                  </a:lnTo>
                  <a:lnTo>
                    <a:pt x="7807" y="12939"/>
                  </a:lnTo>
                  <a:lnTo>
                    <a:pt x="21638" y="12939"/>
                  </a:lnTo>
                  <a:lnTo>
                    <a:pt x="29334" y="8477"/>
                  </a:lnTo>
                  <a:lnTo>
                    <a:pt x="1461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2921425" y="4537450"/>
              <a:ext cx="733375" cy="322550"/>
            </a:xfrm>
            <a:custGeom>
              <a:rect b="b" l="l" r="r" t="t"/>
              <a:pathLst>
                <a:path extrusionOk="0" fill="none" h="12902" w="29335">
                  <a:moveTo>
                    <a:pt x="14612" y="1"/>
                  </a:moveTo>
                  <a:lnTo>
                    <a:pt x="1" y="8440"/>
                  </a:lnTo>
                  <a:lnTo>
                    <a:pt x="7697" y="12902"/>
                  </a:lnTo>
                  <a:lnTo>
                    <a:pt x="21713" y="12902"/>
                  </a:lnTo>
                  <a:lnTo>
                    <a:pt x="29334" y="8515"/>
                  </a:lnTo>
                  <a:lnTo>
                    <a:pt x="1461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2729050" y="4756800"/>
              <a:ext cx="356925" cy="103200"/>
            </a:xfrm>
            <a:custGeom>
              <a:rect b="b" l="l" r="r" t="t"/>
              <a:pathLst>
                <a:path extrusionOk="0" fill="none" h="4128" w="14277">
                  <a:moveTo>
                    <a:pt x="0" y="4128"/>
                  </a:moveTo>
                  <a:lnTo>
                    <a:pt x="14276" y="4128"/>
                  </a:lnTo>
                  <a:lnTo>
                    <a:pt x="7138" y="1"/>
                  </a:lnTo>
                  <a:lnTo>
                    <a:pt x="0" y="412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4431800" y="2343975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0" y="8440"/>
                  </a:moveTo>
                  <a:lnTo>
                    <a:pt x="14685" y="16916"/>
                  </a:lnTo>
                  <a:lnTo>
                    <a:pt x="29334" y="8477"/>
                  </a:lnTo>
                  <a:lnTo>
                    <a:pt x="14611" y="0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3670575" y="234210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0" y="8440"/>
                  </a:moveTo>
                  <a:lnTo>
                    <a:pt x="14723" y="16954"/>
                  </a:lnTo>
                  <a:lnTo>
                    <a:pt x="29334" y="8515"/>
                  </a:lnTo>
                  <a:lnTo>
                    <a:pt x="14611" y="1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2148125" y="2339325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1" y="8440"/>
                  </a:moveTo>
                  <a:lnTo>
                    <a:pt x="14723" y="16953"/>
                  </a:lnTo>
                  <a:lnTo>
                    <a:pt x="29334" y="8514"/>
                  </a:lnTo>
                  <a:lnTo>
                    <a:pt x="14612" y="0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2530125" y="2559600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1" y="8440"/>
                  </a:moveTo>
                  <a:lnTo>
                    <a:pt x="14723" y="16954"/>
                  </a:lnTo>
                  <a:lnTo>
                    <a:pt x="29334" y="8514"/>
                  </a:lnTo>
                  <a:lnTo>
                    <a:pt x="14612" y="1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3291350" y="2561450"/>
              <a:ext cx="733375" cy="422925"/>
            </a:xfrm>
            <a:custGeom>
              <a:rect b="b" l="l" r="r" t="t"/>
              <a:pathLst>
                <a:path extrusionOk="0" fill="none" h="16917" w="29335">
                  <a:moveTo>
                    <a:pt x="1" y="8440"/>
                  </a:moveTo>
                  <a:lnTo>
                    <a:pt x="14686" y="16917"/>
                  </a:lnTo>
                  <a:lnTo>
                    <a:pt x="29334" y="8477"/>
                  </a:lnTo>
                  <a:lnTo>
                    <a:pt x="14612" y="1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2909350" y="2341175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1" y="8440"/>
                  </a:moveTo>
                  <a:lnTo>
                    <a:pt x="14723" y="16917"/>
                  </a:lnTo>
                  <a:lnTo>
                    <a:pt x="29334" y="8477"/>
                  </a:lnTo>
                  <a:lnTo>
                    <a:pt x="14611" y="1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1768925" y="2558675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0" y="8440"/>
                  </a:moveTo>
                  <a:lnTo>
                    <a:pt x="14723" y="16916"/>
                  </a:lnTo>
                  <a:lnTo>
                    <a:pt x="29334" y="8477"/>
                  </a:lnTo>
                  <a:lnTo>
                    <a:pt x="14611" y="0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1773575" y="343700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29333" y="8514"/>
                  </a:moveTo>
                  <a:lnTo>
                    <a:pt x="14611" y="0"/>
                  </a:lnTo>
                  <a:lnTo>
                    <a:pt x="0" y="8440"/>
                  </a:lnTo>
                  <a:lnTo>
                    <a:pt x="14723" y="16953"/>
                  </a:lnTo>
                  <a:lnTo>
                    <a:pt x="29333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1391550" y="3216725"/>
              <a:ext cx="734300" cy="423850"/>
            </a:xfrm>
            <a:custGeom>
              <a:rect b="b" l="l" r="r" t="t"/>
              <a:pathLst>
                <a:path extrusionOk="0" fill="none" h="16954" w="29372">
                  <a:moveTo>
                    <a:pt x="29371" y="8514"/>
                  </a:moveTo>
                  <a:lnTo>
                    <a:pt x="14649" y="0"/>
                  </a:lnTo>
                  <a:lnTo>
                    <a:pt x="1" y="8440"/>
                  </a:lnTo>
                  <a:lnTo>
                    <a:pt x="14723" y="16953"/>
                  </a:lnTo>
                  <a:lnTo>
                    <a:pt x="29371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1386900" y="2338400"/>
              <a:ext cx="733375" cy="422925"/>
            </a:xfrm>
            <a:custGeom>
              <a:rect b="b" l="l" r="r" t="t"/>
              <a:pathLst>
                <a:path extrusionOk="0" fill="none" h="16917" w="29335">
                  <a:moveTo>
                    <a:pt x="1" y="8440"/>
                  </a:moveTo>
                  <a:lnTo>
                    <a:pt x="14723" y="16916"/>
                  </a:lnTo>
                  <a:lnTo>
                    <a:pt x="29334" y="8477"/>
                  </a:lnTo>
                  <a:lnTo>
                    <a:pt x="14649" y="0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1389700" y="277710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14723" y="16953"/>
                  </a:moveTo>
                  <a:lnTo>
                    <a:pt x="29334" y="8514"/>
                  </a:lnTo>
                  <a:lnTo>
                    <a:pt x="14611" y="0"/>
                  </a:lnTo>
                  <a:lnTo>
                    <a:pt x="1" y="8439"/>
                  </a:lnTo>
                  <a:lnTo>
                    <a:pt x="14723" y="1695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4054425" y="3002025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29334" y="8514"/>
                  </a:moveTo>
                  <a:lnTo>
                    <a:pt x="14612" y="0"/>
                  </a:lnTo>
                  <a:lnTo>
                    <a:pt x="1" y="8440"/>
                  </a:lnTo>
                  <a:lnTo>
                    <a:pt x="14723" y="16953"/>
                  </a:lnTo>
                  <a:lnTo>
                    <a:pt x="29334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4815650" y="3002950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29334" y="8514"/>
                  </a:moveTo>
                  <a:lnTo>
                    <a:pt x="14612" y="0"/>
                  </a:lnTo>
                  <a:lnTo>
                    <a:pt x="1" y="8477"/>
                  </a:lnTo>
                  <a:lnTo>
                    <a:pt x="14723" y="16953"/>
                  </a:lnTo>
                  <a:lnTo>
                    <a:pt x="29334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3293225" y="300015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29333" y="8515"/>
                  </a:moveTo>
                  <a:lnTo>
                    <a:pt x="14611" y="1"/>
                  </a:lnTo>
                  <a:lnTo>
                    <a:pt x="0" y="8477"/>
                  </a:lnTo>
                  <a:lnTo>
                    <a:pt x="14723" y="16954"/>
                  </a:lnTo>
                  <a:lnTo>
                    <a:pt x="29333" y="851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4433650" y="2782675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29334" y="8514"/>
                  </a:moveTo>
                  <a:lnTo>
                    <a:pt x="14611" y="0"/>
                  </a:lnTo>
                  <a:lnTo>
                    <a:pt x="0" y="8440"/>
                  </a:lnTo>
                  <a:lnTo>
                    <a:pt x="14723" y="16953"/>
                  </a:lnTo>
                  <a:lnTo>
                    <a:pt x="29334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3672425" y="2781750"/>
              <a:ext cx="733375" cy="422900"/>
            </a:xfrm>
            <a:custGeom>
              <a:rect b="b" l="l" r="r" t="t"/>
              <a:pathLst>
                <a:path extrusionOk="0" fill="none" h="16916" w="29335">
                  <a:moveTo>
                    <a:pt x="29334" y="8477"/>
                  </a:moveTo>
                  <a:lnTo>
                    <a:pt x="14649" y="0"/>
                  </a:lnTo>
                  <a:lnTo>
                    <a:pt x="1" y="8439"/>
                  </a:lnTo>
                  <a:lnTo>
                    <a:pt x="14723" y="16916"/>
                  </a:lnTo>
                  <a:lnTo>
                    <a:pt x="29334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5192075" y="2344900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29334" y="8514"/>
                  </a:moveTo>
                  <a:lnTo>
                    <a:pt x="14649" y="0"/>
                  </a:lnTo>
                  <a:lnTo>
                    <a:pt x="1" y="8440"/>
                  </a:lnTo>
                  <a:lnTo>
                    <a:pt x="14723" y="16954"/>
                  </a:lnTo>
                  <a:lnTo>
                    <a:pt x="29334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2152775" y="3218575"/>
              <a:ext cx="733375" cy="422925"/>
            </a:xfrm>
            <a:custGeom>
              <a:rect b="b" l="l" r="r" t="t"/>
              <a:pathLst>
                <a:path extrusionOk="0" fill="none" h="16917" w="29335">
                  <a:moveTo>
                    <a:pt x="29334" y="8477"/>
                  </a:moveTo>
                  <a:lnTo>
                    <a:pt x="14649" y="1"/>
                  </a:lnTo>
                  <a:lnTo>
                    <a:pt x="1" y="8440"/>
                  </a:lnTo>
                  <a:lnTo>
                    <a:pt x="14723" y="16917"/>
                  </a:lnTo>
                  <a:lnTo>
                    <a:pt x="29334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4812875" y="2564250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0" y="8440"/>
                  </a:moveTo>
                  <a:lnTo>
                    <a:pt x="14723" y="16916"/>
                  </a:lnTo>
                  <a:lnTo>
                    <a:pt x="29333" y="8477"/>
                  </a:lnTo>
                  <a:lnTo>
                    <a:pt x="14611" y="0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4051650" y="2562400"/>
              <a:ext cx="734275" cy="423850"/>
            </a:xfrm>
            <a:custGeom>
              <a:rect b="b" l="l" r="r" t="t"/>
              <a:pathLst>
                <a:path extrusionOk="0" fill="none" h="16954" w="29371">
                  <a:moveTo>
                    <a:pt x="0" y="8439"/>
                  </a:moveTo>
                  <a:lnTo>
                    <a:pt x="14723" y="16953"/>
                  </a:lnTo>
                  <a:lnTo>
                    <a:pt x="29371" y="8514"/>
                  </a:lnTo>
                  <a:lnTo>
                    <a:pt x="14648" y="0"/>
                  </a:lnTo>
                  <a:lnTo>
                    <a:pt x="0" y="843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5194875" y="2784525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29334" y="8477"/>
                  </a:moveTo>
                  <a:lnTo>
                    <a:pt x="14611" y="1"/>
                  </a:lnTo>
                  <a:lnTo>
                    <a:pt x="0" y="8440"/>
                  </a:lnTo>
                  <a:lnTo>
                    <a:pt x="14723" y="16916"/>
                  </a:lnTo>
                  <a:lnTo>
                    <a:pt x="29334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5204150" y="4542100"/>
              <a:ext cx="733375" cy="317900"/>
            </a:xfrm>
            <a:custGeom>
              <a:rect b="b" l="l" r="r" t="t"/>
              <a:pathLst>
                <a:path extrusionOk="0" fill="none" h="12716" w="29335">
                  <a:moveTo>
                    <a:pt x="14612" y="1"/>
                  </a:moveTo>
                  <a:lnTo>
                    <a:pt x="1" y="8440"/>
                  </a:lnTo>
                  <a:lnTo>
                    <a:pt x="7437" y="12716"/>
                  </a:lnTo>
                  <a:lnTo>
                    <a:pt x="22010" y="12716"/>
                  </a:lnTo>
                  <a:lnTo>
                    <a:pt x="29334" y="8477"/>
                  </a:lnTo>
                  <a:lnTo>
                    <a:pt x="1461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4806350" y="1246300"/>
              <a:ext cx="733375" cy="422925"/>
            </a:xfrm>
            <a:custGeom>
              <a:rect b="b" l="l" r="r" t="t"/>
              <a:pathLst>
                <a:path extrusionOk="0" fill="none" h="16917" w="29335">
                  <a:moveTo>
                    <a:pt x="14686" y="16916"/>
                  </a:moveTo>
                  <a:lnTo>
                    <a:pt x="29334" y="8477"/>
                  </a:lnTo>
                  <a:lnTo>
                    <a:pt x="14612" y="0"/>
                  </a:lnTo>
                  <a:lnTo>
                    <a:pt x="1" y="8440"/>
                  </a:lnTo>
                  <a:lnTo>
                    <a:pt x="14686" y="1691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5185575" y="102695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29334" y="8477"/>
                  </a:moveTo>
                  <a:lnTo>
                    <a:pt x="14611" y="0"/>
                  </a:lnTo>
                  <a:lnTo>
                    <a:pt x="0" y="8440"/>
                  </a:lnTo>
                  <a:lnTo>
                    <a:pt x="14686" y="16953"/>
                  </a:lnTo>
                  <a:lnTo>
                    <a:pt x="29334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5945875" y="1027875"/>
              <a:ext cx="734275" cy="423850"/>
            </a:xfrm>
            <a:custGeom>
              <a:rect b="b" l="l" r="r" t="t"/>
              <a:pathLst>
                <a:path extrusionOk="0" fill="none" h="16954" w="29371">
                  <a:moveTo>
                    <a:pt x="29371" y="8514"/>
                  </a:moveTo>
                  <a:lnTo>
                    <a:pt x="14648" y="0"/>
                  </a:lnTo>
                  <a:lnTo>
                    <a:pt x="0" y="8440"/>
                  </a:lnTo>
                  <a:lnTo>
                    <a:pt x="14723" y="16954"/>
                  </a:lnTo>
                  <a:lnTo>
                    <a:pt x="29371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4424350" y="1025075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29334" y="8515"/>
                  </a:moveTo>
                  <a:lnTo>
                    <a:pt x="14612" y="1"/>
                  </a:lnTo>
                  <a:lnTo>
                    <a:pt x="1" y="8440"/>
                  </a:lnTo>
                  <a:lnTo>
                    <a:pt x="14723" y="16954"/>
                  </a:lnTo>
                  <a:lnTo>
                    <a:pt x="29334" y="851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5566650" y="1247225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14723" y="16953"/>
                  </a:moveTo>
                  <a:lnTo>
                    <a:pt x="29334" y="8514"/>
                  </a:lnTo>
                  <a:lnTo>
                    <a:pt x="14649" y="0"/>
                  </a:lnTo>
                  <a:lnTo>
                    <a:pt x="0" y="8440"/>
                  </a:lnTo>
                  <a:lnTo>
                    <a:pt x="14723" y="1695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3283925" y="1243500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14723" y="16917"/>
                  </a:moveTo>
                  <a:lnTo>
                    <a:pt x="29334" y="8477"/>
                  </a:lnTo>
                  <a:lnTo>
                    <a:pt x="14611" y="1"/>
                  </a:lnTo>
                  <a:lnTo>
                    <a:pt x="0" y="8440"/>
                  </a:lnTo>
                  <a:lnTo>
                    <a:pt x="14723" y="1691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3663125" y="1024150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29334" y="8477"/>
                  </a:moveTo>
                  <a:lnTo>
                    <a:pt x="14612" y="1"/>
                  </a:lnTo>
                  <a:lnTo>
                    <a:pt x="1" y="8440"/>
                  </a:lnTo>
                  <a:lnTo>
                    <a:pt x="14723" y="16954"/>
                  </a:lnTo>
                  <a:lnTo>
                    <a:pt x="29334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4045150" y="1244425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14723" y="16954"/>
                  </a:moveTo>
                  <a:lnTo>
                    <a:pt x="29333" y="8515"/>
                  </a:lnTo>
                  <a:lnTo>
                    <a:pt x="14611" y="1"/>
                  </a:lnTo>
                  <a:lnTo>
                    <a:pt x="0" y="8440"/>
                  </a:lnTo>
                  <a:lnTo>
                    <a:pt x="14723" y="1695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6341800" y="3885000"/>
              <a:ext cx="734300" cy="422925"/>
            </a:xfrm>
            <a:custGeom>
              <a:rect b="b" l="l" r="r" t="t"/>
              <a:pathLst>
                <a:path extrusionOk="0" fill="none" h="16917" w="29372">
                  <a:moveTo>
                    <a:pt x="1" y="8439"/>
                  </a:moveTo>
                  <a:lnTo>
                    <a:pt x="14723" y="16916"/>
                  </a:lnTo>
                  <a:lnTo>
                    <a:pt x="29371" y="8477"/>
                  </a:lnTo>
                  <a:lnTo>
                    <a:pt x="14649" y="0"/>
                  </a:lnTo>
                  <a:lnTo>
                    <a:pt x="1" y="843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6339950" y="3445350"/>
              <a:ext cx="733350" cy="423875"/>
            </a:xfrm>
            <a:custGeom>
              <a:rect b="b" l="l" r="r" t="t"/>
              <a:pathLst>
                <a:path extrusionOk="0" fill="none" h="16955" w="29334">
                  <a:moveTo>
                    <a:pt x="0" y="8440"/>
                  </a:moveTo>
                  <a:lnTo>
                    <a:pt x="14723" y="16954"/>
                  </a:lnTo>
                  <a:lnTo>
                    <a:pt x="29334" y="8515"/>
                  </a:lnTo>
                  <a:lnTo>
                    <a:pt x="14611" y="1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6337150" y="3005725"/>
              <a:ext cx="734300" cy="423850"/>
            </a:xfrm>
            <a:custGeom>
              <a:rect b="b" l="l" r="r" t="t"/>
              <a:pathLst>
                <a:path extrusionOk="0" fill="none" h="16954" w="29372">
                  <a:moveTo>
                    <a:pt x="1" y="8440"/>
                  </a:moveTo>
                  <a:lnTo>
                    <a:pt x="14723" y="16954"/>
                  </a:lnTo>
                  <a:lnTo>
                    <a:pt x="29372" y="8515"/>
                  </a:lnTo>
                  <a:lnTo>
                    <a:pt x="14649" y="1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2901925" y="102230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29334" y="8514"/>
                  </a:moveTo>
                  <a:lnTo>
                    <a:pt x="14648" y="0"/>
                  </a:lnTo>
                  <a:lnTo>
                    <a:pt x="0" y="8477"/>
                  </a:lnTo>
                  <a:lnTo>
                    <a:pt x="14723" y="16953"/>
                  </a:lnTo>
                  <a:lnTo>
                    <a:pt x="29334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6332525" y="212740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0" y="8440"/>
                  </a:moveTo>
                  <a:lnTo>
                    <a:pt x="14723" y="16954"/>
                  </a:lnTo>
                  <a:lnTo>
                    <a:pt x="29334" y="8477"/>
                  </a:lnTo>
                  <a:lnTo>
                    <a:pt x="14648" y="1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6330650" y="1687775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1" y="8440"/>
                  </a:moveTo>
                  <a:lnTo>
                    <a:pt x="14723" y="16954"/>
                  </a:lnTo>
                  <a:lnTo>
                    <a:pt x="29334" y="8514"/>
                  </a:lnTo>
                  <a:lnTo>
                    <a:pt x="14612" y="1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6327875" y="124815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14723" y="16954"/>
                  </a:moveTo>
                  <a:lnTo>
                    <a:pt x="29334" y="8514"/>
                  </a:lnTo>
                  <a:lnTo>
                    <a:pt x="14611" y="1"/>
                  </a:lnTo>
                  <a:lnTo>
                    <a:pt x="0" y="8477"/>
                  </a:lnTo>
                  <a:lnTo>
                    <a:pt x="14723" y="1695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6335300" y="2567025"/>
              <a:ext cx="733375" cy="422925"/>
            </a:xfrm>
            <a:custGeom>
              <a:rect b="b" l="l" r="r" t="t"/>
              <a:pathLst>
                <a:path extrusionOk="0" fill="none" h="16917" w="29335">
                  <a:moveTo>
                    <a:pt x="1" y="8440"/>
                  </a:moveTo>
                  <a:lnTo>
                    <a:pt x="14723" y="16917"/>
                  </a:lnTo>
                  <a:lnTo>
                    <a:pt x="29334" y="8477"/>
                  </a:lnTo>
                  <a:lnTo>
                    <a:pt x="14612" y="1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5951450" y="1907125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14611" y="1"/>
                  </a:moveTo>
                  <a:lnTo>
                    <a:pt x="0" y="8440"/>
                  </a:lnTo>
                  <a:lnTo>
                    <a:pt x="14685" y="16917"/>
                  </a:lnTo>
                  <a:lnTo>
                    <a:pt x="29334" y="8477"/>
                  </a:lnTo>
                  <a:lnTo>
                    <a:pt x="1461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2"/>
            <p:cNvSpPr/>
            <p:nvPr/>
          </p:nvSpPr>
          <p:spPr>
            <a:xfrm>
              <a:off x="252050" y="3434200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29334" y="8515"/>
                  </a:moveTo>
                  <a:lnTo>
                    <a:pt x="14612" y="1"/>
                  </a:lnTo>
                  <a:lnTo>
                    <a:pt x="1" y="8440"/>
                  </a:lnTo>
                  <a:lnTo>
                    <a:pt x="14686" y="16954"/>
                  </a:lnTo>
                  <a:lnTo>
                    <a:pt x="29334" y="851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249275" y="2995500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29334" y="8477"/>
                  </a:moveTo>
                  <a:lnTo>
                    <a:pt x="14611" y="1"/>
                  </a:lnTo>
                  <a:lnTo>
                    <a:pt x="0" y="8440"/>
                  </a:lnTo>
                  <a:lnTo>
                    <a:pt x="14723" y="16917"/>
                  </a:lnTo>
                  <a:lnTo>
                    <a:pt x="29334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253925" y="3873825"/>
              <a:ext cx="733350" cy="423875"/>
            </a:xfrm>
            <a:custGeom>
              <a:rect b="b" l="l" r="r" t="t"/>
              <a:pathLst>
                <a:path extrusionOk="0" fill="none" h="16955" w="29334">
                  <a:moveTo>
                    <a:pt x="29333" y="8515"/>
                  </a:moveTo>
                  <a:lnTo>
                    <a:pt x="14611" y="1"/>
                  </a:lnTo>
                  <a:lnTo>
                    <a:pt x="0" y="8440"/>
                  </a:lnTo>
                  <a:lnTo>
                    <a:pt x="14723" y="16954"/>
                  </a:lnTo>
                  <a:lnTo>
                    <a:pt x="29333" y="851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246475" y="2555875"/>
              <a:ext cx="734300" cy="422925"/>
            </a:xfrm>
            <a:custGeom>
              <a:rect b="b" l="l" r="r" t="t"/>
              <a:pathLst>
                <a:path extrusionOk="0" fill="none" h="16917" w="29372">
                  <a:moveTo>
                    <a:pt x="29371" y="8477"/>
                  </a:moveTo>
                  <a:lnTo>
                    <a:pt x="14649" y="1"/>
                  </a:lnTo>
                  <a:lnTo>
                    <a:pt x="1" y="8440"/>
                  </a:lnTo>
                  <a:lnTo>
                    <a:pt x="14723" y="16917"/>
                  </a:lnTo>
                  <a:lnTo>
                    <a:pt x="29371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2"/>
            <p:cNvSpPr/>
            <p:nvPr/>
          </p:nvSpPr>
          <p:spPr>
            <a:xfrm>
              <a:off x="256700" y="4313475"/>
              <a:ext cx="733350" cy="422900"/>
            </a:xfrm>
            <a:custGeom>
              <a:rect b="b" l="l" r="r" t="t"/>
              <a:pathLst>
                <a:path extrusionOk="0" fill="none" h="16916" w="29334">
                  <a:moveTo>
                    <a:pt x="1" y="8439"/>
                  </a:moveTo>
                  <a:lnTo>
                    <a:pt x="14686" y="16916"/>
                  </a:lnTo>
                  <a:lnTo>
                    <a:pt x="29334" y="8477"/>
                  </a:lnTo>
                  <a:lnTo>
                    <a:pt x="14612" y="0"/>
                  </a:lnTo>
                  <a:lnTo>
                    <a:pt x="1" y="843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2"/>
            <p:cNvSpPr/>
            <p:nvPr/>
          </p:nvSpPr>
          <p:spPr>
            <a:xfrm>
              <a:off x="6344600" y="4324625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0" y="8440"/>
                  </a:moveTo>
                  <a:lnTo>
                    <a:pt x="14723" y="16916"/>
                  </a:lnTo>
                  <a:lnTo>
                    <a:pt x="29334" y="8477"/>
                  </a:lnTo>
                  <a:lnTo>
                    <a:pt x="14611" y="0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2"/>
            <p:cNvSpPr/>
            <p:nvPr/>
          </p:nvSpPr>
          <p:spPr>
            <a:xfrm>
              <a:off x="244625" y="211625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29334" y="8514"/>
                  </a:moveTo>
                  <a:lnTo>
                    <a:pt x="14611" y="1"/>
                  </a:lnTo>
                  <a:lnTo>
                    <a:pt x="0" y="8440"/>
                  </a:lnTo>
                  <a:lnTo>
                    <a:pt x="14723" y="16954"/>
                  </a:lnTo>
                  <a:lnTo>
                    <a:pt x="29334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1380400" y="1019500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29334" y="8515"/>
                  </a:moveTo>
                  <a:lnTo>
                    <a:pt x="14612" y="1"/>
                  </a:lnTo>
                  <a:lnTo>
                    <a:pt x="1" y="8477"/>
                  </a:lnTo>
                  <a:lnTo>
                    <a:pt x="14686" y="16954"/>
                  </a:lnTo>
                  <a:lnTo>
                    <a:pt x="29334" y="851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2"/>
            <p:cNvSpPr/>
            <p:nvPr/>
          </p:nvSpPr>
          <p:spPr>
            <a:xfrm>
              <a:off x="2522700" y="124165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14723" y="16953"/>
                  </a:moveTo>
                  <a:lnTo>
                    <a:pt x="29334" y="8514"/>
                  </a:lnTo>
                  <a:lnTo>
                    <a:pt x="14611" y="0"/>
                  </a:lnTo>
                  <a:lnTo>
                    <a:pt x="0" y="8440"/>
                  </a:lnTo>
                  <a:lnTo>
                    <a:pt x="14723" y="1695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2"/>
            <p:cNvSpPr/>
            <p:nvPr/>
          </p:nvSpPr>
          <p:spPr>
            <a:xfrm>
              <a:off x="1761475" y="1240725"/>
              <a:ext cx="733375" cy="422925"/>
            </a:xfrm>
            <a:custGeom>
              <a:rect b="b" l="l" r="r" t="t"/>
              <a:pathLst>
                <a:path extrusionOk="0" fill="none" h="16917" w="29335">
                  <a:moveTo>
                    <a:pt x="14723" y="16916"/>
                  </a:moveTo>
                  <a:lnTo>
                    <a:pt x="29334" y="8477"/>
                  </a:lnTo>
                  <a:lnTo>
                    <a:pt x="14649" y="0"/>
                  </a:lnTo>
                  <a:lnTo>
                    <a:pt x="1" y="8440"/>
                  </a:lnTo>
                  <a:lnTo>
                    <a:pt x="14723" y="1691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2"/>
            <p:cNvSpPr/>
            <p:nvPr/>
          </p:nvSpPr>
          <p:spPr>
            <a:xfrm>
              <a:off x="2140700" y="1021375"/>
              <a:ext cx="734275" cy="423850"/>
            </a:xfrm>
            <a:custGeom>
              <a:rect b="b" l="l" r="r" t="t"/>
              <a:pathLst>
                <a:path extrusionOk="0" fill="none" h="16954" w="29371">
                  <a:moveTo>
                    <a:pt x="29371" y="8514"/>
                  </a:moveTo>
                  <a:lnTo>
                    <a:pt x="14648" y="0"/>
                  </a:lnTo>
                  <a:lnTo>
                    <a:pt x="0" y="8440"/>
                  </a:lnTo>
                  <a:lnTo>
                    <a:pt x="14723" y="16953"/>
                  </a:lnTo>
                  <a:lnTo>
                    <a:pt x="29371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2"/>
            <p:cNvSpPr/>
            <p:nvPr/>
          </p:nvSpPr>
          <p:spPr>
            <a:xfrm>
              <a:off x="1001200" y="123885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14685" y="16954"/>
                  </a:moveTo>
                  <a:lnTo>
                    <a:pt x="29334" y="8515"/>
                  </a:lnTo>
                  <a:lnTo>
                    <a:pt x="14611" y="1"/>
                  </a:lnTo>
                  <a:lnTo>
                    <a:pt x="0" y="8440"/>
                  </a:lnTo>
                  <a:lnTo>
                    <a:pt x="14685" y="1695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2"/>
            <p:cNvSpPr/>
            <p:nvPr/>
          </p:nvSpPr>
          <p:spPr>
            <a:xfrm>
              <a:off x="241825" y="1676625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29334" y="8514"/>
                  </a:moveTo>
                  <a:lnTo>
                    <a:pt x="14649" y="1"/>
                  </a:lnTo>
                  <a:lnTo>
                    <a:pt x="1" y="8440"/>
                  </a:lnTo>
                  <a:lnTo>
                    <a:pt x="14723" y="16954"/>
                  </a:lnTo>
                  <a:lnTo>
                    <a:pt x="29334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2"/>
            <p:cNvSpPr/>
            <p:nvPr/>
          </p:nvSpPr>
          <p:spPr>
            <a:xfrm>
              <a:off x="621050" y="1458200"/>
              <a:ext cx="734275" cy="422925"/>
            </a:xfrm>
            <a:custGeom>
              <a:rect b="b" l="l" r="r" t="t"/>
              <a:pathLst>
                <a:path extrusionOk="0" fill="none" h="16917" w="29371">
                  <a:moveTo>
                    <a:pt x="29371" y="8477"/>
                  </a:moveTo>
                  <a:lnTo>
                    <a:pt x="14648" y="1"/>
                  </a:lnTo>
                  <a:lnTo>
                    <a:pt x="0" y="8440"/>
                  </a:lnTo>
                  <a:lnTo>
                    <a:pt x="14723" y="16917"/>
                  </a:lnTo>
                  <a:lnTo>
                    <a:pt x="29371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2"/>
            <p:cNvSpPr/>
            <p:nvPr/>
          </p:nvSpPr>
          <p:spPr>
            <a:xfrm>
              <a:off x="619175" y="1018575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29334" y="8514"/>
                  </a:moveTo>
                  <a:lnTo>
                    <a:pt x="14612" y="1"/>
                  </a:lnTo>
                  <a:lnTo>
                    <a:pt x="1" y="8440"/>
                  </a:lnTo>
                  <a:lnTo>
                    <a:pt x="14723" y="16954"/>
                  </a:lnTo>
                  <a:lnTo>
                    <a:pt x="29334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2"/>
            <p:cNvSpPr/>
            <p:nvPr/>
          </p:nvSpPr>
          <p:spPr>
            <a:xfrm>
              <a:off x="1397125" y="4095975"/>
              <a:ext cx="733375" cy="422925"/>
            </a:xfrm>
            <a:custGeom>
              <a:rect b="b" l="l" r="r" t="t"/>
              <a:pathLst>
                <a:path extrusionOk="0" fill="none" h="16917" w="29335">
                  <a:moveTo>
                    <a:pt x="14612" y="0"/>
                  </a:moveTo>
                  <a:lnTo>
                    <a:pt x="1" y="8440"/>
                  </a:lnTo>
                  <a:lnTo>
                    <a:pt x="14686" y="16916"/>
                  </a:lnTo>
                  <a:lnTo>
                    <a:pt x="29334" y="8477"/>
                  </a:lnTo>
                  <a:lnTo>
                    <a:pt x="1461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2"/>
            <p:cNvSpPr/>
            <p:nvPr/>
          </p:nvSpPr>
          <p:spPr>
            <a:xfrm>
              <a:off x="2143475" y="1461000"/>
              <a:ext cx="733375" cy="422925"/>
            </a:xfrm>
            <a:custGeom>
              <a:rect b="b" l="l" r="r" t="t"/>
              <a:pathLst>
                <a:path extrusionOk="0" fill="none" h="16917" w="29335">
                  <a:moveTo>
                    <a:pt x="1" y="8440"/>
                  </a:moveTo>
                  <a:lnTo>
                    <a:pt x="14723" y="16916"/>
                  </a:lnTo>
                  <a:lnTo>
                    <a:pt x="29334" y="8477"/>
                  </a:lnTo>
                  <a:lnTo>
                    <a:pt x="14612" y="0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2"/>
            <p:cNvSpPr/>
            <p:nvPr/>
          </p:nvSpPr>
          <p:spPr>
            <a:xfrm>
              <a:off x="1382275" y="1459125"/>
              <a:ext cx="733350" cy="423875"/>
            </a:xfrm>
            <a:custGeom>
              <a:rect b="b" l="l" r="r" t="t"/>
              <a:pathLst>
                <a:path extrusionOk="0" fill="none" h="16955" w="29334">
                  <a:moveTo>
                    <a:pt x="0" y="8440"/>
                  </a:moveTo>
                  <a:lnTo>
                    <a:pt x="14723" y="16954"/>
                  </a:lnTo>
                  <a:lnTo>
                    <a:pt x="29334" y="8515"/>
                  </a:lnTo>
                  <a:lnTo>
                    <a:pt x="14611" y="1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2"/>
            <p:cNvSpPr/>
            <p:nvPr/>
          </p:nvSpPr>
          <p:spPr>
            <a:xfrm>
              <a:off x="1764275" y="1679425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0" y="8439"/>
                  </a:moveTo>
                  <a:lnTo>
                    <a:pt x="14723" y="16953"/>
                  </a:lnTo>
                  <a:lnTo>
                    <a:pt x="29334" y="8514"/>
                  </a:lnTo>
                  <a:lnTo>
                    <a:pt x="14611" y="0"/>
                  </a:lnTo>
                  <a:lnTo>
                    <a:pt x="0" y="843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2"/>
            <p:cNvSpPr/>
            <p:nvPr/>
          </p:nvSpPr>
          <p:spPr>
            <a:xfrm>
              <a:off x="628475" y="2776150"/>
              <a:ext cx="733375" cy="423875"/>
            </a:xfrm>
            <a:custGeom>
              <a:rect b="b" l="l" r="r" t="t"/>
              <a:pathLst>
                <a:path extrusionOk="0" fill="none" h="16955" w="29335">
                  <a:moveTo>
                    <a:pt x="14723" y="16954"/>
                  </a:moveTo>
                  <a:lnTo>
                    <a:pt x="29334" y="8477"/>
                  </a:lnTo>
                  <a:lnTo>
                    <a:pt x="14612" y="1"/>
                  </a:lnTo>
                  <a:lnTo>
                    <a:pt x="1" y="8440"/>
                  </a:lnTo>
                  <a:lnTo>
                    <a:pt x="14723" y="1695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2"/>
            <p:cNvSpPr/>
            <p:nvPr/>
          </p:nvSpPr>
          <p:spPr>
            <a:xfrm>
              <a:off x="623825" y="1896900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1" y="8477"/>
                  </a:moveTo>
                  <a:lnTo>
                    <a:pt x="14723" y="16954"/>
                  </a:lnTo>
                  <a:lnTo>
                    <a:pt x="29334" y="8514"/>
                  </a:lnTo>
                  <a:lnTo>
                    <a:pt x="14612" y="1"/>
                  </a:lnTo>
                  <a:lnTo>
                    <a:pt x="1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2"/>
            <p:cNvSpPr/>
            <p:nvPr/>
          </p:nvSpPr>
          <p:spPr>
            <a:xfrm>
              <a:off x="626625" y="2336525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14686" y="16954"/>
                  </a:moveTo>
                  <a:lnTo>
                    <a:pt x="29334" y="8515"/>
                  </a:lnTo>
                  <a:lnTo>
                    <a:pt x="14611" y="1"/>
                  </a:lnTo>
                  <a:lnTo>
                    <a:pt x="0" y="8440"/>
                  </a:lnTo>
                  <a:lnTo>
                    <a:pt x="14686" y="1695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2"/>
            <p:cNvSpPr/>
            <p:nvPr/>
          </p:nvSpPr>
          <p:spPr>
            <a:xfrm>
              <a:off x="1003050" y="1678475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0" y="8440"/>
                  </a:moveTo>
                  <a:lnTo>
                    <a:pt x="14723" y="16917"/>
                  </a:lnTo>
                  <a:lnTo>
                    <a:pt x="29334" y="8477"/>
                  </a:lnTo>
                  <a:lnTo>
                    <a:pt x="14611" y="1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2"/>
            <p:cNvSpPr/>
            <p:nvPr/>
          </p:nvSpPr>
          <p:spPr>
            <a:xfrm>
              <a:off x="2904700" y="1461925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1" y="8440"/>
                  </a:moveTo>
                  <a:lnTo>
                    <a:pt x="14723" y="16954"/>
                  </a:lnTo>
                  <a:lnTo>
                    <a:pt x="29334" y="8514"/>
                  </a:lnTo>
                  <a:lnTo>
                    <a:pt x="14612" y="0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2"/>
            <p:cNvSpPr/>
            <p:nvPr/>
          </p:nvSpPr>
          <p:spPr>
            <a:xfrm>
              <a:off x="2525500" y="1681275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0" y="8440"/>
                  </a:moveTo>
                  <a:lnTo>
                    <a:pt x="14723" y="16916"/>
                  </a:lnTo>
                  <a:lnTo>
                    <a:pt x="29333" y="8477"/>
                  </a:lnTo>
                  <a:lnTo>
                    <a:pt x="14611" y="0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2"/>
            <p:cNvSpPr/>
            <p:nvPr/>
          </p:nvSpPr>
          <p:spPr>
            <a:xfrm>
              <a:off x="5187425" y="1466575"/>
              <a:ext cx="733375" cy="422925"/>
            </a:xfrm>
            <a:custGeom>
              <a:rect b="b" l="l" r="r" t="t"/>
              <a:pathLst>
                <a:path extrusionOk="0" fill="none" h="16917" w="29335">
                  <a:moveTo>
                    <a:pt x="1" y="8440"/>
                  </a:moveTo>
                  <a:lnTo>
                    <a:pt x="14723" y="16916"/>
                  </a:lnTo>
                  <a:lnTo>
                    <a:pt x="29334" y="8477"/>
                  </a:lnTo>
                  <a:lnTo>
                    <a:pt x="14612" y="0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2"/>
            <p:cNvSpPr/>
            <p:nvPr/>
          </p:nvSpPr>
          <p:spPr>
            <a:xfrm>
              <a:off x="5962600" y="4104350"/>
              <a:ext cx="734275" cy="422900"/>
            </a:xfrm>
            <a:custGeom>
              <a:rect b="b" l="l" r="r" t="t"/>
              <a:pathLst>
                <a:path extrusionOk="0" fill="none" h="16916" w="29371">
                  <a:moveTo>
                    <a:pt x="14648" y="0"/>
                  </a:moveTo>
                  <a:lnTo>
                    <a:pt x="0" y="8439"/>
                  </a:lnTo>
                  <a:lnTo>
                    <a:pt x="14723" y="16916"/>
                  </a:lnTo>
                  <a:lnTo>
                    <a:pt x="29371" y="8477"/>
                  </a:lnTo>
                  <a:lnTo>
                    <a:pt x="146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2"/>
            <p:cNvSpPr/>
            <p:nvPr/>
          </p:nvSpPr>
          <p:spPr>
            <a:xfrm>
              <a:off x="4808225" y="168500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0" y="8440"/>
                  </a:moveTo>
                  <a:lnTo>
                    <a:pt x="14723" y="16953"/>
                  </a:lnTo>
                  <a:lnTo>
                    <a:pt x="29334" y="8514"/>
                  </a:lnTo>
                  <a:lnTo>
                    <a:pt x="14611" y="0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2"/>
            <p:cNvSpPr/>
            <p:nvPr/>
          </p:nvSpPr>
          <p:spPr>
            <a:xfrm>
              <a:off x="4426225" y="1464725"/>
              <a:ext cx="734275" cy="423850"/>
            </a:xfrm>
            <a:custGeom>
              <a:rect b="b" l="l" r="r" t="t"/>
              <a:pathLst>
                <a:path extrusionOk="0" fill="none" h="16954" w="29371">
                  <a:moveTo>
                    <a:pt x="0" y="8439"/>
                  </a:moveTo>
                  <a:lnTo>
                    <a:pt x="14722" y="16953"/>
                  </a:lnTo>
                  <a:lnTo>
                    <a:pt x="29371" y="8514"/>
                  </a:lnTo>
                  <a:lnTo>
                    <a:pt x="14648" y="0"/>
                  </a:lnTo>
                  <a:lnTo>
                    <a:pt x="0" y="843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2"/>
            <p:cNvSpPr/>
            <p:nvPr/>
          </p:nvSpPr>
          <p:spPr>
            <a:xfrm>
              <a:off x="3665925" y="1463775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0" y="8440"/>
                  </a:moveTo>
                  <a:lnTo>
                    <a:pt x="14686" y="16917"/>
                  </a:lnTo>
                  <a:lnTo>
                    <a:pt x="29334" y="8477"/>
                  </a:lnTo>
                  <a:lnTo>
                    <a:pt x="14611" y="1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2"/>
            <p:cNvSpPr/>
            <p:nvPr/>
          </p:nvSpPr>
          <p:spPr>
            <a:xfrm>
              <a:off x="4047000" y="1684050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0" y="8440"/>
                  </a:moveTo>
                  <a:lnTo>
                    <a:pt x="14723" y="16917"/>
                  </a:lnTo>
                  <a:lnTo>
                    <a:pt x="29334" y="8478"/>
                  </a:lnTo>
                  <a:lnTo>
                    <a:pt x="14649" y="1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2"/>
            <p:cNvSpPr/>
            <p:nvPr/>
          </p:nvSpPr>
          <p:spPr>
            <a:xfrm>
              <a:off x="3285775" y="1682200"/>
              <a:ext cx="734300" cy="423850"/>
            </a:xfrm>
            <a:custGeom>
              <a:rect b="b" l="l" r="r" t="t"/>
              <a:pathLst>
                <a:path extrusionOk="0" fill="none" h="16954" w="29372">
                  <a:moveTo>
                    <a:pt x="1" y="8440"/>
                  </a:moveTo>
                  <a:lnTo>
                    <a:pt x="14723" y="16954"/>
                  </a:lnTo>
                  <a:lnTo>
                    <a:pt x="29371" y="8514"/>
                  </a:lnTo>
                  <a:lnTo>
                    <a:pt x="14649" y="1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2"/>
            <p:cNvSpPr/>
            <p:nvPr/>
          </p:nvSpPr>
          <p:spPr>
            <a:xfrm>
              <a:off x="2918650" y="4098775"/>
              <a:ext cx="733350" cy="422900"/>
            </a:xfrm>
            <a:custGeom>
              <a:rect b="b" l="l" r="r" t="t"/>
              <a:pathLst>
                <a:path extrusionOk="0" fill="none" h="16916" w="29334">
                  <a:moveTo>
                    <a:pt x="14611" y="0"/>
                  </a:moveTo>
                  <a:lnTo>
                    <a:pt x="0" y="8439"/>
                  </a:lnTo>
                  <a:lnTo>
                    <a:pt x="14723" y="16916"/>
                  </a:lnTo>
                  <a:lnTo>
                    <a:pt x="29334" y="8477"/>
                  </a:lnTo>
                  <a:lnTo>
                    <a:pt x="1461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2"/>
            <p:cNvSpPr/>
            <p:nvPr/>
          </p:nvSpPr>
          <p:spPr>
            <a:xfrm>
              <a:off x="4061875" y="4319975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0" y="8440"/>
                  </a:moveTo>
                  <a:lnTo>
                    <a:pt x="14723" y="16953"/>
                  </a:lnTo>
                  <a:lnTo>
                    <a:pt x="29334" y="8514"/>
                  </a:lnTo>
                  <a:lnTo>
                    <a:pt x="14611" y="0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2"/>
            <p:cNvSpPr/>
            <p:nvPr/>
          </p:nvSpPr>
          <p:spPr>
            <a:xfrm>
              <a:off x="3679875" y="409970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14611" y="0"/>
                  </a:moveTo>
                  <a:lnTo>
                    <a:pt x="0" y="8440"/>
                  </a:lnTo>
                  <a:lnTo>
                    <a:pt x="14723" y="16953"/>
                  </a:lnTo>
                  <a:lnTo>
                    <a:pt x="29334" y="8514"/>
                  </a:lnTo>
                  <a:lnTo>
                    <a:pt x="1461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2"/>
            <p:cNvSpPr/>
            <p:nvPr/>
          </p:nvSpPr>
          <p:spPr>
            <a:xfrm>
              <a:off x="4441075" y="4101550"/>
              <a:ext cx="733375" cy="422925"/>
            </a:xfrm>
            <a:custGeom>
              <a:rect b="b" l="l" r="r" t="t"/>
              <a:pathLst>
                <a:path extrusionOk="0" fill="none" h="16917" w="29335">
                  <a:moveTo>
                    <a:pt x="14612" y="1"/>
                  </a:moveTo>
                  <a:lnTo>
                    <a:pt x="1" y="8440"/>
                  </a:lnTo>
                  <a:lnTo>
                    <a:pt x="14723" y="16916"/>
                  </a:lnTo>
                  <a:lnTo>
                    <a:pt x="29334" y="8477"/>
                  </a:lnTo>
                  <a:lnTo>
                    <a:pt x="1461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2"/>
            <p:cNvSpPr/>
            <p:nvPr/>
          </p:nvSpPr>
          <p:spPr>
            <a:xfrm>
              <a:off x="631275" y="3215800"/>
              <a:ext cx="733350" cy="422900"/>
            </a:xfrm>
            <a:custGeom>
              <a:rect b="b" l="l" r="r" t="t"/>
              <a:pathLst>
                <a:path extrusionOk="0" fill="none" h="16916" w="29334">
                  <a:moveTo>
                    <a:pt x="14686" y="16916"/>
                  </a:moveTo>
                  <a:lnTo>
                    <a:pt x="29334" y="8477"/>
                  </a:lnTo>
                  <a:lnTo>
                    <a:pt x="14611" y="0"/>
                  </a:lnTo>
                  <a:lnTo>
                    <a:pt x="0" y="8439"/>
                  </a:lnTo>
                  <a:lnTo>
                    <a:pt x="14686" y="1691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2"/>
            <p:cNvSpPr/>
            <p:nvPr/>
          </p:nvSpPr>
          <p:spPr>
            <a:xfrm>
              <a:off x="4822150" y="4321825"/>
              <a:ext cx="734300" cy="422925"/>
            </a:xfrm>
            <a:custGeom>
              <a:rect b="b" l="l" r="r" t="t"/>
              <a:pathLst>
                <a:path extrusionOk="0" fill="none" h="16917" w="29372">
                  <a:moveTo>
                    <a:pt x="1" y="8440"/>
                  </a:moveTo>
                  <a:lnTo>
                    <a:pt x="14723" y="16917"/>
                  </a:lnTo>
                  <a:lnTo>
                    <a:pt x="29371" y="8477"/>
                  </a:lnTo>
                  <a:lnTo>
                    <a:pt x="14649" y="1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2"/>
            <p:cNvSpPr/>
            <p:nvPr/>
          </p:nvSpPr>
          <p:spPr>
            <a:xfrm>
              <a:off x="5583375" y="4322750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1" y="8440"/>
                  </a:moveTo>
                  <a:lnTo>
                    <a:pt x="14723" y="16954"/>
                  </a:lnTo>
                  <a:lnTo>
                    <a:pt x="29334" y="8515"/>
                  </a:lnTo>
                  <a:lnTo>
                    <a:pt x="14649" y="1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2"/>
            <p:cNvSpPr/>
            <p:nvPr/>
          </p:nvSpPr>
          <p:spPr>
            <a:xfrm>
              <a:off x="5202300" y="4102475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14612" y="1"/>
                  </a:moveTo>
                  <a:lnTo>
                    <a:pt x="1" y="8440"/>
                  </a:lnTo>
                  <a:lnTo>
                    <a:pt x="14686" y="16954"/>
                  </a:lnTo>
                  <a:lnTo>
                    <a:pt x="29334" y="8514"/>
                  </a:lnTo>
                  <a:lnTo>
                    <a:pt x="1461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2"/>
            <p:cNvSpPr/>
            <p:nvPr/>
          </p:nvSpPr>
          <p:spPr>
            <a:xfrm>
              <a:off x="3300650" y="4319050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0" y="8440"/>
                  </a:moveTo>
                  <a:lnTo>
                    <a:pt x="14723" y="16916"/>
                  </a:lnTo>
                  <a:lnTo>
                    <a:pt x="29334" y="8477"/>
                  </a:lnTo>
                  <a:lnTo>
                    <a:pt x="14611" y="0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2"/>
            <p:cNvSpPr/>
            <p:nvPr/>
          </p:nvSpPr>
          <p:spPr>
            <a:xfrm>
              <a:off x="5569425" y="1686850"/>
              <a:ext cx="733375" cy="422925"/>
            </a:xfrm>
            <a:custGeom>
              <a:rect b="b" l="l" r="r" t="t"/>
              <a:pathLst>
                <a:path extrusionOk="0" fill="none" h="16917" w="29335">
                  <a:moveTo>
                    <a:pt x="1" y="8440"/>
                  </a:moveTo>
                  <a:lnTo>
                    <a:pt x="14723" y="16916"/>
                  </a:lnTo>
                  <a:lnTo>
                    <a:pt x="29334" y="8477"/>
                  </a:lnTo>
                  <a:lnTo>
                    <a:pt x="14612" y="1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2"/>
            <p:cNvSpPr/>
            <p:nvPr/>
          </p:nvSpPr>
          <p:spPr>
            <a:xfrm>
              <a:off x="5948650" y="146750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14612" y="1"/>
                  </a:moveTo>
                  <a:lnTo>
                    <a:pt x="1" y="8440"/>
                  </a:lnTo>
                  <a:lnTo>
                    <a:pt x="14723" y="16954"/>
                  </a:lnTo>
                  <a:lnTo>
                    <a:pt x="29334" y="8514"/>
                  </a:lnTo>
                  <a:lnTo>
                    <a:pt x="1461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2"/>
            <p:cNvSpPr/>
            <p:nvPr/>
          </p:nvSpPr>
          <p:spPr>
            <a:xfrm>
              <a:off x="633125" y="3654500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14723" y="16953"/>
                  </a:moveTo>
                  <a:lnTo>
                    <a:pt x="29334" y="8514"/>
                  </a:lnTo>
                  <a:lnTo>
                    <a:pt x="14612" y="0"/>
                  </a:lnTo>
                  <a:lnTo>
                    <a:pt x="1" y="8439"/>
                  </a:lnTo>
                  <a:lnTo>
                    <a:pt x="14723" y="1695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2"/>
            <p:cNvSpPr/>
            <p:nvPr/>
          </p:nvSpPr>
          <p:spPr>
            <a:xfrm>
              <a:off x="1017000" y="4314400"/>
              <a:ext cx="734275" cy="423850"/>
            </a:xfrm>
            <a:custGeom>
              <a:rect b="b" l="l" r="r" t="t"/>
              <a:pathLst>
                <a:path extrusionOk="0" fill="none" h="16954" w="29371">
                  <a:moveTo>
                    <a:pt x="0" y="8440"/>
                  </a:moveTo>
                  <a:lnTo>
                    <a:pt x="14723" y="16953"/>
                  </a:lnTo>
                  <a:lnTo>
                    <a:pt x="29371" y="8514"/>
                  </a:lnTo>
                  <a:lnTo>
                    <a:pt x="14648" y="0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2"/>
            <p:cNvSpPr/>
            <p:nvPr/>
          </p:nvSpPr>
          <p:spPr>
            <a:xfrm>
              <a:off x="1778200" y="4316250"/>
              <a:ext cx="733375" cy="422925"/>
            </a:xfrm>
            <a:custGeom>
              <a:rect b="b" l="l" r="r" t="t"/>
              <a:pathLst>
                <a:path extrusionOk="0" fill="none" h="16917" w="29335">
                  <a:moveTo>
                    <a:pt x="1" y="8440"/>
                  </a:moveTo>
                  <a:lnTo>
                    <a:pt x="14723" y="16917"/>
                  </a:lnTo>
                  <a:lnTo>
                    <a:pt x="29334" y="8477"/>
                  </a:lnTo>
                  <a:lnTo>
                    <a:pt x="14649" y="1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2"/>
            <p:cNvSpPr/>
            <p:nvPr/>
          </p:nvSpPr>
          <p:spPr>
            <a:xfrm>
              <a:off x="2539425" y="4317175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1" y="8440"/>
                  </a:moveTo>
                  <a:lnTo>
                    <a:pt x="14723" y="16954"/>
                  </a:lnTo>
                  <a:lnTo>
                    <a:pt x="29334" y="8515"/>
                  </a:lnTo>
                  <a:lnTo>
                    <a:pt x="14612" y="1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2"/>
            <p:cNvSpPr/>
            <p:nvPr/>
          </p:nvSpPr>
          <p:spPr>
            <a:xfrm>
              <a:off x="2157425" y="4096900"/>
              <a:ext cx="734300" cy="423850"/>
            </a:xfrm>
            <a:custGeom>
              <a:rect b="b" l="l" r="r" t="t"/>
              <a:pathLst>
                <a:path extrusionOk="0" fill="none" h="16954" w="29372">
                  <a:moveTo>
                    <a:pt x="14649" y="1"/>
                  </a:moveTo>
                  <a:lnTo>
                    <a:pt x="1" y="8440"/>
                  </a:lnTo>
                  <a:lnTo>
                    <a:pt x="14723" y="16954"/>
                  </a:lnTo>
                  <a:lnTo>
                    <a:pt x="29371" y="8514"/>
                  </a:lnTo>
                  <a:lnTo>
                    <a:pt x="1464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2"/>
            <p:cNvSpPr/>
            <p:nvPr/>
          </p:nvSpPr>
          <p:spPr>
            <a:xfrm>
              <a:off x="241825" y="855000"/>
              <a:ext cx="262125" cy="151525"/>
            </a:xfrm>
            <a:custGeom>
              <a:rect b="b" l="l" r="r" t="t"/>
              <a:pathLst>
                <a:path extrusionOk="0" h="6061" w="10485">
                  <a:moveTo>
                    <a:pt x="9407" y="0"/>
                  </a:moveTo>
                  <a:lnTo>
                    <a:pt x="1" y="5428"/>
                  </a:lnTo>
                  <a:lnTo>
                    <a:pt x="1" y="6060"/>
                  </a:lnTo>
                  <a:lnTo>
                    <a:pt x="1048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2"/>
            <p:cNvSpPr/>
            <p:nvPr/>
          </p:nvSpPr>
          <p:spPr>
            <a:xfrm>
              <a:off x="7281475" y="4803275"/>
              <a:ext cx="98550" cy="56725"/>
            </a:xfrm>
            <a:custGeom>
              <a:rect b="b" l="l" r="r" t="t"/>
              <a:pathLst>
                <a:path extrusionOk="0" h="2269" w="3942">
                  <a:moveTo>
                    <a:pt x="3942" y="1"/>
                  </a:moveTo>
                  <a:lnTo>
                    <a:pt x="1" y="2269"/>
                  </a:lnTo>
                  <a:lnTo>
                    <a:pt x="1116" y="2269"/>
                  </a:lnTo>
                  <a:lnTo>
                    <a:pt x="3942" y="633"/>
                  </a:lnTo>
                  <a:lnTo>
                    <a:pt x="394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2"/>
            <p:cNvSpPr/>
            <p:nvPr/>
          </p:nvSpPr>
          <p:spPr>
            <a:xfrm>
              <a:off x="241825" y="855000"/>
              <a:ext cx="7138200" cy="4005000"/>
            </a:xfrm>
            <a:custGeom>
              <a:rect b="b" l="l" r="r" t="t"/>
              <a:pathLst>
                <a:path extrusionOk="0" h="160200" w="285528">
                  <a:moveTo>
                    <a:pt x="29706" y="6544"/>
                  </a:moveTo>
                  <a:lnTo>
                    <a:pt x="44428" y="15057"/>
                  </a:lnTo>
                  <a:lnTo>
                    <a:pt x="29817" y="23497"/>
                  </a:lnTo>
                  <a:lnTo>
                    <a:pt x="15095" y="14983"/>
                  </a:lnTo>
                  <a:lnTo>
                    <a:pt x="29706" y="6544"/>
                  </a:lnTo>
                  <a:close/>
                  <a:moveTo>
                    <a:pt x="60155" y="6581"/>
                  </a:moveTo>
                  <a:lnTo>
                    <a:pt x="74877" y="15095"/>
                  </a:lnTo>
                  <a:lnTo>
                    <a:pt x="60229" y="23534"/>
                  </a:lnTo>
                  <a:lnTo>
                    <a:pt x="45544" y="15057"/>
                  </a:lnTo>
                  <a:lnTo>
                    <a:pt x="60155" y="6581"/>
                  </a:lnTo>
                  <a:close/>
                  <a:moveTo>
                    <a:pt x="90603" y="6655"/>
                  </a:moveTo>
                  <a:lnTo>
                    <a:pt x="105326" y="15169"/>
                  </a:lnTo>
                  <a:lnTo>
                    <a:pt x="90678" y="23608"/>
                  </a:lnTo>
                  <a:lnTo>
                    <a:pt x="75955" y="15095"/>
                  </a:lnTo>
                  <a:lnTo>
                    <a:pt x="90603" y="6655"/>
                  </a:lnTo>
                  <a:close/>
                  <a:moveTo>
                    <a:pt x="121052" y="6692"/>
                  </a:moveTo>
                  <a:lnTo>
                    <a:pt x="135738" y="15206"/>
                  </a:lnTo>
                  <a:lnTo>
                    <a:pt x="121127" y="23645"/>
                  </a:lnTo>
                  <a:lnTo>
                    <a:pt x="106404" y="15169"/>
                  </a:lnTo>
                  <a:lnTo>
                    <a:pt x="121052" y="6692"/>
                  </a:lnTo>
                  <a:close/>
                  <a:moveTo>
                    <a:pt x="151464" y="6767"/>
                  </a:moveTo>
                  <a:lnTo>
                    <a:pt x="166186" y="15243"/>
                  </a:lnTo>
                  <a:lnTo>
                    <a:pt x="151575" y="23720"/>
                  </a:lnTo>
                  <a:lnTo>
                    <a:pt x="136853" y="15206"/>
                  </a:lnTo>
                  <a:lnTo>
                    <a:pt x="151464" y="6767"/>
                  </a:lnTo>
                  <a:close/>
                  <a:moveTo>
                    <a:pt x="181913" y="6804"/>
                  </a:moveTo>
                  <a:lnTo>
                    <a:pt x="196635" y="15318"/>
                  </a:lnTo>
                  <a:lnTo>
                    <a:pt x="182024" y="23757"/>
                  </a:lnTo>
                  <a:lnTo>
                    <a:pt x="167302" y="15243"/>
                  </a:lnTo>
                  <a:lnTo>
                    <a:pt x="181913" y="6804"/>
                  </a:lnTo>
                  <a:close/>
                  <a:moveTo>
                    <a:pt x="212361" y="6878"/>
                  </a:moveTo>
                  <a:lnTo>
                    <a:pt x="227084" y="15355"/>
                  </a:lnTo>
                  <a:lnTo>
                    <a:pt x="212436" y="23831"/>
                  </a:lnTo>
                  <a:lnTo>
                    <a:pt x="197750" y="15318"/>
                  </a:lnTo>
                  <a:lnTo>
                    <a:pt x="212361" y="6878"/>
                  </a:lnTo>
                  <a:close/>
                  <a:moveTo>
                    <a:pt x="242810" y="6915"/>
                  </a:moveTo>
                  <a:lnTo>
                    <a:pt x="257533" y="15429"/>
                  </a:lnTo>
                  <a:lnTo>
                    <a:pt x="242885" y="23869"/>
                  </a:lnTo>
                  <a:lnTo>
                    <a:pt x="228162" y="15355"/>
                  </a:lnTo>
                  <a:lnTo>
                    <a:pt x="242810" y="6915"/>
                  </a:lnTo>
                  <a:close/>
                  <a:moveTo>
                    <a:pt x="44986" y="15355"/>
                  </a:moveTo>
                  <a:lnTo>
                    <a:pt x="59709" y="23869"/>
                  </a:lnTo>
                  <a:lnTo>
                    <a:pt x="45060" y="32308"/>
                  </a:lnTo>
                  <a:lnTo>
                    <a:pt x="30375" y="23794"/>
                  </a:lnTo>
                  <a:lnTo>
                    <a:pt x="44986" y="15355"/>
                  </a:lnTo>
                  <a:close/>
                  <a:moveTo>
                    <a:pt x="75435" y="15429"/>
                  </a:moveTo>
                  <a:lnTo>
                    <a:pt x="90120" y="23906"/>
                  </a:lnTo>
                  <a:lnTo>
                    <a:pt x="75509" y="32345"/>
                  </a:lnTo>
                  <a:lnTo>
                    <a:pt x="60787" y="23869"/>
                  </a:lnTo>
                  <a:lnTo>
                    <a:pt x="75435" y="15429"/>
                  </a:lnTo>
                  <a:close/>
                  <a:moveTo>
                    <a:pt x="105846" y="15466"/>
                  </a:moveTo>
                  <a:lnTo>
                    <a:pt x="120569" y="23980"/>
                  </a:lnTo>
                  <a:lnTo>
                    <a:pt x="105958" y="32419"/>
                  </a:lnTo>
                  <a:lnTo>
                    <a:pt x="91235" y="23906"/>
                  </a:lnTo>
                  <a:lnTo>
                    <a:pt x="105846" y="15466"/>
                  </a:lnTo>
                  <a:close/>
                  <a:moveTo>
                    <a:pt x="136295" y="15541"/>
                  </a:moveTo>
                  <a:lnTo>
                    <a:pt x="151018" y="24017"/>
                  </a:lnTo>
                  <a:lnTo>
                    <a:pt x="136407" y="32457"/>
                  </a:lnTo>
                  <a:lnTo>
                    <a:pt x="121684" y="23980"/>
                  </a:lnTo>
                  <a:lnTo>
                    <a:pt x="136295" y="15541"/>
                  </a:lnTo>
                  <a:close/>
                  <a:moveTo>
                    <a:pt x="166744" y="15578"/>
                  </a:moveTo>
                  <a:lnTo>
                    <a:pt x="181466" y="24092"/>
                  </a:lnTo>
                  <a:lnTo>
                    <a:pt x="166856" y="32531"/>
                  </a:lnTo>
                  <a:lnTo>
                    <a:pt x="152133" y="24017"/>
                  </a:lnTo>
                  <a:lnTo>
                    <a:pt x="166744" y="15578"/>
                  </a:lnTo>
                  <a:close/>
                  <a:moveTo>
                    <a:pt x="197193" y="15652"/>
                  </a:moveTo>
                  <a:lnTo>
                    <a:pt x="211915" y="24129"/>
                  </a:lnTo>
                  <a:lnTo>
                    <a:pt x="197267" y="32568"/>
                  </a:lnTo>
                  <a:lnTo>
                    <a:pt x="182582" y="24092"/>
                  </a:lnTo>
                  <a:lnTo>
                    <a:pt x="197193" y="15652"/>
                  </a:lnTo>
                  <a:close/>
                  <a:moveTo>
                    <a:pt x="227642" y="15689"/>
                  </a:moveTo>
                  <a:lnTo>
                    <a:pt x="242327" y="24203"/>
                  </a:lnTo>
                  <a:lnTo>
                    <a:pt x="227716" y="32642"/>
                  </a:lnTo>
                  <a:lnTo>
                    <a:pt x="212993" y="24129"/>
                  </a:lnTo>
                  <a:lnTo>
                    <a:pt x="227642" y="15689"/>
                  </a:lnTo>
                  <a:close/>
                  <a:moveTo>
                    <a:pt x="258053" y="15727"/>
                  </a:moveTo>
                  <a:lnTo>
                    <a:pt x="272776" y="24240"/>
                  </a:lnTo>
                  <a:lnTo>
                    <a:pt x="258165" y="32680"/>
                  </a:lnTo>
                  <a:lnTo>
                    <a:pt x="243442" y="24203"/>
                  </a:lnTo>
                  <a:lnTo>
                    <a:pt x="258053" y="15727"/>
                  </a:lnTo>
                  <a:close/>
                  <a:moveTo>
                    <a:pt x="29817" y="24129"/>
                  </a:moveTo>
                  <a:lnTo>
                    <a:pt x="44540" y="32605"/>
                  </a:lnTo>
                  <a:lnTo>
                    <a:pt x="29892" y="41045"/>
                  </a:lnTo>
                  <a:lnTo>
                    <a:pt x="15169" y="32568"/>
                  </a:lnTo>
                  <a:lnTo>
                    <a:pt x="29817" y="24129"/>
                  </a:lnTo>
                  <a:close/>
                  <a:moveTo>
                    <a:pt x="60229" y="24166"/>
                  </a:moveTo>
                  <a:lnTo>
                    <a:pt x="74952" y="32680"/>
                  </a:lnTo>
                  <a:lnTo>
                    <a:pt x="60341" y="41119"/>
                  </a:lnTo>
                  <a:lnTo>
                    <a:pt x="45618" y="32605"/>
                  </a:lnTo>
                  <a:lnTo>
                    <a:pt x="60229" y="24166"/>
                  </a:lnTo>
                  <a:close/>
                  <a:moveTo>
                    <a:pt x="90678" y="24240"/>
                  </a:moveTo>
                  <a:lnTo>
                    <a:pt x="105400" y="32717"/>
                  </a:lnTo>
                  <a:lnTo>
                    <a:pt x="90789" y="41156"/>
                  </a:lnTo>
                  <a:lnTo>
                    <a:pt x="76067" y="32680"/>
                  </a:lnTo>
                  <a:lnTo>
                    <a:pt x="90678" y="24240"/>
                  </a:lnTo>
                  <a:close/>
                  <a:moveTo>
                    <a:pt x="121127" y="24277"/>
                  </a:moveTo>
                  <a:lnTo>
                    <a:pt x="135849" y="32791"/>
                  </a:lnTo>
                  <a:lnTo>
                    <a:pt x="121238" y="41231"/>
                  </a:lnTo>
                  <a:lnTo>
                    <a:pt x="106516" y="32717"/>
                  </a:lnTo>
                  <a:lnTo>
                    <a:pt x="121127" y="24277"/>
                  </a:lnTo>
                  <a:close/>
                  <a:moveTo>
                    <a:pt x="151575" y="24352"/>
                  </a:moveTo>
                  <a:lnTo>
                    <a:pt x="166298" y="32828"/>
                  </a:lnTo>
                  <a:lnTo>
                    <a:pt x="151650" y="41268"/>
                  </a:lnTo>
                  <a:lnTo>
                    <a:pt x="136964" y="32791"/>
                  </a:lnTo>
                  <a:lnTo>
                    <a:pt x="151575" y="24352"/>
                  </a:lnTo>
                  <a:close/>
                  <a:moveTo>
                    <a:pt x="182024" y="24389"/>
                  </a:moveTo>
                  <a:lnTo>
                    <a:pt x="196747" y="32903"/>
                  </a:lnTo>
                  <a:lnTo>
                    <a:pt x="182098" y="41342"/>
                  </a:lnTo>
                  <a:lnTo>
                    <a:pt x="167376" y="32828"/>
                  </a:lnTo>
                  <a:lnTo>
                    <a:pt x="182024" y="24389"/>
                  </a:lnTo>
                  <a:close/>
                  <a:moveTo>
                    <a:pt x="212436" y="24463"/>
                  </a:moveTo>
                  <a:lnTo>
                    <a:pt x="227158" y="32940"/>
                  </a:lnTo>
                  <a:lnTo>
                    <a:pt x="212547" y="41379"/>
                  </a:lnTo>
                  <a:lnTo>
                    <a:pt x="197825" y="32903"/>
                  </a:lnTo>
                  <a:lnTo>
                    <a:pt x="212436" y="24463"/>
                  </a:lnTo>
                  <a:close/>
                  <a:moveTo>
                    <a:pt x="242885" y="24501"/>
                  </a:moveTo>
                  <a:lnTo>
                    <a:pt x="257607" y="33014"/>
                  </a:lnTo>
                  <a:lnTo>
                    <a:pt x="242996" y="41454"/>
                  </a:lnTo>
                  <a:lnTo>
                    <a:pt x="228274" y="32940"/>
                  </a:lnTo>
                  <a:lnTo>
                    <a:pt x="242885" y="24501"/>
                  </a:lnTo>
                  <a:close/>
                  <a:moveTo>
                    <a:pt x="45060" y="32940"/>
                  </a:moveTo>
                  <a:lnTo>
                    <a:pt x="59783" y="41416"/>
                  </a:lnTo>
                  <a:lnTo>
                    <a:pt x="45172" y="49856"/>
                  </a:lnTo>
                  <a:lnTo>
                    <a:pt x="30449" y="41379"/>
                  </a:lnTo>
                  <a:lnTo>
                    <a:pt x="45060" y="32940"/>
                  </a:lnTo>
                  <a:close/>
                  <a:moveTo>
                    <a:pt x="75509" y="32977"/>
                  </a:moveTo>
                  <a:lnTo>
                    <a:pt x="90232" y="41491"/>
                  </a:lnTo>
                  <a:lnTo>
                    <a:pt x="75621" y="49930"/>
                  </a:lnTo>
                  <a:lnTo>
                    <a:pt x="60898" y="41416"/>
                  </a:lnTo>
                  <a:lnTo>
                    <a:pt x="75509" y="32977"/>
                  </a:lnTo>
                  <a:close/>
                  <a:moveTo>
                    <a:pt x="105958" y="33051"/>
                  </a:moveTo>
                  <a:lnTo>
                    <a:pt x="120680" y="41528"/>
                  </a:lnTo>
                  <a:lnTo>
                    <a:pt x="106070" y="49967"/>
                  </a:lnTo>
                  <a:lnTo>
                    <a:pt x="91347" y="41491"/>
                  </a:lnTo>
                  <a:lnTo>
                    <a:pt x="105958" y="33051"/>
                  </a:lnTo>
                  <a:close/>
                  <a:moveTo>
                    <a:pt x="136407" y="33089"/>
                  </a:moveTo>
                  <a:lnTo>
                    <a:pt x="151129" y="41602"/>
                  </a:lnTo>
                  <a:lnTo>
                    <a:pt x="136481" y="50042"/>
                  </a:lnTo>
                  <a:lnTo>
                    <a:pt x="121759" y="41528"/>
                  </a:lnTo>
                  <a:lnTo>
                    <a:pt x="136407" y="33089"/>
                  </a:lnTo>
                  <a:close/>
                  <a:moveTo>
                    <a:pt x="166856" y="33163"/>
                  </a:moveTo>
                  <a:lnTo>
                    <a:pt x="181541" y="41640"/>
                  </a:lnTo>
                  <a:lnTo>
                    <a:pt x="166930" y="50079"/>
                  </a:lnTo>
                  <a:lnTo>
                    <a:pt x="152207" y="41602"/>
                  </a:lnTo>
                  <a:lnTo>
                    <a:pt x="166856" y="33163"/>
                  </a:lnTo>
                  <a:close/>
                  <a:moveTo>
                    <a:pt x="197267" y="33200"/>
                  </a:moveTo>
                  <a:lnTo>
                    <a:pt x="211990" y="41714"/>
                  </a:lnTo>
                  <a:lnTo>
                    <a:pt x="197379" y="50153"/>
                  </a:lnTo>
                  <a:lnTo>
                    <a:pt x="182656" y="41640"/>
                  </a:lnTo>
                  <a:lnTo>
                    <a:pt x="197267" y="33200"/>
                  </a:lnTo>
                  <a:close/>
                  <a:moveTo>
                    <a:pt x="227716" y="33275"/>
                  </a:moveTo>
                  <a:lnTo>
                    <a:pt x="242438" y="41751"/>
                  </a:lnTo>
                  <a:lnTo>
                    <a:pt x="227827" y="50190"/>
                  </a:lnTo>
                  <a:lnTo>
                    <a:pt x="213105" y="41714"/>
                  </a:lnTo>
                  <a:lnTo>
                    <a:pt x="227716" y="33275"/>
                  </a:lnTo>
                  <a:close/>
                  <a:moveTo>
                    <a:pt x="258165" y="33312"/>
                  </a:moveTo>
                  <a:lnTo>
                    <a:pt x="272887" y="41825"/>
                  </a:lnTo>
                  <a:lnTo>
                    <a:pt x="258276" y="50265"/>
                  </a:lnTo>
                  <a:lnTo>
                    <a:pt x="243554" y="41751"/>
                  </a:lnTo>
                  <a:lnTo>
                    <a:pt x="258165" y="33312"/>
                  </a:lnTo>
                  <a:close/>
                  <a:moveTo>
                    <a:pt x="29892" y="41677"/>
                  </a:moveTo>
                  <a:lnTo>
                    <a:pt x="44614" y="50190"/>
                  </a:lnTo>
                  <a:lnTo>
                    <a:pt x="30003" y="58630"/>
                  </a:lnTo>
                  <a:lnTo>
                    <a:pt x="15281" y="50153"/>
                  </a:lnTo>
                  <a:lnTo>
                    <a:pt x="29892" y="41677"/>
                  </a:lnTo>
                  <a:close/>
                  <a:moveTo>
                    <a:pt x="60341" y="41751"/>
                  </a:moveTo>
                  <a:lnTo>
                    <a:pt x="75063" y="50265"/>
                  </a:lnTo>
                  <a:lnTo>
                    <a:pt x="60452" y="58704"/>
                  </a:lnTo>
                  <a:lnTo>
                    <a:pt x="45730" y="50190"/>
                  </a:lnTo>
                  <a:lnTo>
                    <a:pt x="60341" y="41751"/>
                  </a:lnTo>
                  <a:close/>
                  <a:moveTo>
                    <a:pt x="90789" y="41788"/>
                  </a:moveTo>
                  <a:lnTo>
                    <a:pt x="105512" y="50302"/>
                  </a:lnTo>
                  <a:lnTo>
                    <a:pt x="90864" y="58741"/>
                  </a:lnTo>
                  <a:lnTo>
                    <a:pt x="76178" y="50265"/>
                  </a:lnTo>
                  <a:lnTo>
                    <a:pt x="90789" y="41788"/>
                  </a:lnTo>
                  <a:close/>
                  <a:moveTo>
                    <a:pt x="121238" y="41863"/>
                  </a:moveTo>
                  <a:lnTo>
                    <a:pt x="135923" y="50339"/>
                  </a:lnTo>
                  <a:lnTo>
                    <a:pt x="121312" y="58816"/>
                  </a:lnTo>
                  <a:lnTo>
                    <a:pt x="106590" y="50302"/>
                  </a:lnTo>
                  <a:lnTo>
                    <a:pt x="121238" y="41863"/>
                  </a:lnTo>
                  <a:close/>
                  <a:moveTo>
                    <a:pt x="151650" y="41900"/>
                  </a:moveTo>
                  <a:lnTo>
                    <a:pt x="166372" y="50414"/>
                  </a:lnTo>
                  <a:lnTo>
                    <a:pt x="151761" y="58853"/>
                  </a:lnTo>
                  <a:lnTo>
                    <a:pt x="137039" y="50339"/>
                  </a:lnTo>
                  <a:lnTo>
                    <a:pt x="151650" y="41900"/>
                  </a:lnTo>
                  <a:close/>
                  <a:moveTo>
                    <a:pt x="182098" y="41974"/>
                  </a:moveTo>
                  <a:lnTo>
                    <a:pt x="196821" y="50451"/>
                  </a:lnTo>
                  <a:lnTo>
                    <a:pt x="182210" y="58890"/>
                  </a:lnTo>
                  <a:lnTo>
                    <a:pt x="167488" y="50414"/>
                  </a:lnTo>
                  <a:lnTo>
                    <a:pt x="182098" y="41974"/>
                  </a:lnTo>
                  <a:close/>
                  <a:moveTo>
                    <a:pt x="212547" y="42011"/>
                  </a:moveTo>
                  <a:lnTo>
                    <a:pt x="227270" y="50525"/>
                  </a:lnTo>
                  <a:lnTo>
                    <a:pt x="212659" y="58964"/>
                  </a:lnTo>
                  <a:lnTo>
                    <a:pt x="197936" y="50451"/>
                  </a:lnTo>
                  <a:lnTo>
                    <a:pt x="212547" y="42011"/>
                  </a:lnTo>
                  <a:close/>
                  <a:moveTo>
                    <a:pt x="242996" y="42086"/>
                  </a:moveTo>
                  <a:lnTo>
                    <a:pt x="257719" y="50562"/>
                  </a:lnTo>
                  <a:lnTo>
                    <a:pt x="243070" y="59002"/>
                  </a:lnTo>
                  <a:lnTo>
                    <a:pt x="228385" y="50525"/>
                  </a:lnTo>
                  <a:lnTo>
                    <a:pt x="242996" y="42086"/>
                  </a:lnTo>
                  <a:close/>
                  <a:moveTo>
                    <a:pt x="14723" y="50451"/>
                  </a:moveTo>
                  <a:lnTo>
                    <a:pt x="29446" y="58964"/>
                  </a:lnTo>
                  <a:lnTo>
                    <a:pt x="14835" y="67404"/>
                  </a:lnTo>
                  <a:lnTo>
                    <a:pt x="112" y="58890"/>
                  </a:lnTo>
                  <a:lnTo>
                    <a:pt x="14723" y="50451"/>
                  </a:lnTo>
                  <a:close/>
                  <a:moveTo>
                    <a:pt x="45172" y="50525"/>
                  </a:moveTo>
                  <a:lnTo>
                    <a:pt x="59894" y="59002"/>
                  </a:lnTo>
                  <a:lnTo>
                    <a:pt x="45246" y="67441"/>
                  </a:lnTo>
                  <a:lnTo>
                    <a:pt x="30561" y="58964"/>
                  </a:lnTo>
                  <a:lnTo>
                    <a:pt x="45172" y="50525"/>
                  </a:lnTo>
                  <a:close/>
                  <a:moveTo>
                    <a:pt x="75621" y="50562"/>
                  </a:moveTo>
                  <a:lnTo>
                    <a:pt x="90343" y="59076"/>
                  </a:lnTo>
                  <a:lnTo>
                    <a:pt x="75695" y="67515"/>
                  </a:lnTo>
                  <a:lnTo>
                    <a:pt x="60973" y="59002"/>
                  </a:lnTo>
                  <a:lnTo>
                    <a:pt x="75621" y="50562"/>
                  </a:lnTo>
                  <a:close/>
                  <a:moveTo>
                    <a:pt x="106070" y="50637"/>
                  </a:moveTo>
                  <a:lnTo>
                    <a:pt x="120755" y="59113"/>
                  </a:lnTo>
                  <a:lnTo>
                    <a:pt x="106144" y="67552"/>
                  </a:lnTo>
                  <a:lnTo>
                    <a:pt x="91421" y="59076"/>
                  </a:lnTo>
                  <a:lnTo>
                    <a:pt x="106070" y="50637"/>
                  </a:lnTo>
                  <a:close/>
                  <a:moveTo>
                    <a:pt x="136481" y="50674"/>
                  </a:moveTo>
                  <a:lnTo>
                    <a:pt x="151204" y="59187"/>
                  </a:lnTo>
                  <a:lnTo>
                    <a:pt x="136593" y="67627"/>
                  </a:lnTo>
                  <a:lnTo>
                    <a:pt x="121870" y="59113"/>
                  </a:lnTo>
                  <a:lnTo>
                    <a:pt x="136481" y="50674"/>
                  </a:lnTo>
                  <a:close/>
                  <a:moveTo>
                    <a:pt x="166930" y="50748"/>
                  </a:moveTo>
                  <a:lnTo>
                    <a:pt x="181652" y="59225"/>
                  </a:lnTo>
                  <a:lnTo>
                    <a:pt x="167041" y="67664"/>
                  </a:lnTo>
                  <a:lnTo>
                    <a:pt x="152319" y="59187"/>
                  </a:lnTo>
                  <a:lnTo>
                    <a:pt x="166930" y="50748"/>
                  </a:lnTo>
                  <a:close/>
                  <a:moveTo>
                    <a:pt x="197379" y="50785"/>
                  </a:moveTo>
                  <a:lnTo>
                    <a:pt x="212101" y="59299"/>
                  </a:lnTo>
                  <a:lnTo>
                    <a:pt x="197453" y="67738"/>
                  </a:lnTo>
                  <a:lnTo>
                    <a:pt x="182768" y="59225"/>
                  </a:lnTo>
                  <a:lnTo>
                    <a:pt x="197379" y="50785"/>
                  </a:lnTo>
                  <a:close/>
                  <a:moveTo>
                    <a:pt x="227827" y="50822"/>
                  </a:moveTo>
                  <a:lnTo>
                    <a:pt x="242550" y="59336"/>
                  </a:lnTo>
                  <a:lnTo>
                    <a:pt x="227902" y="67776"/>
                  </a:lnTo>
                  <a:lnTo>
                    <a:pt x="213179" y="59299"/>
                  </a:lnTo>
                  <a:lnTo>
                    <a:pt x="227827" y="50822"/>
                  </a:lnTo>
                  <a:close/>
                  <a:moveTo>
                    <a:pt x="258276" y="50897"/>
                  </a:moveTo>
                  <a:lnTo>
                    <a:pt x="272962" y="59373"/>
                  </a:lnTo>
                  <a:lnTo>
                    <a:pt x="258351" y="67850"/>
                  </a:lnTo>
                  <a:lnTo>
                    <a:pt x="243628" y="59336"/>
                  </a:lnTo>
                  <a:lnTo>
                    <a:pt x="258276" y="50897"/>
                  </a:lnTo>
                  <a:close/>
                  <a:moveTo>
                    <a:pt x="30003" y="59262"/>
                  </a:moveTo>
                  <a:lnTo>
                    <a:pt x="44726" y="67776"/>
                  </a:lnTo>
                  <a:lnTo>
                    <a:pt x="30078" y="76215"/>
                  </a:lnTo>
                  <a:lnTo>
                    <a:pt x="15392" y="67701"/>
                  </a:lnTo>
                  <a:lnTo>
                    <a:pt x="30003" y="59262"/>
                  </a:lnTo>
                  <a:close/>
                  <a:moveTo>
                    <a:pt x="60452" y="59336"/>
                  </a:moveTo>
                  <a:lnTo>
                    <a:pt x="75137" y="67813"/>
                  </a:lnTo>
                  <a:lnTo>
                    <a:pt x="60526" y="76252"/>
                  </a:lnTo>
                  <a:lnTo>
                    <a:pt x="45804" y="67776"/>
                  </a:lnTo>
                  <a:lnTo>
                    <a:pt x="60452" y="59336"/>
                  </a:lnTo>
                  <a:close/>
                  <a:moveTo>
                    <a:pt x="90864" y="59373"/>
                  </a:moveTo>
                  <a:lnTo>
                    <a:pt x="105586" y="67887"/>
                  </a:lnTo>
                  <a:lnTo>
                    <a:pt x="90975" y="76326"/>
                  </a:lnTo>
                  <a:lnTo>
                    <a:pt x="76253" y="67813"/>
                  </a:lnTo>
                  <a:lnTo>
                    <a:pt x="90864" y="59373"/>
                  </a:lnTo>
                  <a:close/>
                  <a:moveTo>
                    <a:pt x="121312" y="59448"/>
                  </a:moveTo>
                  <a:lnTo>
                    <a:pt x="136035" y="67924"/>
                  </a:lnTo>
                  <a:lnTo>
                    <a:pt x="121424" y="76364"/>
                  </a:lnTo>
                  <a:lnTo>
                    <a:pt x="106702" y="67887"/>
                  </a:lnTo>
                  <a:lnTo>
                    <a:pt x="121312" y="59448"/>
                  </a:lnTo>
                  <a:close/>
                  <a:moveTo>
                    <a:pt x="151761" y="59485"/>
                  </a:moveTo>
                  <a:lnTo>
                    <a:pt x="166484" y="67999"/>
                  </a:lnTo>
                  <a:lnTo>
                    <a:pt x="151873" y="76438"/>
                  </a:lnTo>
                  <a:lnTo>
                    <a:pt x="137150" y="67924"/>
                  </a:lnTo>
                  <a:lnTo>
                    <a:pt x="151761" y="59485"/>
                  </a:lnTo>
                  <a:close/>
                  <a:moveTo>
                    <a:pt x="182210" y="59559"/>
                  </a:moveTo>
                  <a:lnTo>
                    <a:pt x="196933" y="68036"/>
                  </a:lnTo>
                  <a:lnTo>
                    <a:pt x="182284" y="76475"/>
                  </a:lnTo>
                  <a:lnTo>
                    <a:pt x="167599" y="67999"/>
                  </a:lnTo>
                  <a:lnTo>
                    <a:pt x="182210" y="59559"/>
                  </a:lnTo>
                  <a:close/>
                  <a:moveTo>
                    <a:pt x="212659" y="59596"/>
                  </a:moveTo>
                  <a:lnTo>
                    <a:pt x="227344" y="68110"/>
                  </a:lnTo>
                  <a:lnTo>
                    <a:pt x="212733" y="76550"/>
                  </a:lnTo>
                  <a:lnTo>
                    <a:pt x="198011" y="68036"/>
                  </a:lnTo>
                  <a:lnTo>
                    <a:pt x="212659" y="59596"/>
                  </a:lnTo>
                  <a:close/>
                  <a:moveTo>
                    <a:pt x="243070" y="59671"/>
                  </a:moveTo>
                  <a:lnTo>
                    <a:pt x="257793" y="68147"/>
                  </a:lnTo>
                  <a:lnTo>
                    <a:pt x="243182" y="76587"/>
                  </a:lnTo>
                  <a:lnTo>
                    <a:pt x="228459" y="68110"/>
                  </a:lnTo>
                  <a:lnTo>
                    <a:pt x="243070" y="59671"/>
                  </a:lnTo>
                  <a:close/>
                  <a:moveTo>
                    <a:pt x="14835" y="68036"/>
                  </a:moveTo>
                  <a:lnTo>
                    <a:pt x="29557" y="76512"/>
                  </a:lnTo>
                  <a:lnTo>
                    <a:pt x="14909" y="84952"/>
                  </a:lnTo>
                  <a:lnTo>
                    <a:pt x="187" y="76475"/>
                  </a:lnTo>
                  <a:lnTo>
                    <a:pt x="14835" y="68036"/>
                  </a:lnTo>
                  <a:close/>
                  <a:moveTo>
                    <a:pt x="45246" y="68073"/>
                  </a:moveTo>
                  <a:lnTo>
                    <a:pt x="59969" y="76587"/>
                  </a:lnTo>
                  <a:lnTo>
                    <a:pt x="45358" y="85026"/>
                  </a:lnTo>
                  <a:lnTo>
                    <a:pt x="30635" y="76512"/>
                  </a:lnTo>
                  <a:lnTo>
                    <a:pt x="45246" y="68073"/>
                  </a:lnTo>
                  <a:close/>
                  <a:moveTo>
                    <a:pt x="75695" y="68147"/>
                  </a:moveTo>
                  <a:lnTo>
                    <a:pt x="90418" y="76624"/>
                  </a:lnTo>
                  <a:lnTo>
                    <a:pt x="75807" y="85063"/>
                  </a:lnTo>
                  <a:lnTo>
                    <a:pt x="61084" y="76587"/>
                  </a:lnTo>
                  <a:lnTo>
                    <a:pt x="75695" y="68147"/>
                  </a:lnTo>
                  <a:close/>
                  <a:moveTo>
                    <a:pt x="106144" y="68185"/>
                  </a:moveTo>
                  <a:lnTo>
                    <a:pt x="120866" y="76698"/>
                  </a:lnTo>
                  <a:lnTo>
                    <a:pt x="106255" y="85138"/>
                  </a:lnTo>
                  <a:lnTo>
                    <a:pt x="91533" y="76624"/>
                  </a:lnTo>
                  <a:lnTo>
                    <a:pt x="106144" y="68185"/>
                  </a:lnTo>
                  <a:close/>
                  <a:moveTo>
                    <a:pt x="136593" y="68259"/>
                  </a:moveTo>
                  <a:lnTo>
                    <a:pt x="151315" y="76735"/>
                  </a:lnTo>
                  <a:lnTo>
                    <a:pt x="136667" y="85175"/>
                  </a:lnTo>
                  <a:lnTo>
                    <a:pt x="121982" y="76698"/>
                  </a:lnTo>
                  <a:lnTo>
                    <a:pt x="136593" y="68259"/>
                  </a:lnTo>
                  <a:close/>
                  <a:moveTo>
                    <a:pt x="167041" y="68296"/>
                  </a:moveTo>
                  <a:lnTo>
                    <a:pt x="181764" y="76810"/>
                  </a:lnTo>
                  <a:lnTo>
                    <a:pt x="167116" y="85249"/>
                  </a:lnTo>
                  <a:lnTo>
                    <a:pt x="152393" y="76735"/>
                  </a:lnTo>
                  <a:lnTo>
                    <a:pt x="167041" y="68296"/>
                  </a:lnTo>
                  <a:close/>
                  <a:moveTo>
                    <a:pt x="197453" y="68370"/>
                  </a:moveTo>
                  <a:lnTo>
                    <a:pt x="212175" y="76847"/>
                  </a:lnTo>
                  <a:lnTo>
                    <a:pt x="197565" y="85286"/>
                  </a:lnTo>
                  <a:lnTo>
                    <a:pt x="182842" y="76810"/>
                  </a:lnTo>
                  <a:lnTo>
                    <a:pt x="197453" y="68370"/>
                  </a:lnTo>
                  <a:close/>
                  <a:moveTo>
                    <a:pt x="227902" y="68408"/>
                  </a:moveTo>
                  <a:lnTo>
                    <a:pt x="242624" y="76921"/>
                  </a:lnTo>
                  <a:lnTo>
                    <a:pt x="228013" y="85361"/>
                  </a:lnTo>
                  <a:lnTo>
                    <a:pt x="213291" y="76847"/>
                  </a:lnTo>
                  <a:lnTo>
                    <a:pt x="227902" y="68408"/>
                  </a:lnTo>
                  <a:close/>
                  <a:moveTo>
                    <a:pt x="258351" y="68482"/>
                  </a:moveTo>
                  <a:lnTo>
                    <a:pt x="273073" y="76958"/>
                  </a:lnTo>
                  <a:lnTo>
                    <a:pt x="258462" y="85398"/>
                  </a:lnTo>
                  <a:lnTo>
                    <a:pt x="243740" y="76921"/>
                  </a:lnTo>
                  <a:lnTo>
                    <a:pt x="258351" y="68482"/>
                  </a:lnTo>
                  <a:close/>
                  <a:moveTo>
                    <a:pt x="30078" y="76847"/>
                  </a:moveTo>
                  <a:lnTo>
                    <a:pt x="44800" y="85323"/>
                  </a:lnTo>
                  <a:lnTo>
                    <a:pt x="30189" y="93800"/>
                  </a:lnTo>
                  <a:lnTo>
                    <a:pt x="15467" y="85286"/>
                  </a:lnTo>
                  <a:lnTo>
                    <a:pt x="30078" y="76847"/>
                  </a:lnTo>
                  <a:close/>
                  <a:moveTo>
                    <a:pt x="60526" y="76884"/>
                  </a:moveTo>
                  <a:lnTo>
                    <a:pt x="75249" y="85398"/>
                  </a:lnTo>
                  <a:lnTo>
                    <a:pt x="60638" y="93837"/>
                  </a:lnTo>
                  <a:lnTo>
                    <a:pt x="45916" y="85323"/>
                  </a:lnTo>
                  <a:lnTo>
                    <a:pt x="60526" y="76884"/>
                  </a:lnTo>
                  <a:close/>
                  <a:moveTo>
                    <a:pt x="90975" y="76958"/>
                  </a:moveTo>
                  <a:lnTo>
                    <a:pt x="105698" y="85435"/>
                  </a:lnTo>
                  <a:lnTo>
                    <a:pt x="91087" y="93912"/>
                  </a:lnTo>
                  <a:lnTo>
                    <a:pt x="76364" y="85398"/>
                  </a:lnTo>
                  <a:lnTo>
                    <a:pt x="90975" y="76958"/>
                  </a:lnTo>
                  <a:close/>
                  <a:moveTo>
                    <a:pt x="121424" y="76996"/>
                  </a:moveTo>
                  <a:lnTo>
                    <a:pt x="136147" y="85509"/>
                  </a:lnTo>
                  <a:lnTo>
                    <a:pt x="121498" y="93949"/>
                  </a:lnTo>
                  <a:lnTo>
                    <a:pt x="106776" y="85435"/>
                  </a:lnTo>
                  <a:lnTo>
                    <a:pt x="121424" y="76996"/>
                  </a:lnTo>
                  <a:close/>
                  <a:moveTo>
                    <a:pt x="151873" y="77070"/>
                  </a:moveTo>
                  <a:lnTo>
                    <a:pt x="166558" y="85547"/>
                  </a:lnTo>
                  <a:lnTo>
                    <a:pt x="151947" y="93986"/>
                  </a:lnTo>
                  <a:lnTo>
                    <a:pt x="137225" y="85509"/>
                  </a:lnTo>
                  <a:lnTo>
                    <a:pt x="151873" y="77070"/>
                  </a:lnTo>
                  <a:close/>
                  <a:moveTo>
                    <a:pt x="182284" y="77107"/>
                  </a:moveTo>
                  <a:lnTo>
                    <a:pt x="197007" y="85621"/>
                  </a:lnTo>
                  <a:lnTo>
                    <a:pt x="182396" y="94060"/>
                  </a:lnTo>
                  <a:lnTo>
                    <a:pt x="167673" y="85547"/>
                  </a:lnTo>
                  <a:lnTo>
                    <a:pt x="182284" y="77107"/>
                  </a:lnTo>
                  <a:close/>
                  <a:moveTo>
                    <a:pt x="212733" y="77182"/>
                  </a:moveTo>
                  <a:lnTo>
                    <a:pt x="227456" y="85658"/>
                  </a:lnTo>
                  <a:lnTo>
                    <a:pt x="212845" y="94097"/>
                  </a:lnTo>
                  <a:lnTo>
                    <a:pt x="198122" y="85621"/>
                  </a:lnTo>
                  <a:lnTo>
                    <a:pt x="212733" y="77182"/>
                  </a:lnTo>
                  <a:close/>
                  <a:moveTo>
                    <a:pt x="243182" y="77219"/>
                  </a:moveTo>
                  <a:lnTo>
                    <a:pt x="257904" y="85732"/>
                  </a:lnTo>
                  <a:lnTo>
                    <a:pt x="243293" y="94172"/>
                  </a:lnTo>
                  <a:lnTo>
                    <a:pt x="228571" y="85658"/>
                  </a:lnTo>
                  <a:lnTo>
                    <a:pt x="243182" y="77219"/>
                  </a:lnTo>
                  <a:close/>
                  <a:moveTo>
                    <a:pt x="14909" y="85621"/>
                  </a:moveTo>
                  <a:lnTo>
                    <a:pt x="29632" y="94097"/>
                  </a:lnTo>
                  <a:lnTo>
                    <a:pt x="15021" y="102537"/>
                  </a:lnTo>
                  <a:lnTo>
                    <a:pt x="298" y="94060"/>
                  </a:lnTo>
                  <a:lnTo>
                    <a:pt x="14909" y="85621"/>
                  </a:lnTo>
                  <a:close/>
                  <a:moveTo>
                    <a:pt x="45358" y="85658"/>
                  </a:moveTo>
                  <a:lnTo>
                    <a:pt x="60080" y="94172"/>
                  </a:lnTo>
                  <a:lnTo>
                    <a:pt x="45469" y="102611"/>
                  </a:lnTo>
                  <a:lnTo>
                    <a:pt x="30747" y="94097"/>
                  </a:lnTo>
                  <a:lnTo>
                    <a:pt x="45358" y="85658"/>
                  </a:lnTo>
                  <a:close/>
                  <a:moveTo>
                    <a:pt x="75807" y="85732"/>
                  </a:moveTo>
                  <a:lnTo>
                    <a:pt x="90529" y="94209"/>
                  </a:lnTo>
                  <a:lnTo>
                    <a:pt x="75881" y="102648"/>
                  </a:lnTo>
                  <a:lnTo>
                    <a:pt x="61196" y="94172"/>
                  </a:lnTo>
                  <a:lnTo>
                    <a:pt x="75807" y="85732"/>
                  </a:lnTo>
                  <a:close/>
                  <a:moveTo>
                    <a:pt x="106255" y="85770"/>
                  </a:moveTo>
                  <a:lnTo>
                    <a:pt x="120978" y="94283"/>
                  </a:lnTo>
                  <a:lnTo>
                    <a:pt x="106330" y="102723"/>
                  </a:lnTo>
                  <a:lnTo>
                    <a:pt x="91607" y="94209"/>
                  </a:lnTo>
                  <a:lnTo>
                    <a:pt x="106255" y="85770"/>
                  </a:lnTo>
                  <a:close/>
                  <a:moveTo>
                    <a:pt x="136667" y="85807"/>
                  </a:moveTo>
                  <a:lnTo>
                    <a:pt x="151389" y="94321"/>
                  </a:lnTo>
                  <a:lnTo>
                    <a:pt x="136779" y="102760"/>
                  </a:lnTo>
                  <a:lnTo>
                    <a:pt x="122056" y="94283"/>
                  </a:lnTo>
                  <a:lnTo>
                    <a:pt x="136667" y="85807"/>
                  </a:lnTo>
                  <a:close/>
                  <a:moveTo>
                    <a:pt x="167116" y="85881"/>
                  </a:moveTo>
                  <a:lnTo>
                    <a:pt x="181838" y="94395"/>
                  </a:lnTo>
                  <a:lnTo>
                    <a:pt x="167227" y="102834"/>
                  </a:lnTo>
                  <a:lnTo>
                    <a:pt x="152505" y="94321"/>
                  </a:lnTo>
                  <a:lnTo>
                    <a:pt x="167116" y="85881"/>
                  </a:lnTo>
                  <a:close/>
                  <a:moveTo>
                    <a:pt x="197565" y="85918"/>
                  </a:moveTo>
                  <a:lnTo>
                    <a:pt x="212287" y="94432"/>
                  </a:lnTo>
                  <a:lnTo>
                    <a:pt x="197676" y="102871"/>
                  </a:lnTo>
                  <a:lnTo>
                    <a:pt x="182954" y="94395"/>
                  </a:lnTo>
                  <a:lnTo>
                    <a:pt x="197565" y="85918"/>
                  </a:lnTo>
                  <a:close/>
                  <a:moveTo>
                    <a:pt x="228013" y="85993"/>
                  </a:moveTo>
                  <a:lnTo>
                    <a:pt x="242736" y="94469"/>
                  </a:lnTo>
                  <a:lnTo>
                    <a:pt x="228088" y="102946"/>
                  </a:lnTo>
                  <a:lnTo>
                    <a:pt x="213402" y="94432"/>
                  </a:lnTo>
                  <a:lnTo>
                    <a:pt x="228013" y="85993"/>
                  </a:lnTo>
                  <a:close/>
                  <a:moveTo>
                    <a:pt x="258462" y="86030"/>
                  </a:moveTo>
                  <a:lnTo>
                    <a:pt x="273185" y="94544"/>
                  </a:lnTo>
                  <a:lnTo>
                    <a:pt x="258536" y="102983"/>
                  </a:lnTo>
                  <a:lnTo>
                    <a:pt x="243814" y="94469"/>
                  </a:lnTo>
                  <a:lnTo>
                    <a:pt x="258462" y="86030"/>
                  </a:lnTo>
                  <a:close/>
                  <a:moveTo>
                    <a:pt x="30189" y="94432"/>
                  </a:moveTo>
                  <a:lnTo>
                    <a:pt x="44912" y="102909"/>
                  </a:lnTo>
                  <a:lnTo>
                    <a:pt x="30264" y="111348"/>
                  </a:lnTo>
                  <a:lnTo>
                    <a:pt x="15578" y="102871"/>
                  </a:lnTo>
                  <a:lnTo>
                    <a:pt x="30189" y="94432"/>
                  </a:lnTo>
                  <a:close/>
                  <a:moveTo>
                    <a:pt x="60638" y="94469"/>
                  </a:moveTo>
                  <a:lnTo>
                    <a:pt x="75360" y="102983"/>
                  </a:lnTo>
                  <a:lnTo>
                    <a:pt x="60712" y="111422"/>
                  </a:lnTo>
                  <a:lnTo>
                    <a:pt x="45990" y="102909"/>
                  </a:lnTo>
                  <a:lnTo>
                    <a:pt x="60638" y="94469"/>
                  </a:lnTo>
                  <a:close/>
                  <a:moveTo>
                    <a:pt x="91087" y="94544"/>
                  </a:moveTo>
                  <a:lnTo>
                    <a:pt x="105772" y="103020"/>
                  </a:lnTo>
                  <a:lnTo>
                    <a:pt x="91161" y="111460"/>
                  </a:lnTo>
                  <a:lnTo>
                    <a:pt x="76439" y="102983"/>
                  </a:lnTo>
                  <a:lnTo>
                    <a:pt x="91087" y="94544"/>
                  </a:lnTo>
                  <a:close/>
                  <a:moveTo>
                    <a:pt x="121498" y="94581"/>
                  </a:moveTo>
                  <a:lnTo>
                    <a:pt x="136221" y="103094"/>
                  </a:lnTo>
                  <a:lnTo>
                    <a:pt x="121610" y="111534"/>
                  </a:lnTo>
                  <a:lnTo>
                    <a:pt x="106887" y="103020"/>
                  </a:lnTo>
                  <a:lnTo>
                    <a:pt x="121498" y="94581"/>
                  </a:lnTo>
                  <a:close/>
                  <a:moveTo>
                    <a:pt x="151947" y="94655"/>
                  </a:moveTo>
                  <a:lnTo>
                    <a:pt x="166670" y="103132"/>
                  </a:lnTo>
                  <a:lnTo>
                    <a:pt x="152059" y="111571"/>
                  </a:lnTo>
                  <a:lnTo>
                    <a:pt x="137336" y="103094"/>
                  </a:lnTo>
                  <a:lnTo>
                    <a:pt x="151947" y="94655"/>
                  </a:lnTo>
                  <a:close/>
                  <a:moveTo>
                    <a:pt x="182396" y="94692"/>
                  </a:moveTo>
                  <a:lnTo>
                    <a:pt x="197118" y="103206"/>
                  </a:lnTo>
                  <a:lnTo>
                    <a:pt x="182470" y="111645"/>
                  </a:lnTo>
                  <a:lnTo>
                    <a:pt x="167785" y="103132"/>
                  </a:lnTo>
                  <a:lnTo>
                    <a:pt x="182396" y="94692"/>
                  </a:lnTo>
                  <a:close/>
                  <a:moveTo>
                    <a:pt x="212845" y="94767"/>
                  </a:moveTo>
                  <a:lnTo>
                    <a:pt x="227567" y="103243"/>
                  </a:lnTo>
                  <a:lnTo>
                    <a:pt x="212919" y="111683"/>
                  </a:lnTo>
                  <a:lnTo>
                    <a:pt x="198197" y="103206"/>
                  </a:lnTo>
                  <a:lnTo>
                    <a:pt x="212845" y="94767"/>
                  </a:lnTo>
                  <a:close/>
                  <a:moveTo>
                    <a:pt x="243293" y="94804"/>
                  </a:moveTo>
                  <a:lnTo>
                    <a:pt x="257979" y="103318"/>
                  </a:lnTo>
                  <a:lnTo>
                    <a:pt x="243368" y="111757"/>
                  </a:lnTo>
                  <a:lnTo>
                    <a:pt x="228645" y="103243"/>
                  </a:lnTo>
                  <a:lnTo>
                    <a:pt x="243293" y="94804"/>
                  </a:lnTo>
                  <a:close/>
                  <a:moveTo>
                    <a:pt x="15021" y="103169"/>
                  </a:moveTo>
                  <a:lnTo>
                    <a:pt x="29743" y="111683"/>
                  </a:lnTo>
                  <a:lnTo>
                    <a:pt x="15095" y="120122"/>
                  </a:lnTo>
                  <a:lnTo>
                    <a:pt x="410" y="111608"/>
                  </a:lnTo>
                  <a:lnTo>
                    <a:pt x="15021" y="103169"/>
                  </a:lnTo>
                  <a:close/>
                  <a:moveTo>
                    <a:pt x="45469" y="103243"/>
                  </a:moveTo>
                  <a:lnTo>
                    <a:pt x="60155" y="111720"/>
                  </a:lnTo>
                  <a:lnTo>
                    <a:pt x="45544" y="120159"/>
                  </a:lnTo>
                  <a:lnTo>
                    <a:pt x="30821" y="111683"/>
                  </a:lnTo>
                  <a:lnTo>
                    <a:pt x="45469" y="103243"/>
                  </a:lnTo>
                  <a:close/>
                  <a:moveTo>
                    <a:pt x="75881" y="103280"/>
                  </a:moveTo>
                  <a:lnTo>
                    <a:pt x="90603" y="111794"/>
                  </a:lnTo>
                  <a:lnTo>
                    <a:pt x="75993" y="120233"/>
                  </a:lnTo>
                  <a:lnTo>
                    <a:pt x="61270" y="111720"/>
                  </a:lnTo>
                  <a:lnTo>
                    <a:pt x="75881" y="103280"/>
                  </a:lnTo>
                  <a:close/>
                  <a:moveTo>
                    <a:pt x="106330" y="103355"/>
                  </a:moveTo>
                  <a:lnTo>
                    <a:pt x="121052" y="111831"/>
                  </a:lnTo>
                  <a:lnTo>
                    <a:pt x="106441" y="120271"/>
                  </a:lnTo>
                  <a:lnTo>
                    <a:pt x="91719" y="111794"/>
                  </a:lnTo>
                  <a:lnTo>
                    <a:pt x="106330" y="103355"/>
                  </a:lnTo>
                  <a:close/>
                  <a:moveTo>
                    <a:pt x="136779" y="103392"/>
                  </a:moveTo>
                  <a:lnTo>
                    <a:pt x="151501" y="111906"/>
                  </a:lnTo>
                  <a:lnTo>
                    <a:pt x="136890" y="120345"/>
                  </a:lnTo>
                  <a:lnTo>
                    <a:pt x="122168" y="111831"/>
                  </a:lnTo>
                  <a:lnTo>
                    <a:pt x="136779" y="103392"/>
                  </a:lnTo>
                  <a:close/>
                  <a:moveTo>
                    <a:pt x="167227" y="103466"/>
                  </a:moveTo>
                  <a:lnTo>
                    <a:pt x="181950" y="111943"/>
                  </a:lnTo>
                  <a:lnTo>
                    <a:pt x="167302" y="120382"/>
                  </a:lnTo>
                  <a:lnTo>
                    <a:pt x="152616" y="111906"/>
                  </a:lnTo>
                  <a:lnTo>
                    <a:pt x="167227" y="103466"/>
                  </a:lnTo>
                  <a:close/>
                  <a:moveTo>
                    <a:pt x="197676" y="103503"/>
                  </a:moveTo>
                  <a:lnTo>
                    <a:pt x="212361" y="112017"/>
                  </a:lnTo>
                  <a:lnTo>
                    <a:pt x="197750" y="120457"/>
                  </a:lnTo>
                  <a:lnTo>
                    <a:pt x="183028" y="111943"/>
                  </a:lnTo>
                  <a:lnTo>
                    <a:pt x="197676" y="103503"/>
                  </a:lnTo>
                  <a:close/>
                  <a:moveTo>
                    <a:pt x="228088" y="103578"/>
                  </a:moveTo>
                  <a:lnTo>
                    <a:pt x="242810" y="112054"/>
                  </a:lnTo>
                  <a:lnTo>
                    <a:pt x="228199" y="120494"/>
                  </a:lnTo>
                  <a:lnTo>
                    <a:pt x="213477" y="112017"/>
                  </a:lnTo>
                  <a:lnTo>
                    <a:pt x="228088" y="103578"/>
                  </a:lnTo>
                  <a:close/>
                  <a:moveTo>
                    <a:pt x="258536" y="103615"/>
                  </a:moveTo>
                  <a:lnTo>
                    <a:pt x="273259" y="112129"/>
                  </a:lnTo>
                  <a:lnTo>
                    <a:pt x="258648" y="120568"/>
                  </a:lnTo>
                  <a:lnTo>
                    <a:pt x="243925" y="112054"/>
                  </a:lnTo>
                  <a:lnTo>
                    <a:pt x="258536" y="103615"/>
                  </a:lnTo>
                  <a:close/>
                  <a:moveTo>
                    <a:pt x="30264" y="111980"/>
                  </a:moveTo>
                  <a:lnTo>
                    <a:pt x="44986" y="120494"/>
                  </a:lnTo>
                  <a:lnTo>
                    <a:pt x="30375" y="128933"/>
                  </a:lnTo>
                  <a:lnTo>
                    <a:pt x="15653" y="120419"/>
                  </a:lnTo>
                  <a:lnTo>
                    <a:pt x="30264" y="111980"/>
                  </a:lnTo>
                  <a:close/>
                  <a:moveTo>
                    <a:pt x="60712" y="112054"/>
                  </a:moveTo>
                  <a:lnTo>
                    <a:pt x="75435" y="120531"/>
                  </a:lnTo>
                  <a:lnTo>
                    <a:pt x="60824" y="129007"/>
                  </a:lnTo>
                  <a:lnTo>
                    <a:pt x="46101" y="120494"/>
                  </a:lnTo>
                  <a:lnTo>
                    <a:pt x="60712" y="112054"/>
                  </a:lnTo>
                  <a:close/>
                  <a:moveTo>
                    <a:pt x="91161" y="112092"/>
                  </a:moveTo>
                  <a:lnTo>
                    <a:pt x="105884" y="120605"/>
                  </a:lnTo>
                  <a:lnTo>
                    <a:pt x="91273" y="129045"/>
                  </a:lnTo>
                  <a:lnTo>
                    <a:pt x="76550" y="120531"/>
                  </a:lnTo>
                  <a:lnTo>
                    <a:pt x="91161" y="112092"/>
                  </a:lnTo>
                  <a:close/>
                  <a:moveTo>
                    <a:pt x="121610" y="112166"/>
                  </a:moveTo>
                  <a:lnTo>
                    <a:pt x="136332" y="120642"/>
                  </a:lnTo>
                  <a:lnTo>
                    <a:pt x="121684" y="129082"/>
                  </a:lnTo>
                  <a:lnTo>
                    <a:pt x="106999" y="120605"/>
                  </a:lnTo>
                  <a:lnTo>
                    <a:pt x="121610" y="112166"/>
                  </a:lnTo>
                  <a:close/>
                  <a:moveTo>
                    <a:pt x="152059" y="112203"/>
                  </a:moveTo>
                  <a:lnTo>
                    <a:pt x="166781" y="120717"/>
                  </a:lnTo>
                  <a:lnTo>
                    <a:pt x="152133" y="129156"/>
                  </a:lnTo>
                  <a:lnTo>
                    <a:pt x="137411" y="120642"/>
                  </a:lnTo>
                  <a:lnTo>
                    <a:pt x="152059" y="112203"/>
                  </a:lnTo>
                  <a:close/>
                  <a:moveTo>
                    <a:pt x="182470" y="112277"/>
                  </a:moveTo>
                  <a:lnTo>
                    <a:pt x="197193" y="120754"/>
                  </a:lnTo>
                  <a:lnTo>
                    <a:pt x="182582" y="129193"/>
                  </a:lnTo>
                  <a:lnTo>
                    <a:pt x="167859" y="120717"/>
                  </a:lnTo>
                  <a:lnTo>
                    <a:pt x="182470" y="112277"/>
                  </a:lnTo>
                  <a:close/>
                  <a:moveTo>
                    <a:pt x="212919" y="112315"/>
                  </a:moveTo>
                  <a:lnTo>
                    <a:pt x="227642" y="120828"/>
                  </a:lnTo>
                  <a:lnTo>
                    <a:pt x="213031" y="129268"/>
                  </a:lnTo>
                  <a:lnTo>
                    <a:pt x="198308" y="120754"/>
                  </a:lnTo>
                  <a:lnTo>
                    <a:pt x="212919" y="112315"/>
                  </a:lnTo>
                  <a:close/>
                  <a:moveTo>
                    <a:pt x="243368" y="112389"/>
                  </a:moveTo>
                  <a:lnTo>
                    <a:pt x="258090" y="120866"/>
                  </a:lnTo>
                  <a:lnTo>
                    <a:pt x="243479" y="129305"/>
                  </a:lnTo>
                  <a:lnTo>
                    <a:pt x="228757" y="120828"/>
                  </a:lnTo>
                  <a:lnTo>
                    <a:pt x="243368" y="112389"/>
                  </a:lnTo>
                  <a:close/>
                  <a:moveTo>
                    <a:pt x="15095" y="120754"/>
                  </a:moveTo>
                  <a:lnTo>
                    <a:pt x="29817" y="129268"/>
                  </a:lnTo>
                  <a:lnTo>
                    <a:pt x="15207" y="137707"/>
                  </a:lnTo>
                  <a:lnTo>
                    <a:pt x="484" y="129193"/>
                  </a:lnTo>
                  <a:lnTo>
                    <a:pt x="15095" y="120754"/>
                  </a:lnTo>
                  <a:close/>
                  <a:moveTo>
                    <a:pt x="45544" y="120828"/>
                  </a:moveTo>
                  <a:lnTo>
                    <a:pt x="60266" y="129305"/>
                  </a:lnTo>
                  <a:lnTo>
                    <a:pt x="45655" y="137744"/>
                  </a:lnTo>
                  <a:lnTo>
                    <a:pt x="30933" y="129268"/>
                  </a:lnTo>
                  <a:lnTo>
                    <a:pt x="45544" y="120828"/>
                  </a:lnTo>
                  <a:close/>
                  <a:moveTo>
                    <a:pt x="75993" y="120866"/>
                  </a:moveTo>
                  <a:lnTo>
                    <a:pt x="90715" y="129379"/>
                  </a:lnTo>
                  <a:lnTo>
                    <a:pt x="76104" y="137819"/>
                  </a:lnTo>
                  <a:lnTo>
                    <a:pt x="61382" y="129305"/>
                  </a:lnTo>
                  <a:lnTo>
                    <a:pt x="75993" y="120866"/>
                  </a:lnTo>
                  <a:close/>
                  <a:moveTo>
                    <a:pt x="106441" y="120903"/>
                  </a:moveTo>
                  <a:lnTo>
                    <a:pt x="121164" y="129416"/>
                  </a:lnTo>
                  <a:lnTo>
                    <a:pt x="106516" y="137856"/>
                  </a:lnTo>
                  <a:lnTo>
                    <a:pt x="91793" y="129379"/>
                  </a:lnTo>
                  <a:lnTo>
                    <a:pt x="106441" y="120903"/>
                  </a:lnTo>
                  <a:close/>
                  <a:moveTo>
                    <a:pt x="136890" y="120977"/>
                  </a:moveTo>
                  <a:lnTo>
                    <a:pt x="151575" y="129491"/>
                  </a:lnTo>
                  <a:lnTo>
                    <a:pt x="136964" y="137930"/>
                  </a:lnTo>
                  <a:lnTo>
                    <a:pt x="122242" y="129416"/>
                  </a:lnTo>
                  <a:lnTo>
                    <a:pt x="136890" y="120977"/>
                  </a:lnTo>
                  <a:close/>
                  <a:moveTo>
                    <a:pt x="167302" y="121014"/>
                  </a:moveTo>
                  <a:lnTo>
                    <a:pt x="182024" y="129528"/>
                  </a:lnTo>
                  <a:lnTo>
                    <a:pt x="167413" y="137967"/>
                  </a:lnTo>
                  <a:lnTo>
                    <a:pt x="152691" y="129491"/>
                  </a:lnTo>
                  <a:lnTo>
                    <a:pt x="167302" y="121014"/>
                  </a:lnTo>
                  <a:close/>
                  <a:moveTo>
                    <a:pt x="197750" y="121089"/>
                  </a:moveTo>
                  <a:lnTo>
                    <a:pt x="212473" y="129565"/>
                  </a:lnTo>
                  <a:lnTo>
                    <a:pt x="197862" y="138042"/>
                  </a:lnTo>
                  <a:lnTo>
                    <a:pt x="183139" y="129528"/>
                  </a:lnTo>
                  <a:lnTo>
                    <a:pt x="197750" y="121089"/>
                  </a:lnTo>
                  <a:close/>
                  <a:moveTo>
                    <a:pt x="228199" y="121126"/>
                  </a:moveTo>
                  <a:lnTo>
                    <a:pt x="242922" y="129639"/>
                  </a:lnTo>
                  <a:lnTo>
                    <a:pt x="228311" y="138079"/>
                  </a:lnTo>
                  <a:lnTo>
                    <a:pt x="213588" y="129565"/>
                  </a:lnTo>
                  <a:lnTo>
                    <a:pt x="228199" y="121126"/>
                  </a:lnTo>
                  <a:close/>
                  <a:moveTo>
                    <a:pt x="258648" y="121200"/>
                  </a:moveTo>
                  <a:lnTo>
                    <a:pt x="273370" y="129677"/>
                  </a:lnTo>
                  <a:lnTo>
                    <a:pt x="258722" y="138116"/>
                  </a:lnTo>
                  <a:lnTo>
                    <a:pt x="244000" y="129639"/>
                  </a:lnTo>
                  <a:lnTo>
                    <a:pt x="258648" y="121200"/>
                  </a:lnTo>
                  <a:close/>
                  <a:moveTo>
                    <a:pt x="30375" y="129565"/>
                  </a:moveTo>
                  <a:lnTo>
                    <a:pt x="45098" y="138079"/>
                  </a:lnTo>
                  <a:lnTo>
                    <a:pt x="30487" y="146518"/>
                  </a:lnTo>
                  <a:lnTo>
                    <a:pt x="15764" y="138004"/>
                  </a:lnTo>
                  <a:lnTo>
                    <a:pt x="30375" y="129565"/>
                  </a:lnTo>
                  <a:close/>
                  <a:moveTo>
                    <a:pt x="60824" y="129639"/>
                  </a:moveTo>
                  <a:lnTo>
                    <a:pt x="75546" y="138116"/>
                  </a:lnTo>
                  <a:lnTo>
                    <a:pt x="60898" y="146555"/>
                  </a:lnTo>
                  <a:lnTo>
                    <a:pt x="46213" y="138079"/>
                  </a:lnTo>
                  <a:lnTo>
                    <a:pt x="60824" y="129639"/>
                  </a:lnTo>
                  <a:close/>
                  <a:moveTo>
                    <a:pt x="91273" y="129677"/>
                  </a:moveTo>
                  <a:lnTo>
                    <a:pt x="105995" y="138190"/>
                  </a:lnTo>
                  <a:lnTo>
                    <a:pt x="91347" y="146630"/>
                  </a:lnTo>
                  <a:lnTo>
                    <a:pt x="76625" y="138116"/>
                  </a:lnTo>
                  <a:lnTo>
                    <a:pt x="91273" y="129677"/>
                  </a:lnTo>
                  <a:close/>
                  <a:moveTo>
                    <a:pt x="121684" y="129751"/>
                  </a:moveTo>
                  <a:lnTo>
                    <a:pt x="136407" y="138228"/>
                  </a:lnTo>
                  <a:lnTo>
                    <a:pt x="121796" y="146667"/>
                  </a:lnTo>
                  <a:lnTo>
                    <a:pt x="107073" y="138190"/>
                  </a:lnTo>
                  <a:lnTo>
                    <a:pt x="121684" y="129751"/>
                  </a:lnTo>
                  <a:close/>
                  <a:moveTo>
                    <a:pt x="152133" y="129788"/>
                  </a:moveTo>
                  <a:lnTo>
                    <a:pt x="166856" y="138302"/>
                  </a:lnTo>
                  <a:lnTo>
                    <a:pt x="152245" y="146741"/>
                  </a:lnTo>
                  <a:lnTo>
                    <a:pt x="137522" y="138228"/>
                  </a:lnTo>
                  <a:lnTo>
                    <a:pt x="152133" y="129788"/>
                  </a:lnTo>
                  <a:close/>
                  <a:moveTo>
                    <a:pt x="182582" y="129863"/>
                  </a:moveTo>
                  <a:lnTo>
                    <a:pt x="197304" y="138339"/>
                  </a:lnTo>
                  <a:lnTo>
                    <a:pt x="182693" y="146778"/>
                  </a:lnTo>
                  <a:lnTo>
                    <a:pt x="167971" y="138302"/>
                  </a:lnTo>
                  <a:lnTo>
                    <a:pt x="182582" y="129863"/>
                  </a:lnTo>
                  <a:close/>
                  <a:moveTo>
                    <a:pt x="213031" y="129900"/>
                  </a:moveTo>
                  <a:lnTo>
                    <a:pt x="227753" y="138413"/>
                  </a:lnTo>
                  <a:lnTo>
                    <a:pt x="213105" y="146853"/>
                  </a:lnTo>
                  <a:lnTo>
                    <a:pt x="198420" y="138339"/>
                  </a:lnTo>
                  <a:lnTo>
                    <a:pt x="213031" y="129900"/>
                  </a:lnTo>
                  <a:close/>
                  <a:moveTo>
                    <a:pt x="243479" y="129974"/>
                  </a:moveTo>
                  <a:lnTo>
                    <a:pt x="258202" y="138451"/>
                  </a:lnTo>
                  <a:lnTo>
                    <a:pt x="243554" y="146890"/>
                  </a:lnTo>
                  <a:lnTo>
                    <a:pt x="228831" y="138413"/>
                  </a:lnTo>
                  <a:lnTo>
                    <a:pt x="243479" y="129974"/>
                  </a:lnTo>
                  <a:close/>
                  <a:moveTo>
                    <a:pt x="15207" y="138339"/>
                  </a:moveTo>
                  <a:lnTo>
                    <a:pt x="29929" y="146816"/>
                  </a:lnTo>
                  <a:lnTo>
                    <a:pt x="15281" y="155255"/>
                  </a:lnTo>
                  <a:lnTo>
                    <a:pt x="596" y="146778"/>
                  </a:lnTo>
                  <a:lnTo>
                    <a:pt x="15207" y="138339"/>
                  </a:lnTo>
                  <a:close/>
                  <a:moveTo>
                    <a:pt x="45655" y="138376"/>
                  </a:moveTo>
                  <a:lnTo>
                    <a:pt x="60378" y="146890"/>
                  </a:lnTo>
                  <a:lnTo>
                    <a:pt x="45730" y="155329"/>
                  </a:lnTo>
                  <a:lnTo>
                    <a:pt x="31007" y="146816"/>
                  </a:lnTo>
                  <a:lnTo>
                    <a:pt x="45655" y="138376"/>
                  </a:lnTo>
                  <a:close/>
                  <a:moveTo>
                    <a:pt x="76104" y="138451"/>
                  </a:moveTo>
                  <a:lnTo>
                    <a:pt x="90789" y="146927"/>
                  </a:lnTo>
                  <a:lnTo>
                    <a:pt x="76178" y="155367"/>
                  </a:lnTo>
                  <a:lnTo>
                    <a:pt x="61456" y="146890"/>
                  </a:lnTo>
                  <a:lnTo>
                    <a:pt x="76104" y="138451"/>
                  </a:lnTo>
                  <a:close/>
                  <a:moveTo>
                    <a:pt x="106516" y="138488"/>
                  </a:moveTo>
                  <a:lnTo>
                    <a:pt x="121238" y="147002"/>
                  </a:lnTo>
                  <a:lnTo>
                    <a:pt x="106627" y="155441"/>
                  </a:lnTo>
                  <a:lnTo>
                    <a:pt x="91905" y="146927"/>
                  </a:lnTo>
                  <a:lnTo>
                    <a:pt x="106516" y="138488"/>
                  </a:lnTo>
                  <a:close/>
                  <a:moveTo>
                    <a:pt x="136964" y="138562"/>
                  </a:moveTo>
                  <a:lnTo>
                    <a:pt x="151687" y="147039"/>
                  </a:lnTo>
                  <a:lnTo>
                    <a:pt x="137076" y="155478"/>
                  </a:lnTo>
                  <a:lnTo>
                    <a:pt x="122353" y="147002"/>
                  </a:lnTo>
                  <a:lnTo>
                    <a:pt x="136964" y="138562"/>
                  </a:lnTo>
                  <a:close/>
                  <a:moveTo>
                    <a:pt x="167413" y="138599"/>
                  </a:moveTo>
                  <a:lnTo>
                    <a:pt x="182136" y="147113"/>
                  </a:lnTo>
                  <a:lnTo>
                    <a:pt x="167525" y="155552"/>
                  </a:lnTo>
                  <a:lnTo>
                    <a:pt x="152802" y="147039"/>
                  </a:lnTo>
                  <a:lnTo>
                    <a:pt x="167413" y="138599"/>
                  </a:lnTo>
                  <a:close/>
                  <a:moveTo>
                    <a:pt x="197862" y="138674"/>
                  </a:moveTo>
                  <a:lnTo>
                    <a:pt x="212584" y="147150"/>
                  </a:lnTo>
                  <a:lnTo>
                    <a:pt x="197936" y="155590"/>
                  </a:lnTo>
                  <a:lnTo>
                    <a:pt x="183214" y="147113"/>
                  </a:lnTo>
                  <a:lnTo>
                    <a:pt x="197862" y="138674"/>
                  </a:lnTo>
                  <a:close/>
                  <a:moveTo>
                    <a:pt x="228311" y="138711"/>
                  </a:moveTo>
                  <a:lnTo>
                    <a:pt x="242996" y="147225"/>
                  </a:lnTo>
                  <a:lnTo>
                    <a:pt x="228385" y="155664"/>
                  </a:lnTo>
                  <a:lnTo>
                    <a:pt x="213663" y="147150"/>
                  </a:lnTo>
                  <a:lnTo>
                    <a:pt x="228311" y="138711"/>
                  </a:lnTo>
                  <a:close/>
                  <a:moveTo>
                    <a:pt x="258722" y="138785"/>
                  </a:moveTo>
                  <a:lnTo>
                    <a:pt x="273445" y="147262"/>
                  </a:lnTo>
                  <a:lnTo>
                    <a:pt x="258834" y="155701"/>
                  </a:lnTo>
                  <a:lnTo>
                    <a:pt x="244111" y="147225"/>
                  </a:lnTo>
                  <a:lnTo>
                    <a:pt x="258722" y="138785"/>
                  </a:lnTo>
                  <a:close/>
                  <a:moveTo>
                    <a:pt x="18367" y="0"/>
                  </a:moveTo>
                  <a:lnTo>
                    <a:pt x="29148" y="6209"/>
                  </a:lnTo>
                  <a:lnTo>
                    <a:pt x="14537" y="14686"/>
                  </a:lnTo>
                  <a:lnTo>
                    <a:pt x="1" y="6283"/>
                  </a:lnTo>
                  <a:lnTo>
                    <a:pt x="1" y="6915"/>
                  </a:lnTo>
                  <a:lnTo>
                    <a:pt x="13980" y="14983"/>
                  </a:lnTo>
                  <a:lnTo>
                    <a:pt x="1" y="23051"/>
                  </a:lnTo>
                  <a:lnTo>
                    <a:pt x="1" y="23683"/>
                  </a:lnTo>
                  <a:lnTo>
                    <a:pt x="14537" y="15318"/>
                  </a:lnTo>
                  <a:lnTo>
                    <a:pt x="29260" y="23794"/>
                  </a:lnTo>
                  <a:lnTo>
                    <a:pt x="14649" y="32234"/>
                  </a:lnTo>
                  <a:lnTo>
                    <a:pt x="1" y="23794"/>
                  </a:lnTo>
                  <a:lnTo>
                    <a:pt x="1" y="24426"/>
                  </a:lnTo>
                  <a:lnTo>
                    <a:pt x="14091" y="32568"/>
                  </a:lnTo>
                  <a:lnTo>
                    <a:pt x="1" y="40673"/>
                  </a:lnTo>
                  <a:lnTo>
                    <a:pt x="1" y="41305"/>
                  </a:lnTo>
                  <a:lnTo>
                    <a:pt x="14649" y="32866"/>
                  </a:lnTo>
                  <a:lnTo>
                    <a:pt x="29334" y="41379"/>
                  </a:lnTo>
                  <a:lnTo>
                    <a:pt x="14723" y="49819"/>
                  </a:lnTo>
                  <a:lnTo>
                    <a:pt x="1" y="41305"/>
                  </a:lnTo>
                  <a:lnTo>
                    <a:pt x="1" y="41937"/>
                  </a:lnTo>
                  <a:lnTo>
                    <a:pt x="14166" y="50153"/>
                  </a:lnTo>
                  <a:lnTo>
                    <a:pt x="1" y="58332"/>
                  </a:lnTo>
                  <a:lnTo>
                    <a:pt x="1" y="59485"/>
                  </a:lnTo>
                  <a:lnTo>
                    <a:pt x="14277" y="67701"/>
                  </a:lnTo>
                  <a:lnTo>
                    <a:pt x="1" y="75955"/>
                  </a:lnTo>
                  <a:lnTo>
                    <a:pt x="1" y="76996"/>
                  </a:lnTo>
                  <a:lnTo>
                    <a:pt x="14351" y="85286"/>
                  </a:lnTo>
                  <a:lnTo>
                    <a:pt x="1" y="93577"/>
                  </a:lnTo>
                  <a:lnTo>
                    <a:pt x="1" y="94506"/>
                  </a:lnTo>
                  <a:lnTo>
                    <a:pt x="14463" y="102871"/>
                  </a:lnTo>
                  <a:lnTo>
                    <a:pt x="1" y="111199"/>
                  </a:lnTo>
                  <a:lnTo>
                    <a:pt x="1" y="112017"/>
                  </a:lnTo>
                  <a:lnTo>
                    <a:pt x="14574" y="120419"/>
                  </a:lnTo>
                  <a:lnTo>
                    <a:pt x="1" y="128859"/>
                  </a:lnTo>
                  <a:lnTo>
                    <a:pt x="1" y="129565"/>
                  </a:lnTo>
                  <a:lnTo>
                    <a:pt x="14649" y="138004"/>
                  </a:lnTo>
                  <a:lnTo>
                    <a:pt x="38" y="146444"/>
                  </a:lnTo>
                  <a:lnTo>
                    <a:pt x="1" y="146444"/>
                  </a:lnTo>
                  <a:lnTo>
                    <a:pt x="1" y="147113"/>
                  </a:lnTo>
                  <a:lnTo>
                    <a:pt x="38" y="147076"/>
                  </a:lnTo>
                  <a:lnTo>
                    <a:pt x="14760" y="155590"/>
                  </a:lnTo>
                  <a:lnTo>
                    <a:pt x="6767" y="160200"/>
                  </a:lnTo>
                  <a:lnTo>
                    <a:pt x="7845" y="160200"/>
                  </a:lnTo>
                  <a:lnTo>
                    <a:pt x="15281" y="155924"/>
                  </a:lnTo>
                  <a:lnTo>
                    <a:pt x="22754" y="160200"/>
                  </a:lnTo>
                  <a:lnTo>
                    <a:pt x="23832" y="160200"/>
                  </a:lnTo>
                  <a:lnTo>
                    <a:pt x="15839" y="155590"/>
                  </a:lnTo>
                  <a:lnTo>
                    <a:pt x="30487" y="147150"/>
                  </a:lnTo>
                  <a:lnTo>
                    <a:pt x="45172" y="155627"/>
                  </a:lnTo>
                  <a:lnTo>
                    <a:pt x="37290" y="160200"/>
                  </a:lnTo>
                  <a:lnTo>
                    <a:pt x="38406" y="160200"/>
                  </a:lnTo>
                  <a:lnTo>
                    <a:pt x="45730" y="155961"/>
                  </a:lnTo>
                  <a:lnTo>
                    <a:pt x="53091" y="160200"/>
                  </a:lnTo>
                  <a:lnTo>
                    <a:pt x="54169" y="160200"/>
                  </a:lnTo>
                  <a:lnTo>
                    <a:pt x="46287" y="155627"/>
                  </a:lnTo>
                  <a:lnTo>
                    <a:pt x="60898" y="147187"/>
                  </a:lnTo>
                  <a:lnTo>
                    <a:pt x="75621" y="155701"/>
                  </a:lnTo>
                  <a:lnTo>
                    <a:pt x="67851" y="160200"/>
                  </a:lnTo>
                  <a:lnTo>
                    <a:pt x="68929" y="160200"/>
                  </a:lnTo>
                  <a:lnTo>
                    <a:pt x="76178" y="155999"/>
                  </a:lnTo>
                  <a:lnTo>
                    <a:pt x="83428" y="160200"/>
                  </a:lnTo>
                  <a:lnTo>
                    <a:pt x="84543" y="160200"/>
                  </a:lnTo>
                  <a:lnTo>
                    <a:pt x="76736" y="155701"/>
                  </a:lnTo>
                  <a:lnTo>
                    <a:pt x="91347" y="147262"/>
                  </a:lnTo>
                  <a:lnTo>
                    <a:pt x="106070" y="155738"/>
                  </a:lnTo>
                  <a:lnTo>
                    <a:pt x="98374" y="160200"/>
                  </a:lnTo>
                  <a:lnTo>
                    <a:pt x="99489" y="160200"/>
                  </a:lnTo>
                  <a:lnTo>
                    <a:pt x="106627" y="156073"/>
                  </a:lnTo>
                  <a:lnTo>
                    <a:pt x="113765" y="160200"/>
                  </a:lnTo>
                  <a:lnTo>
                    <a:pt x="114881" y="160200"/>
                  </a:lnTo>
                  <a:lnTo>
                    <a:pt x="107185" y="155738"/>
                  </a:lnTo>
                  <a:lnTo>
                    <a:pt x="121796" y="147299"/>
                  </a:lnTo>
                  <a:lnTo>
                    <a:pt x="136518" y="155813"/>
                  </a:lnTo>
                  <a:lnTo>
                    <a:pt x="128897" y="160200"/>
                  </a:lnTo>
                  <a:lnTo>
                    <a:pt x="130012" y="160200"/>
                  </a:lnTo>
                  <a:lnTo>
                    <a:pt x="137076" y="156110"/>
                  </a:lnTo>
                  <a:lnTo>
                    <a:pt x="144103" y="160200"/>
                  </a:lnTo>
                  <a:lnTo>
                    <a:pt x="145218" y="160200"/>
                  </a:lnTo>
                  <a:lnTo>
                    <a:pt x="137634" y="155813"/>
                  </a:lnTo>
                  <a:lnTo>
                    <a:pt x="152245" y="147373"/>
                  </a:lnTo>
                  <a:lnTo>
                    <a:pt x="166967" y="155850"/>
                  </a:lnTo>
                  <a:lnTo>
                    <a:pt x="159457" y="160200"/>
                  </a:lnTo>
                  <a:lnTo>
                    <a:pt x="160535" y="160200"/>
                  </a:lnTo>
                  <a:lnTo>
                    <a:pt x="167525" y="156184"/>
                  </a:lnTo>
                  <a:lnTo>
                    <a:pt x="174477" y="160200"/>
                  </a:lnTo>
                  <a:lnTo>
                    <a:pt x="175555" y="160200"/>
                  </a:lnTo>
                  <a:lnTo>
                    <a:pt x="168045" y="155850"/>
                  </a:lnTo>
                  <a:lnTo>
                    <a:pt x="182693" y="147410"/>
                  </a:lnTo>
                  <a:lnTo>
                    <a:pt x="197379" y="155924"/>
                  </a:lnTo>
                  <a:lnTo>
                    <a:pt x="189980" y="160200"/>
                  </a:lnTo>
                  <a:lnTo>
                    <a:pt x="191096" y="160200"/>
                  </a:lnTo>
                  <a:lnTo>
                    <a:pt x="197936" y="156222"/>
                  </a:lnTo>
                  <a:lnTo>
                    <a:pt x="204814" y="160200"/>
                  </a:lnTo>
                  <a:lnTo>
                    <a:pt x="205930" y="160200"/>
                  </a:lnTo>
                  <a:lnTo>
                    <a:pt x="198494" y="155924"/>
                  </a:lnTo>
                  <a:lnTo>
                    <a:pt x="213105" y="147485"/>
                  </a:lnTo>
                  <a:lnTo>
                    <a:pt x="227827" y="155961"/>
                  </a:lnTo>
                  <a:lnTo>
                    <a:pt x="220503" y="160200"/>
                  </a:lnTo>
                  <a:lnTo>
                    <a:pt x="221619" y="160200"/>
                  </a:lnTo>
                  <a:lnTo>
                    <a:pt x="228385" y="156296"/>
                  </a:lnTo>
                  <a:lnTo>
                    <a:pt x="235151" y="160200"/>
                  </a:lnTo>
                  <a:lnTo>
                    <a:pt x="236267" y="160200"/>
                  </a:lnTo>
                  <a:lnTo>
                    <a:pt x="228943" y="155961"/>
                  </a:lnTo>
                  <a:lnTo>
                    <a:pt x="243554" y="147522"/>
                  </a:lnTo>
                  <a:lnTo>
                    <a:pt x="258276" y="156036"/>
                  </a:lnTo>
                  <a:lnTo>
                    <a:pt x="251064" y="160200"/>
                  </a:lnTo>
                  <a:lnTo>
                    <a:pt x="252142" y="160200"/>
                  </a:lnTo>
                  <a:lnTo>
                    <a:pt x="258834" y="156333"/>
                  </a:lnTo>
                  <a:lnTo>
                    <a:pt x="265489" y="160200"/>
                  </a:lnTo>
                  <a:lnTo>
                    <a:pt x="266604" y="160200"/>
                  </a:lnTo>
                  <a:lnTo>
                    <a:pt x="259392" y="156036"/>
                  </a:lnTo>
                  <a:lnTo>
                    <a:pt x="274002" y="147596"/>
                  </a:lnTo>
                  <a:lnTo>
                    <a:pt x="285528" y="154251"/>
                  </a:lnTo>
                  <a:lnTo>
                    <a:pt x="285528" y="153619"/>
                  </a:lnTo>
                  <a:lnTo>
                    <a:pt x="274560" y="147262"/>
                  </a:lnTo>
                  <a:lnTo>
                    <a:pt x="285528" y="140942"/>
                  </a:lnTo>
                  <a:lnTo>
                    <a:pt x="285528" y="140310"/>
                  </a:lnTo>
                  <a:lnTo>
                    <a:pt x="274002" y="146964"/>
                  </a:lnTo>
                  <a:lnTo>
                    <a:pt x="259280" y="138451"/>
                  </a:lnTo>
                  <a:lnTo>
                    <a:pt x="273891" y="130011"/>
                  </a:lnTo>
                  <a:lnTo>
                    <a:pt x="285528" y="136703"/>
                  </a:lnTo>
                  <a:lnTo>
                    <a:pt x="285528" y="136071"/>
                  </a:lnTo>
                  <a:lnTo>
                    <a:pt x="274449" y="129677"/>
                  </a:lnTo>
                  <a:lnTo>
                    <a:pt x="285528" y="123319"/>
                  </a:lnTo>
                  <a:lnTo>
                    <a:pt x="285528" y="122650"/>
                  </a:lnTo>
                  <a:lnTo>
                    <a:pt x="273891" y="129379"/>
                  </a:lnTo>
                  <a:lnTo>
                    <a:pt x="259206" y="120866"/>
                  </a:lnTo>
                  <a:lnTo>
                    <a:pt x="273817" y="112426"/>
                  </a:lnTo>
                  <a:lnTo>
                    <a:pt x="285528" y="119193"/>
                  </a:lnTo>
                  <a:lnTo>
                    <a:pt x="285528" y="118560"/>
                  </a:lnTo>
                  <a:lnTo>
                    <a:pt x="274374" y="112129"/>
                  </a:lnTo>
                  <a:lnTo>
                    <a:pt x="285528" y="105660"/>
                  </a:lnTo>
                  <a:lnTo>
                    <a:pt x="285528" y="105028"/>
                  </a:lnTo>
                  <a:lnTo>
                    <a:pt x="273817" y="111794"/>
                  </a:lnTo>
                  <a:lnTo>
                    <a:pt x="259094" y="103318"/>
                  </a:lnTo>
                  <a:lnTo>
                    <a:pt x="273705" y="94878"/>
                  </a:lnTo>
                  <a:lnTo>
                    <a:pt x="285528" y="101682"/>
                  </a:lnTo>
                  <a:lnTo>
                    <a:pt x="285528" y="101050"/>
                  </a:lnTo>
                  <a:lnTo>
                    <a:pt x="274263" y="94544"/>
                  </a:lnTo>
                  <a:lnTo>
                    <a:pt x="285528" y="88037"/>
                  </a:lnTo>
                  <a:lnTo>
                    <a:pt x="285528" y="87405"/>
                  </a:lnTo>
                  <a:lnTo>
                    <a:pt x="273705" y="94209"/>
                  </a:lnTo>
                  <a:lnTo>
                    <a:pt x="258983" y="85732"/>
                  </a:lnTo>
                  <a:lnTo>
                    <a:pt x="273631" y="77293"/>
                  </a:lnTo>
                  <a:lnTo>
                    <a:pt x="285528" y="84171"/>
                  </a:lnTo>
                  <a:lnTo>
                    <a:pt x="285528" y="83539"/>
                  </a:lnTo>
                  <a:lnTo>
                    <a:pt x="274188" y="76958"/>
                  </a:lnTo>
                  <a:lnTo>
                    <a:pt x="285528" y="70415"/>
                  </a:lnTo>
                  <a:lnTo>
                    <a:pt x="285528" y="69783"/>
                  </a:lnTo>
                  <a:lnTo>
                    <a:pt x="273631" y="76661"/>
                  </a:lnTo>
                  <a:lnTo>
                    <a:pt x="258908" y="68147"/>
                  </a:lnTo>
                  <a:lnTo>
                    <a:pt x="273519" y="59708"/>
                  </a:lnTo>
                  <a:lnTo>
                    <a:pt x="285528" y="66623"/>
                  </a:lnTo>
                  <a:lnTo>
                    <a:pt x="285528" y="65991"/>
                  </a:lnTo>
                  <a:lnTo>
                    <a:pt x="274077" y="59373"/>
                  </a:lnTo>
                  <a:lnTo>
                    <a:pt x="285528" y="52793"/>
                  </a:lnTo>
                  <a:lnTo>
                    <a:pt x="285528" y="52161"/>
                  </a:lnTo>
                  <a:lnTo>
                    <a:pt x="273519" y="59076"/>
                  </a:lnTo>
                  <a:lnTo>
                    <a:pt x="258797" y="50562"/>
                  </a:lnTo>
                  <a:lnTo>
                    <a:pt x="273445" y="42123"/>
                  </a:lnTo>
                  <a:lnTo>
                    <a:pt x="285528" y="49112"/>
                  </a:lnTo>
                  <a:lnTo>
                    <a:pt x="285528" y="48480"/>
                  </a:lnTo>
                  <a:lnTo>
                    <a:pt x="273965" y="41825"/>
                  </a:lnTo>
                  <a:lnTo>
                    <a:pt x="285528" y="35133"/>
                  </a:lnTo>
                  <a:lnTo>
                    <a:pt x="285528" y="34501"/>
                  </a:lnTo>
                  <a:lnTo>
                    <a:pt x="273445" y="41491"/>
                  </a:lnTo>
                  <a:lnTo>
                    <a:pt x="258722" y="33014"/>
                  </a:lnTo>
                  <a:lnTo>
                    <a:pt x="273333" y="24575"/>
                  </a:lnTo>
                  <a:lnTo>
                    <a:pt x="285528" y="31602"/>
                  </a:lnTo>
                  <a:lnTo>
                    <a:pt x="285528" y="30969"/>
                  </a:lnTo>
                  <a:lnTo>
                    <a:pt x="273891" y="24240"/>
                  </a:lnTo>
                  <a:lnTo>
                    <a:pt x="285528" y="17511"/>
                  </a:lnTo>
                  <a:lnTo>
                    <a:pt x="285528" y="16879"/>
                  </a:lnTo>
                  <a:lnTo>
                    <a:pt x="273333" y="23906"/>
                  </a:lnTo>
                  <a:lnTo>
                    <a:pt x="258611" y="15429"/>
                  </a:lnTo>
                  <a:lnTo>
                    <a:pt x="273259" y="6990"/>
                  </a:lnTo>
                  <a:lnTo>
                    <a:pt x="285528" y="14091"/>
                  </a:lnTo>
                  <a:lnTo>
                    <a:pt x="285528" y="13459"/>
                  </a:lnTo>
                  <a:lnTo>
                    <a:pt x="273779" y="6655"/>
                  </a:lnTo>
                  <a:lnTo>
                    <a:pt x="285342" y="0"/>
                  </a:lnTo>
                  <a:lnTo>
                    <a:pt x="284226" y="0"/>
                  </a:lnTo>
                  <a:lnTo>
                    <a:pt x="273259" y="6358"/>
                  </a:lnTo>
                  <a:lnTo>
                    <a:pt x="262254" y="0"/>
                  </a:lnTo>
                  <a:lnTo>
                    <a:pt x="261139" y="0"/>
                  </a:lnTo>
                  <a:lnTo>
                    <a:pt x="272701" y="6655"/>
                  </a:lnTo>
                  <a:lnTo>
                    <a:pt x="258053" y="15095"/>
                  </a:lnTo>
                  <a:lnTo>
                    <a:pt x="243368" y="6618"/>
                  </a:lnTo>
                  <a:lnTo>
                    <a:pt x="254781" y="0"/>
                  </a:lnTo>
                  <a:lnTo>
                    <a:pt x="253703" y="0"/>
                  </a:lnTo>
                  <a:lnTo>
                    <a:pt x="242810" y="6283"/>
                  </a:lnTo>
                  <a:lnTo>
                    <a:pt x="231917" y="0"/>
                  </a:lnTo>
                  <a:lnTo>
                    <a:pt x="230802" y="0"/>
                  </a:lnTo>
                  <a:lnTo>
                    <a:pt x="242252" y="6618"/>
                  </a:lnTo>
                  <a:lnTo>
                    <a:pt x="227642" y="15057"/>
                  </a:lnTo>
                  <a:lnTo>
                    <a:pt x="212919" y="6544"/>
                  </a:lnTo>
                  <a:lnTo>
                    <a:pt x="224258" y="0"/>
                  </a:lnTo>
                  <a:lnTo>
                    <a:pt x="223143" y="0"/>
                  </a:lnTo>
                  <a:lnTo>
                    <a:pt x="212361" y="6246"/>
                  </a:lnTo>
                  <a:lnTo>
                    <a:pt x="201543" y="0"/>
                  </a:lnTo>
                  <a:lnTo>
                    <a:pt x="200464" y="0"/>
                  </a:lnTo>
                  <a:lnTo>
                    <a:pt x="211804" y="6544"/>
                  </a:lnTo>
                  <a:lnTo>
                    <a:pt x="197193" y="14983"/>
                  </a:lnTo>
                  <a:lnTo>
                    <a:pt x="182470" y="6506"/>
                  </a:lnTo>
                  <a:lnTo>
                    <a:pt x="193735" y="0"/>
                  </a:lnTo>
                  <a:lnTo>
                    <a:pt x="192620" y="0"/>
                  </a:lnTo>
                  <a:lnTo>
                    <a:pt x="181913" y="6172"/>
                  </a:lnTo>
                  <a:lnTo>
                    <a:pt x="171205" y="0"/>
                  </a:lnTo>
                  <a:lnTo>
                    <a:pt x="170127" y="0"/>
                  </a:lnTo>
                  <a:lnTo>
                    <a:pt x="181355" y="6506"/>
                  </a:lnTo>
                  <a:lnTo>
                    <a:pt x="166744" y="14946"/>
                  </a:lnTo>
                  <a:lnTo>
                    <a:pt x="152022" y="6432"/>
                  </a:lnTo>
                  <a:lnTo>
                    <a:pt x="163175" y="0"/>
                  </a:lnTo>
                  <a:lnTo>
                    <a:pt x="162097" y="0"/>
                  </a:lnTo>
                  <a:lnTo>
                    <a:pt x="151464" y="6135"/>
                  </a:lnTo>
                  <a:lnTo>
                    <a:pt x="140868" y="0"/>
                  </a:lnTo>
                  <a:lnTo>
                    <a:pt x="139753" y="0"/>
                  </a:lnTo>
                  <a:lnTo>
                    <a:pt x="150906" y="6432"/>
                  </a:lnTo>
                  <a:lnTo>
                    <a:pt x="136295" y="14871"/>
                  </a:lnTo>
                  <a:lnTo>
                    <a:pt x="121573" y="6395"/>
                  </a:lnTo>
                  <a:lnTo>
                    <a:pt x="132652" y="0"/>
                  </a:lnTo>
                  <a:lnTo>
                    <a:pt x="131536" y="0"/>
                  </a:lnTo>
                  <a:lnTo>
                    <a:pt x="121052" y="6060"/>
                  </a:lnTo>
                  <a:lnTo>
                    <a:pt x="110531" y="0"/>
                  </a:lnTo>
                  <a:lnTo>
                    <a:pt x="109416" y="0"/>
                  </a:lnTo>
                  <a:lnTo>
                    <a:pt x="120495" y="6395"/>
                  </a:lnTo>
                  <a:lnTo>
                    <a:pt x="105846" y="14834"/>
                  </a:lnTo>
                  <a:lnTo>
                    <a:pt x="91161" y="6321"/>
                  </a:lnTo>
                  <a:lnTo>
                    <a:pt x="102129" y="0"/>
                  </a:lnTo>
                  <a:lnTo>
                    <a:pt x="101013" y="0"/>
                  </a:lnTo>
                  <a:lnTo>
                    <a:pt x="90603" y="6023"/>
                  </a:lnTo>
                  <a:lnTo>
                    <a:pt x="80156" y="0"/>
                  </a:lnTo>
                  <a:lnTo>
                    <a:pt x="79078" y="0"/>
                  </a:lnTo>
                  <a:lnTo>
                    <a:pt x="90046" y="6321"/>
                  </a:lnTo>
                  <a:lnTo>
                    <a:pt x="75435" y="14760"/>
                  </a:lnTo>
                  <a:lnTo>
                    <a:pt x="60712" y="6283"/>
                  </a:lnTo>
                  <a:lnTo>
                    <a:pt x="71568" y="0"/>
                  </a:lnTo>
                  <a:lnTo>
                    <a:pt x="70490" y="0"/>
                  </a:lnTo>
                  <a:lnTo>
                    <a:pt x="60155" y="5949"/>
                  </a:lnTo>
                  <a:lnTo>
                    <a:pt x="49819" y="0"/>
                  </a:lnTo>
                  <a:lnTo>
                    <a:pt x="48741" y="0"/>
                  </a:lnTo>
                  <a:lnTo>
                    <a:pt x="59597" y="6283"/>
                  </a:lnTo>
                  <a:lnTo>
                    <a:pt x="44986" y="14723"/>
                  </a:lnTo>
                  <a:lnTo>
                    <a:pt x="30264" y="6209"/>
                  </a:lnTo>
                  <a:lnTo>
                    <a:pt x="41045" y="0"/>
                  </a:lnTo>
                  <a:lnTo>
                    <a:pt x="39930" y="0"/>
                  </a:lnTo>
                  <a:lnTo>
                    <a:pt x="29706" y="5912"/>
                  </a:lnTo>
                  <a:lnTo>
                    <a:pt x="1948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1" name="Google Shape;181;p2"/>
          <p:cNvSpPr txBox="1"/>
          <p:nvPr>
            <p:ph type="ctrTitle"/>
          </p:nvPr>
        </p:nvSpPr>
        <p:spPr>
          <a:xfrm>
            <a:off x="768096" y="1174272"/>
            <a:ext cx="3922800" cy="20025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500"/>
              <a:buFont typeface="Loved by the King"/>
              <a:buNone/>
              <a:defRPr sz="5700">
                <a:latin typeface="Cinzel ExtraBold"/>
                <a:ea typeface="Cinzel ExtraBold"/>
                <a:cs typeface="Cinzel ExtraBold"/>
                <a:sym typeface="Cinzel Extra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2" name="Google Shape;182;p2"/>
          <p:cNvSpPr txBox="1"/>
          <p:nvPr>
            <p:ph idx="1" type="subTitle"/>
          </p:nvPr>
        </p:nvSpPr>
        <p:spPr>
          <a:xfrm>
            <a:off x="768096" y="3603528"/>
            <a:ext cx="39228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3" name="Google Shape;183;p2"/>
          <p:cNvSpPr txBox="1"/>
          <p:nvPr>
            <p:ph idx="2" type="ctrTitle"/>
          </p:nvPr>
        </p:nvSpPr>
        <p:spPr>
          <a:xfrm>
            <a:off x="1049450" y="3045009"/>
            <a:ext cx="3355800" cy="411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500"/>
              <a:buFont typeface="Loved by the King"/>
              <a:buNone/>
              <a:defRPr sz="26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184" name="Google Shape;184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565677" y="2596213"/>
            <a:ext cx="5363999" cy="357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480" name="Shape 1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1" name="Google Shape;1481;p11"/>
          <p:cNvGrpSpPr/>
          <p:nvPr/>
        </p:nvGrpSpPr>
        <p:grpSpPr>
          <a:xfrm>
            <a:off x="1" y="4"/>
            <a:ext cx="9144034" cy="5130405"/>
            <a:chOff x="241825" y="855000"/>
            <a:chExt cx="7138200" cy="4005000"/>
          </a:xfrm>
        </p:grpSpPr>
        <p:sp>
          <p:nvSpPr>
            <p:cNvPr id="1482" name="Google Shape;1482;p11"/>
            <p:cNvSpPr/>
            <p:nvPr/>
          </p:nvSpPr>
          <p:spPr>
            <a:xfrm>
              <a:off x="7093725" y="2174800"/>
              <a:ext cx="286300" cy="330000"/>
            </a:xfrm>
            <a:custGeom>
              <a:rect b="b" l="l" r="r" t="t"/>
              <a:pathLst>
                <a:path extrusionOk="0" fill="none" h="13200" w="11452">
                  <a:moveTo>
                    <a:pt x="11452" y="13199"/>
                  </a:moveTo>
                  <a:lnTo>
                    <a:pt x="11452" y="1"/>
                  </a:lnTo>
                  <a:lnTo>
                    <a:pt x="1" y="6581"/>
                  </a:lnTo>
                  <a:lnTo>
                    <a:pt x="11452" y="1319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3" name="Google Shape;1483;p11"/>
            <p:cNvSpPr/>
            <p:nvPr/>
          </p:nvSpPr>
          <p:spPr>
            <a:xfrm>
              <a:off x="6714525" y="2347675"/>
              <a:ext cx="665500" cy="423875"/>
            </a:xfrm>
            <a:custGeom>
              <a:rect b="b" l="l" r="r" t="t"/>
              <a:pathLst>
                <a:path extrusionOk="0" fill="none" h="16955" w="26620">
                  <a:moveTo>
                    <a:pt x="0" y="8440"/>
                  </a:moveTo>
                  <a:lnTo>
                    <a:pt x="14723" y="16954"/>
                  </a:lnTo>
                  <a:lnTo>
                    <a:pt x="26620" y="10076"/>
                  </a:lnTo>
                  <a:lnTo>
                    <a:pt x="26620" y="6916"/>
                  </a:lnTo>
                  <a:lnTo>
                    <a:pt x="14611" y="1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4" name="Google Shape;1484;p11"/>
            <p:cNvSpPr/>
            <p:nvPr/>
          </p:nvSpPr>
          <p:spPr>
            <a:xfrm>
              <a:off x="6711725" y="1908050"/>
              <a:ext cx="668300" cy="423850"/>
            </a:xfrm>
            <a:custGeom>
              <a:rect b="b" l="l" r="r" t="t"/>
              <a:pathLst>
                <a:path extrusionOk="0" fill="none" h="16954" w="26732">
                  <a:moveTo>
                    <a:pt x="1" y="8440"/>
                  </a:moveTo>
                  <a:lnTo>
                    <a:pt x="14723" y="16954"/>
                  </a:lnTo>
                  <a:lnTo>
                    <a:pt x="26732" y="10039"/>
                  </a:lnTo>
                  <a:lnTo>
                    <a:pt x="26732" y="6990"/>
                  </a:lnTo>
                  <a:lnTo>
                    <a:pt x="14649" y="1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5" name="Google Shape;1485;p11"/>
            <p:cNvSpPr/>
            <p:nvPr/>
          </p:nvSpPr>
          <p:spPr>
            <a:xfrm>
              <a:off x="6707075" y="1029725"/>
              <a:ext cx="672950" cy="422925"/>
            </a:xfrm>
            <a:custGeom>
              <a:rect b="b" l="l" r="r" t="t"/>
              <a:pathLst>
                <a:path extrusionOk="0" fill="none" h="16917" w="26918">
                  <a:moveTo>
                    <a:pt x="1" y="8440"/>
                  </a:moveTo>
                  <a:lnTo>
                    <a:pt x="14723" y="16917"/>
                  </a:lnTo>
                  <a:lnTo>
                    <a:pt x="26918" y="9890"/>
                  </a:lnTo>
                  <a:lnTo>
                    <a:pt x="26918" y="7102"/>
                  </a:lnTo>
                  <a:lnTo>
                    <a:pt x="14649" y="1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6" name="Google Shape;1486;p11"/>
            <p:cNvSpPr/>
            <p:nvPr/>
          </p:nvSpPr>
          <p:spPr>
            <a:xfrm>
              <a:off x="7089075" y="1292775"/>
              <a:ext cx="290950" cy="336475"/>
            </a:xfrm>
            <a:custGeom>
              <a:rect b="b" l="l" r="r" t="t"/>
              <a:pathLst>
                <a:path extrusionOk="0" fill="none" h="13459" w="11638">
                  <a:moveTo>
                    <a:pt x="11638" y="13458"/>
                  </a:moveTo>
                  <a:lnTo>
                    <a:pt x="11638" y="0"/>
                  </a:lnTo>
                  <a:lnTo>
                    <a:pt x="1" y="6729"/>
                  </a:lnTo>
                  <a:lnTo>
                    <a:pt x="11638" y="1345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7" name="Google Shape;1487;p11"/>
            <p:cNvSpPr/>
            <p:nvPr/>
          </p:nvSpPr>
          <p:spPr>
            <a:xfrm>
              <a:off x="6709875" y="1469350"/>
              <a:ext cx="670150" cy="422925"/>
            </a:xfrm>
            <a:custGeom>
              <a:rect b="b" l="l" r="r" t="t"/>
              <a:pathLst>
                <a:path extrusionOk="0" fill="none" h="16917" w="26806">
                  <a:moveTo>
                    <a:pt x="0" y="8440"/>
                  </a:moveTo>
                  <a:lnTo>
                    <a:pt x="14723" y="16917"/>
                  </a:lnTo>
                  <a:lnTo>
                    <a:pt x="26806" y="9927"/>
                  </a:lnTo>
                  <a:lnTo>
                    <a:pt x="26806" y="7028"/>
                  </a:lnTo>
                  <a:lnTo>
                    <a:pt x="14611" y="1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8" name="Google Shape;1488;p11"/>
            <p:cNvSpPr/>
            <p:nvPr/>
          </p:nvSpPr>
          <p:spPr>
            <a:xfrm>
              <a:off x="7096525" y="2615375"/>
              <a:ext cx="283500" cy="328100"/>
            </a:xfrm>
            <a:custGeom>
              <a:rect b="b" l="l" r="r" t="t"/>
              <a:pathLst>
                <a:path extrusionOk="0" fill="none" h="13124" w="11340">
                  <a:moveTo>
                    <a:pt x="11340" y="13124"/>
                  </a:moveTo>
                  <a:lnTo>
                    <a:pt x="11340" y="0"/>
                  </a:lnTo>
                  <a:lnTo>
                    <a:pt x="0" y="6543"/>
                  </a:lnTo>
                  <a:lnTo>
                    <a:pt x="11340" y="1312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9" name="Google Shape;1489;p11"/>
            <p:cNvSpPr/>
            <p:nvPr/>
          </p:nvSpPr>
          <p:spPr>
            <a:xfrm>
              <a:off x="7090950" y="1733325"/>
              <a:ext cx="289075" cy="333700"/>
            </a:xfrm>
            <a:custGeom>
              <a:rect b="b" l="l" r="r" t="t"/>
              <a:pathLst>
                <a:path extrusionOk="0" fill="none" h="13348" w="11563">
                  <a:moveTo>
                    <a:pt x="11563" y="13347"/>
                  </a:moveTo>
                  <a:lnTo>
                    <a:pt x="11563" y="0"/>
                  </a:lnTo>
                  <a:lnTo>
                    <a:pt x="0" y="6692"/>
                  </a:lnTo>
                  <a:lnTo>
                    <a:pt x="11563" y="1334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11"/>
            <p:cNvSpPr/>
            <p:nvPr/>
          </p:nvSpPr>
          <p:spPr>
            <a:xfrm>
              <a:off x="6721950" y="3665650"/>
              <a:ext cx="658075" cy="423850"/>
            </a:xfrm>
            <a:custGeom>
              <a:rect b="b" l="l" r="r" t="t"/>
              <a:pathLst>
                <a:path extrusionOk="0" fill="none" h="16954" w="26323">
                  <a:moveTo>
                    <a:pt x="1" y="8440"/>
                  </a:moveTo>
                  <a:lnTo>
                    <a:pt x="14686" y="16953"/>
                  </a:lnTo>
                  <a:lnTo>
                    <a:pt x="26323" y="10224"/>
                  </a:lnTo>
                  <a:lnTo>
                    <a:pt x="26323" y="6767"/>
                  </a:lnTo>
                  <a:lnTo>
                    <a:pt x="14612" y="0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1" name="Google Shape;1491;p11"/>
            <p:cNvSpPr/>
            <p:nvPr/>
          </p:nvSpPr>
          <p:spPr>
            <a:xfrm>
              <a:off x="6723825" y="4105275"/>
              <a:ext cx="656200" cy="423850"/>
            </a:xfrm>
            <a:custGeom>
              <a:rect b="b" l="l" r="r" t="t"/>
              <a:pathLst>
                <a:path extrusionOk="0" fill="none" h="16954" w="26248">
                  <a:moveTo>
                    <a:pt x="0" y="8440"/>
                  </a:moveTo>
                  <a:lnTo>
                    <a:pt x="14722" y="16953"/>
                  </a:lnTo>
                  <a:lnTo>
                    <a:pt x="26248" y="10299"/>
                  </a:lnTo>
                  <a:lnTo>
                    <a:pt x="26248" y="6692"/>
                  </a:lnTo>
                  <a:lnTo>
                    <a:pt x="14611" y="0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2" name="Google Shape;1492;p11"/>
            <p:cNvSpPr/>
            <p:nvPr/>
          </p:nvSpPr>
          <p:spPr>
            <a:xfrm>
              <a:off x="7105825" y="4378525"/>
              <a:ext cx="274200" cy="316975"/>
            </a:xfrm>
            <a:custGeom>
              <a:rect b="b" l="l" r="r" t="t"/>
              <a:pathLst>
                <a:path extrusionOk="0" fill="none" h="12679" w="10968">
                  <a:moveTo>
                    <a:pt x="10968" y="12678"/>
                  </a:moveTo>
                  <a:lnTo>
                    <a:pt x="10968" y="1"/>
                  </a:lnTo>
                  <a:lnTo>
                    <a:pt x="0" y="6321"/>
                  </a:lnTo>
                  <a:lnTo>
                    <a:pt x="10968" y="1267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3" name="Google Shape;1493;p11"/>
            <p:cNvSpPr/>
            <p:nvPr/>
          </p:nvSpPr>
          <p:spPr>
            <a:xfrm>
              <a:off x="6719175" y="3226950"/>
              <a:ext cx="660850" cy="422925"/>
            </a:xfrm>
            <a:custGeom>
              <a:rect b="b" l="l" r="r" t="t"/>
              <a:pathLst>
                <a:path extrusionOk="0" fill="none" h="16917" w="26434">
                  <a:moveTo>
                    <a:pt x="0" y="8440"/>
                  </a:moveTo>
                  <a:lnTo>
                    <a:pt x="14723" y="16916"/>
                  </a:lnTo>
                  <a:lnTo>
                    <a:pt x="26434" y="10150"/>
                  </a:lnTo>
                  <a:lnTo>
                    <a:pt x="26434" y="6804"/>
                  </a:lnTo>
                  <a:lnTo>
                    <a:pt x="14611" y="0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4" name="Google Shape;1494;p11"/>
            <p:cNvSpPr/>
            <p:nvPr/>
          </p:nvSpPr>
          <p:spPr>
            <a:xfrm>
              <a:off x="7098375" y="3055925"/>
              <a:ext cx="281650" cy="325325"/>
            </a:xfrm>
            <a:custGeom>
              <a:rect b="b" l="l" r="r" t="t"/>
              <a:pathLst>
                <a:path extrusionOk="0" fill="none" h="13013" w="11266">
                  <a:moveTo>
                    <a:pt x="11266" y="13013"/>
                  </a:moveTo>
                  <a:lnTo>
                    <a:pt x="11266" y="0"/>
                  </a:lnTo>
                  <a:lnTo>
                    <a:pt x="1" y="6507"/>
                  </a:lnTo>
                  <a:lnTo>
                    <a:pt x="11266" y="1301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11"/>
            <p:cNvSpPr/>
            <p:nvPr/>
          </p:nvSpPr>
          <p:spPr>
            <a:xfrm>
              <a:off x="6716375" y="2787325"/>
              <a:ext cx="663650" cy="422900"/>
            </a:xfrm>
            <a:custGeom>
              <a:rect b="b" l="l" r="r" t="t"/>
              <a:pathLst>
                <a:path extrusionOk="0" fill="none" h="16916" w="26546">
                  <a:moveTo>
                    <a:pt x="1" y="8439"/>
                  </a:moveTo>
                  <a:lnTo>
                    <a:pt x="14723" y="16916"/>
                  </a:lnTo>
                  <a:lnTo>
                    <a:pt x="26546" y="10112"/>
                  </a:lnTo>
                  <a:lnTo>
                    <a:pt x="26546" y="6878"/>
                  </a:lnTo>
                  <a:lnTo>
                    <a:pt x="14649" y="0"/>
                  </a:lnTo>
                  <a:lnTo>
                    <a:pt x="1" y="843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6" name="Google Shape;1496;p11"/>
            <p:cNvSpPr/>
            <p:nvPr/>
          </p:nvSpPr>
          <p:spPr>
            <a:xfrm>
              <a:off x="7101175" y="3496475"/>
              <a:ext cx="278850" cy="322550"/>
            </a:xfrm>
            <a:custGeom>
              <a:rect b="b" l="l" r="r" t="t"/>
              <a:pathLst>
                <a:path extrusionOk="0" fill="none" h="12902" w="11154">
                  <a:moveTo>
                    <a:pt x="11154" y="12901"/>
                  </a:moveTo>
                  <a:lnTo>
                    <a:pt x="11154" y="1"/>
                  </a:lnTo>
                  <a:lnTo>
                    <a:pt x="0" y="6470"/>
                  </a:lnTo>
                  <a:lnTo>
                    <a:pt x="11154" y="1290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7" name="Google Shape;1497;p11"/>
            <p:cNvSpPr/>
            <p:nvPr/>
          </p:nvSpPr>
          <p:spPr>
            <a:xfrm>
              <a:off x="7103025" y="3937975"/>
              <a:ext cx="277000" cy="318825"/>
            </a:xfrm>
            <a:custGeom>
              <a:rect b="b" l="l" r="r" t="t"/>
              <a:pathLst>
                <a:path extrusionOk="0" fill="none" h="12753" w="11080">
                  <a:moveTo>
                    <a:pt x="11080" y="12752"/>
                  </a:moveTo>
                  <a:lnTo>
                    <a:pt x="11080" y="0"/>
                  </a:lnTo>
                  <a:lnTo>
                    <a:pt x="1" y="6358"/>
                  </a:lnTo>
                  <a:lnTo>
                    <a:pt x="11080" y="1275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8" name="Google Shape;1498;p11"/>
            <p:cNvSpPr/>
            <p:nvPr/>
          </p:nvSpPr>
          <p:spPr>
            <a:xfrm>
              <a:off x="4429000" y="1904350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1" y="8440"/>
                  </a:moveTo>
                  <a:lnTo>
                    <a:pt x="14723" y="16916"/>
                  </a:lnTo>
                  <a:lnTo>
                    <a:pt x="29334" y="8477"/>
                  </a:lnTo>
                  <a:lnTo>
                    <a:pt x="14611" y="0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9" name="Google Shape;1499;p11"/>
            <p:cNvSpPr/>
            <p:nvPr/>
          </p:nvSpPr>
          <p:spPr>
            <a:xfrm>
              <a:off x="5190225" y="1905275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0" y="8440"/>
                  </a:moveTo>
                  <a:lnTo>
                    <a:pt x="14723" y="16953"/>
                  </a:lnTo>
                  <a:lnTo>
                    <a:pt x="29334" y="8514"/>
                  </a:lnTo>
                  <a:lnTo>
                    <a:pt x="14611" y="0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0" name="Google Shape;1500;p11"/>
            <p:cNvSpPr/>
            <p:nvPr/>
          </p:nvSpPr>
          <p:spPr>
            <a:xfrm>
              <a:off x="4049775" y="2123700"/>
              <a:ext cx="733375" cy="422925"/>
            </a:xfrm>
            <a:custGeom>
              <a:rect b="b" l="l" r="r" t="t"/>
              <a:pathLst>
                <a:path extrusionOk="0" fill="none" h="16917" w="29335">
                  <a:moveTo>
                    <a:pt x="1" y="8439"/>
                  </a:moveTo>
                  <a:lnTo>
                    <a:pt x="14723" y="16916"/>
                  </a:lnTo>
                  <a:lnTo>
                    <a:pt x="29334" y="8477"/>
                  </a:lnTo>
                  <a:lnTo>
                    <a:pt x="14612" y="0"/>
                  </a:lnTo>
                  <a:lnTo>
                    <a:pt x="1" y="843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1" name="Google Shape;1501;p11"/>
            <p:cNvSpPr/>
            <p:nvPr/>
          </p:nvSpPr>
          <p:spPr>
            <a:xfrm>
              <a:off x="4811000" y="2124625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1" y="8440"/>
                  </a:moveTo>
                  <a:lnTo>
                    <a:pt x="14686" y="16953"/>
                  </a:lnTo>
                  <a:lnTo>
                    <a:pt x="29334" y="8514"/>
                  </a:lnTo>
                  <a:lnTo>
                    <a:pt x="14612" y="0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2" name="Google Shape;1502;p11"/>
            <p:cNvSpPr/>
            <p:nvPr/>
          </p:nvSpPr>
          <p:spPr>
            <a:xfrm>
              <a:off x="2146275" y="189970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0" y="8477"/>
                  </a:moveTo>
                  <a:lnTo>
                    <a:pt x="14686" y="16953"/>
                  </a:lnTo>
                  <a:lnTo>
                    <a:pt x="29334" y="8514"/>
                  </a:lnTo>
                  <a:lnTo>
                    <a:pt x="14611" y="0"/>
                  </a:lnTo>
                  <a:lnTo>
                    <a:pt x="0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3" name="Google Shape;1503;p11"/>
            <p:cNvSpPr/>
            <p:nvPr/>
          </p:nvSpPr>
          <p:spPr>
            <a:xfrm>
              <a:off x="2527350" y="2120900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0" y="8440"/>
                  </a:moveTo>
                  <a:lnTo>
                    <a:pt x="14723" y="16916"/>
                  </a:lnTo>
                  <a:lnTo>
                    <a:pt x="29334" y="8477"/>
                  </a:lnTo>
                  <a:lnTo>
                    <a:pt x="14649" y="1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4" name="Google Shape;1504;p11"/>
            <p:cNvSpPr/>
            <p:nvPr/>
          </p:nvSpPr>
          <p:spPr>
            <a:xfrm>
              <a:off x="2534775" y="3438850"/>
              <a:ext cx="733375" cy="422925"/>
            </a:xfrm>
            <a:custGeom>
              <a:rect b="b" l="l" r="r" t="t"/>
              <a:pathLst>
                <a:path extrusionOk="0" fill="none" h="16917" w="29335">
                  <a:moveTo>
                    <a:pt x="29334" y="8477"/>
                  </a:moveTo>
                  <a:lnTo>
                    <a:pt x="14612" y="1"/>
                  </a:lnTo>
                  <a:lnTo>
                    <a:pt x="1" y="8440"/>
                  </a:lnTo>
                  <a:lnTo>
                    <a:pt x="14723" y="16917"/>
                  </a:lnTo>
                  <a:lnTo>
                    <a:pt x="29334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5" name="Google Shape;1505;p11"/>
            <p:cNvSpPr/>
            <p:nvPr/>
          </p:nvSpPr>
          <p:spPr>
            <a:xfrm>
              <a:off x="5571300" y="2125550"/>
              <a:ext cx="734275" cy="423850"/>
            </a:xfrm>
            <a:custGeom>
              <a:rect b="b" l="l" r="r" t="t"/>
              <a:pathLst>
                <a:path extrusionOk="0" fill="none" h="16954" w="29371">
                  <a:moveTo>
                    <a:pt x="14648" y="0"/>
                  </a:moveTo>
                  <a:lnTo>
                    <a:pt x="0" y="8477"/>
                  </a:lnTo>
                  <a:lnTo>
                    <a:pt x="14723" y="16954"/>
                  </a:lnTo>
                  <a:lnTo>
                    <a:pt x="29371" y="8514"/>
                  </a:lnTo>
                  <a:lnTo>
                    <a:pt x="146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6" name="Google Shape;1506;p11"/>
            <p:cNvSpPr/>
            <p:nvPr/>
          </p:nvSpPr>
          <p:spPr>
            <a:xfrm>
              <a:off x="2906575" y="190155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0" y="8440"/>
                  </a:moveTo>
                  <a:lnTo>
                    <a:pt x="14722" y="16954"/>
                  </a:lnTo>
                  <a:lnTo>
                    <a:pt x="29333" y="8477"/>
                  </a:lnTo>
                  <a:lnTo>
                    <a:pt x="14648" y="1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7" name="Google Shape;1507;p11"/>
            <p:cNvSpPr/>
            <p:nvPr/>
          </p:nvSpPr>
          <p:spPr>
            <a:xfrm>
              <a:off x="3288575" y="2121825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0" y="8440"/>
                  </a:moveTo>
                  <a:lnTo>
                    <a:pt x="14723" y="16954"/>
                  </a:lnTo>
                  <a:lnTo>
                    <a:pt x="29334" y="8514"/>
                  </a:lnTo>
                  <a:lnTo>
                    <a:pt x="14611" y="1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8" name="Google Shape;1508;p11"/>
            <p:cNvSpPr/>
            <p:nvPr/>
          </p:nvSpPr>
          <p:spPr>
            <a:xfrm>
              <a:off x="3667775" y="1902475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1" y="8440"/>
                  </a:moveTo>
                  <a:lnTo>
                    <a:pt x="14723" y="16954"/>
                  </a:lnTo>
                  <a:lnTo>
                    <a:pt x="29334" y="8515"/>
                  </a:lnTo>
                  <a:lnTo>
                    <a:pt x="14612" y="1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9" name="Google Shape;1509;p11"/>
            <p:cNvSpPr/>
            <p:nvPr/>
          </p:nvSpPr>
          <p:spPr>
            <a:xfrm>
              <a:off x="5574075" y="2565175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14612" y="1"/>
                  </a:moveTo>
                  <a:lnTo>
                    <a:pt x="1" y="8440"/>
                  </a:lnTo>
                  <a:lnTo>
                    <a:pt x="14723" y="16954"/>
                  </a:lnTo>
                  <a:lnTo>
                    <a:pt x="29334" y="8514"/>
                  </a:lnTo>
                  <a:lnTo>
                    <a:pt x="1461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0" name="Google Shape;1510;p11"/>
            <p:cNvSpPr/>
            <p:nvPr/>
          </p:nvSpPr>
          <p:spPr>
            <a:xfrm>
              <a:off x="3675225" y="3221375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29334" y="8477"/>
                  </a:moveTo>
                  <a:lnTo>
                    <a:pt x="14611" y="0"/>
                  </a:lnTo>
                  <a:lnTo>
                    <a:pt x="0" y="8439"/>
                  </a:lnTo>
                  <a:lnTo>
                    <a:pt x="14723" y="16916"/>
                  </a:lnTo>
                  <a:lnTo>
                    <a:pt x="29334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1" name="Google Shape;1511;p11"/>
            <p:cNvSpPr/>
            <p:nvPr/>
          </p:nvSpPr>
          <p:spPr>
            <a:xfrm>
              <a:off x="3296000" y="3439775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29334" y="8515"/>
                  </a:moveTo>
                  <a:lnTo>
                    <a:pt x="14612" y="1"/>
                  </a:lnTo>
                  <a:lnTo>
                    <a:pt x="1" y="8440"/>
                  </a:lnTo>
                  <a:lnTo>
                    <a:pt x="14723" y="16954"/>
                  </a:lnTo>
                  <a:lnTo>
                    <a:pt x="29334" y="851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2" name="Google Shape;1512;p11"/>
            <p:cNvSpPr/>
            <p:nvPr/>
          </p:nvSpPr>
          <p:spPr>
            <a:xfrm>
              <a:off x="4436425" y="3222300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29334" y="8514"/>
                  </a:moveTo>
                  <a:lnTo>
                    <a:pt x="14612" y="0"/>
                  </a:lnTo>
                  <a:lnTo>
                    <a:pt x="1" y="8440"/>
                  </a:lnTo>
                  <a:lnTo>
                    <a:pt x="14686" y="16953"/>
                  </a:lnTo>
                  <a:lnTo>
                    <a:pt x="29334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3" name="Google Shape;1513;p11"/>
            <p:cNvSpPr/>
            <p:nvPr/>
          </p:nvSpPr>
          <p:spPr>
            <a:xfrm>
              <a:off x="2914000" y="321950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29334" y="8514"/>
                  </a:moveTo>
                  <a:lnTo>
                    <a:pt x="14611" y="1"/>
                  </a:lnTo>
                  <a:lnTo>
                    <a:pt x="0" y="8440"/>
                  </a:lnTo>
                  <a:lnTo>
                    <a:pt x="14723" y="16954"/>
                  </a:lnTo>
                  <a:lnTo>
                    <a:pt x="29334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4" name="Google Shape;1514;p11"/>
            <p:cNvSpPr/>
            <p:nvPr/>
          </p:nvSpPr>
          <p:spPr>
            <a:xfrm>
              <a:off x="4057225" y="3441650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29334" y="8477"/>
                  </a:moveTo>
                  <a:lnTo>
                    <a:pt x="14611" y="0"/>
                  </a:lnTo>
                  <a:lnTo>
                    <a:pt x="0" y="8440"/>
                  </a:lnTo>
                  <a:lnTo>
                    <a:pt x="14686" y="16916"/>
                  </a:lnTo>
                  <a:lnTo>
                    <a:pt x="29334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5" name="Google Shape;1515;p11"/>
            <p:cNvSpPr/>
            <p:nvPr/>
          </p:nvSpPr>
          <p:spPr>
            <a:xfrm>
              <a:off x="4817500" y="3442575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29334" y="8514"/>
                  </a:moveTo>
                  <a:lnTo>
                    <a:pt x="14649" y="0"/>
                  </a:lnTo>
                  <a:lnTo>
                    <a:pt x="1" y="8440"/>
                  </a:lnTo>
                  <a:lnTo>
                    <a:pt x="14723" y="16954"/>
                  </a:lnTo>
                  <a:lnTo>
                    <a:pt x="29334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6" name="Google Shape;1516;p11"/>
            <p:cNvSpPr/>
            <p:nvPr/>
          </p:nvSpPr>
          <p:spPr>
            <a:xfrm>
              <a:off x="5576875" y="300480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29334" y="8477"/>
                  </a:moveTo>
                  <a:lnTo>
                    <a:pt x="14611" y="1"/>
                  </a:lnTo>
                  <a:lnTo>
                    <a:pt x="0" y="8440"/>
                  </a:lnTo>
                  <a:lnTo>
                    <a:pt x="14686" y="16954"/>
                  </a:lnTo>
                  <a:lnTo>
                    <a:pt x="29334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7" name="Google Shape;1517;p11"/>
            <p:cNvSpPr/>
            <p:nvPr/>
          </p:nvSpPr>
          <p:spPr>
            <a:xfrm>
              <a:off x="5578725" y="3444425"/>
              <a:ext cx="733375" cy="422925"/>
            </a:xfrm>
            <a:custGeom>
              <a:rect b="b" l="l" r="r" t="t"/>
              <a:pathLst>
                <a:path extrusionOk="0" fill="none" h="16917" w="29335">
                  <a:moveTo>
                    <a:pt x="29334" y="8477"/>
                  </a:moveTo>
                  <a:lnTo>
                    <a:pt x="14612" y="1"/>
                  </a:lnTo>
                  <a:lnTo>
                    <a:pt x="1" y="8440"/>
                  </a:lnTo>
                  <a:lnTo>
                    <a:pt x="14723" y="16917"/>
                  </a:lnTo>
                  <a:lnTo>
                    <a:pt x="29334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8" name="Google Shape;1518;p11"/>
            <p:cNvSpPr/>
            <p:nvPr/>
          </p:nvSpPr>
          <p:spPr>
            <a:xfrm>
              <a:off x="5196725" y="3224150"/>
              <a:ext cx="734300" cy="422925"/>
            </a:xfrm>
            <a:custGeom>
              <a:rect b="b" l="l" r="r" t="t"/>
              <a:pathLst>
                <a:path extrusionOk="0" fill="none" h="16917" w="29372">
                  <a:moveTo>
                    <a:pt x="29371" y="8477"/>
                  </a:moveTo>
                  <a:lnTo>
                    <a:pt x="14649" y="1"/>
                  </a:lnTo>
                  <a:lnTo>
                    <a:pt x="1" y="8440"/>
                  </a:lnTo>
                  <a:lnTo>
                    <a:pt x="14723" y="16917"/>
                  </a:lnTo>
                  <a:lnTo>
                    <a:pt x="29371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9" name="Google Shape;1519;p11"/>
            <p:cNvSpPr/>
            <p:nvPr/>
          </p:nvSpPr>
          <p:spPr>
            <a:xfrm>
              <a:off x="1766125" y="2119050"/>
              <a:ext cx="734300" cy="423850"/>
            </a:xfrm>
            <a:custGeom>
              <a:rect b="b" l="l" r="r" t="t"/>
              <a:pathLst>
                <a:path extrusionOk="0" fill="none" h="16954" w="29372">
                  <a:moveTo>
                    <a:pt x="1" y="8440"/>
                  </a:moveTo>
                  <a:lnTo>
                    <a:pt x="14723" y="16953"/>
                  </a:lnTo>
                  <a:lnTo>
                    <a:pt x="29371" y="8514"/>
                  </a:lnTo>
                  <a:lnTo>
                    <a:pt x="14649" y="0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0" name="Google Shape;1520;p11"/>
            <p:cNvSpPr/>
            <p:nvPr/>
          </p:nvSpPr>
          <p:spPr>
            <a:xfrm>
              <a:off x="4820300" y="388220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29334" y="8477"/>
                  </a:moveTo>
                  <a:lnTo>
                    <a:pt x="14611" y="1"/>
                  </a:lnTo>
                  <a:lnTo>
                    <a:pt x="0" y="8440"/>
                  </a:lnTo>
                  <a:lnTo>
                    <a:pt x="14723" y="16954"/>
                  </a:lnTo>
                  <a:lnTo>
                    <a:pt x="29334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1" name="Google Shape;1521;p11"/>
            <p:cNvSpPr/>
            <p:nvPr/>
          </p:nvSpPr>
          <p:spPr>
            <a:xfrm>
              <a:off x="4438300" y="3661925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29334" y="8477"/>
                  </a:moveTo>
                  <a:lnTo>
                    <a:pt x="14611" y="0"/>
                  </a:lnTo>
                  <a:lnTo>
                    <a:pt x="0" y="8440"/>
                  </a:lnTo>
                  <a:lnTo>
                    <a:pt x="14723" y="16916"/>
                  </a:lnTo>
                  <a:lnTo>
                    <a:pt x="29334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2" name="Google Shape;1522;p11"/>
            <p:cNvSpPr/>
            <p:nvPr/>
          </p:nvSpPr>
          <p:spPr>
            <a:xfrm>
              <a:off x="3677075" y="3660075"/>
              <a:ext cx="734300" cy="423850"/>
            </a:xfrm>
            <a:custGeom>
              <a:rect b="b" l="l" r="r" t="t"/>
              <a:pathLst>
                <a:path extrusionOk="0" fill="none" h="16954" w="29372">
                  <a:moveTo>
                    <a:pt x="29371" y="8514"/>
                  </a:moveTo>
                  <a:lnTo>
                    <a:pt x="14649" y="0"/>
                  </a:lnTo>
                  <a:lnTo>
                    <a:pt x="1" y="8439"/>
                  </a:lnTo>
                  <a:lnTo>
                    <a:pt x="14723" y="16953"/>
                  </a:lnTo>
                  <a:lnTo>
                    <a:pt x="29371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3" name="Google Shape;1523;p11"/>
            <p:cNvSpPr/>
            <p:nvPr/>
          </p:nvSpPr>
          <p:spPr>
            <a:xfrm>
              <a:off x="4059075" y="3880350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29334" y="8514"/>
                  </a:moveTo>
                  <a:lnTo>
                    <a:pt x="14612" y="0"/>
                  </a:lnTo>
                  <a:lnTo>
                    <a:pt x="1" y="8477"/>
                  </a:lnTo>
                  <a:lnTo>
                    <a:pt x="14723" y="16953"/>
                  </a:lnTo>
                  <a:lnTo>
                    <a:pt x="29334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4" name="Google Shape;1524;p11"/>
            <p:cNvSpPr/>
            <p:nvPr/>
          </p:nvSpPr>
          <p:spPr>
            <a:xfrm>
              <a:off x="5199525" y="366285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29334" y="8514"/>
                  </a:moveTo>
                  <a:lnTo>
                    <a:pt x="14611" y="1"/>
                  </a:lnTo>
                  <a:lnTo>
                    <a:pt x="0" y="8440"/>
                  </a:lnTo>
                  <a:lnTo>
                    <a:pt x="14723" y="16954"/>
                  </a:lnTo>
                  <a:lnTo>
                    <a:pt x="29334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5" name="Google Shape;1525;p11"/>
            <p:cNvSpPr/>
            <p:nvPr/>
          </p:nvSpPr>
          <p:spPr>
            <a:xfrm>
              <a:off x="5957950" y="3225075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29334" y="8515"/>
                  </a:moveTo>
                  <a:lnTo>
                    <a:pt x="14648" y="1"/>
                  </a:lnTo>
                  <a:lnTo>
                    <a:pt x="0" y="8440"/>
                  </a:lnTo>
                  <a:lnTo>
                    <a:pt x="14723" y="16954"/>
                  </a:lnTo>
                  <a:lnTo>
                    <a:pt x="29334" y="851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6" name="Google Shape;1526;p11"/>
            <p:cNvSpPr/>
            <p:nvPr/>
          </p:nvSpPr>
          <p:spPr>
            <a:xfrm>
              <a:off x="5956075" y="2785450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14612" y="1"/>
                  </a:moveTo>
                  <a:lnTo>
                    <a:pt x="1" y="8440"/>
                  </a:lnTo>
                  <a:lnTo>
                    <a:pt x="14723" y="16954"/>
                  </a:lnTo>
                  <a:lnTo>
                    <a:pt x="29334" y="8514"/>
                  </a:lnTo>
                  <a:lnTo>
                    <a:pt x="1461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7" name="Google Shape;1527;p11"/>
            <p:cNvSpPr/>
            <p:nvPr/>
          </p:nvSpPr>
          <p:spPr>
            <a:xfrm>
              <a:off x="5581525" y="3883125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29334" y="8514"/>
                  </a:moveTo>
                  <a:lnTo>
                    <a:pt x="14611" y="1"/>
                  </a:lnTo>
                  <a:lnTo>
                    <a:pt x="0" y="8440"/>
                  </a:lnTo>
                  <a:lnTo>
                    <a:pt x="14723" y="16954"/>
                  </a:lnTo>
                  <a:lnTo>
                    <a:pt x="29334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8" name="Google Shape;1528;p11"/>
            <p:cNvSpPr/>
            <p:nvPr/>
          </p:nvSpPr>
          <p:spPr>
            <a:xfrm>
              <a:off x="3297850" y="3879425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29334" y="8514"/>
                  </a:moveTo>
                  <a:lnTo>
                    <a:pt x="14649" y="0"/>
                  </a:lnTo>
                  <a:lnTo>
                    <a:pt x="1" y="8439"/>
                  </a:lnTo>
                  <a:lnTo>
                    <a:pt x="14723" y="16953"/>
                  </a:lnTo>
                  <a:lnTo>
                    <a:pt x="29334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9" name="Google Shape;1529;p11"/>
            <p:cNvSpPr/>
            <p:nvPr/>
          </p:nvSpPr>
          <p:spPr>
            <a:xfrm>
              <a:off x="5960725" y="3664700"/>
              <a:ext cx="733375" cy="422925"/>
            </a:xfrm>
            <a:custGeom>
              <a:rect b="b" l="l" r="r" t="t"/>
              <a:pathLst>
                <a:path extrusionOk="0" fill="none" h="16917" w="29335">
                  <a:moveTo>
                    <a:pt x="29334" y="8478"/>
                  </a:moveTo>
                  <a:lnTo>
                    <a:pt x="14612" y="1"/>
                  </a:lnTo>
                  <a:lnTo>
                    <a:pt x="1" y="8440"/>
                  </a:lnTo>
                  <a:lnTo>
                    <a:pt x="14723" y="16917"/>
                  </a:lnTo>
                  <a:lnTo>
                    <a:pt x="29334" y="847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0" name="Google Shape;1530;p11"/>
            <p:cNvSpPr/>
            <p:nvPr/>
          </p:nvSpPr>
          <p:spPr>
            <a:xfrm>
              <a:off x="1010475" y="2996450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14723" y="16953"/>
                  </a:moveTo>
                  <a:lnTo>
                    <a:pt x="29334" y="8514"/>
                  </a:lnTo>
                  <a:lnTo>
                    <a:pt x="14612" y="0"/>
                  </a:lnTo>
                  <a:lnTo>
                    <a:pt x="1" y="8439"/>
                  </a:lnTo>
                  <a:lnTo>
                    <a:pt x="14723" y="1695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1" name="Google Shape;1531;p11"/>
            <p:cNvSpPr/>
            <p:nvPr/>
          </p:nvSpPr>
          <p:spPr>
            <a:xfrm>
              <a:off x="1385050" y="1898775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1" y="8439"/>
                  </a:moveTo>
                  <a:lnTo>
                    <a:pt x="14723" y="16953"/>
                  </a:lnTo>
                  <a:lnTo>
                    <a:pt x="29334" y="8514"/>
                  </a:lnTo>
                  <a:lnTo>
                    <a:pt x="14612" y="0"/>
                  </a:lnTo>
                  <a:lnTo>
                    <a:pt x="1" y="843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2" name="Google Shape;1532;p11"/>
            <p:cNvSpPr/>
            <p:nvPr/>
          </p:nvSpPr>
          <p:spPr>
            <a:xfrm>
              <a:off x="1012350" y="3436075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14723" y="16916"/>
                  </a:moveTo>
                  <a:lnTo>
                    <a:pt x="29334" y="8477"/>
                  </a:lnTo>
                  <a:lnTo>
                    <a:pt x="14648" y="0"/>
                  </a:lnTo>
                  <a:lnTo>
                    <a:pt x="0" y="8440"/>
                  </a:lnTo>
                  <a:lnTo>
                    <a:pt x="14723" y="1691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3" name="Google Shape;1533;p11"/>
            <p:cNvSpPr/>
            <p:nvPr/>
          </p:nvSpPr>
          <p:spPr>
            <a:xfrm>
              <a:off x="1015125" y="3875700"/>
              <a:ext cx="733375" cy="422925"/>
            </a:xfrm>
            <a:custGeom>
              <a:rect b="b" l="l" r="r" t="t"/>
              <a:pathLst>
                <a:path extrusionOk="0" fill="none" h="16917" w="29335">
                  <a:moveTo>
                    <a:pt x="29334" y="8477"/>
                  </a:moveTo>
                  <a:lnTo>
                    <a:pt x="14612" y="0"/>
                  </a:lnTo>
                  <a:lnTo>
                    <a:pt x="1" y="8440"/>
                  </a:lnTo>
                  <a:lnTo>
                    <a:pt x="14723" y="16916"/>
                  </a:lnTo>
                  <a:lnTo>
                    <a:pt x="29334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4" name="Google Shape;1534;p11"/>
            <p:cNvSpPr/>
            <p:nvPr/>
          </p:nvSpPr>
          <p:spPr>
            <a:xfrm>
              <a:off x="1007700" y="2556800"/>
              <a:ext cx="733350" cy="423875"/>
            </a:xfrm>
            <a:custGeom>
              <a:rect b="b" l="l" r="r" t="t"/>
              <a:pathLst>
                <a:path extrusionOk="0" fill="none" h="16955" w="29334">
                  <a:moveTo>
                    <a:pt x="14723" y="16954"/>
                  </a:moveTo>
                  <a:lnTo>
                    <a:pt x="29334" y="8515"/>
                  </a:lnTo>
                  <a:lnTo>
                    <a:pt x="14611" y="1"/>
                  </a:lnTo>
                  <a:lnTo>
                    <a:pt x="0" y="8440"/>
                  </a:lnTo>
                  <a:lnTo>
                    <a:pt x="14723" y="1695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5" name="Google Shape;1535;p11"/>
            <p:cNvSpPr/>
            <p:nvPr/>
          </p:nvSpPr>
          <p:spPr>
            <a:xfrm>
              <a:off x="2916775" y="3659125"/>
              <a:ext cx="733375" cy="422925"/>
            </a:xfrm>
            <a:custGeom>
              <a:rect b="b" l="l" r="r" t="t"/>
              <a:pathLst>
                <a:path extrusionOk="0" fill="none" h="16917" w="29335">
                  <a:moveTo>
                    <a:pt x="29334" y="8477"/>
                  </a:moveTo>
                  <a:lnTo>
                    <a:pt x="14612" y="1"/>
                  </a:lnTo>
                  <a:lnTo>
                    <a:pt x="1" y="8440"/>
                  </a:lnTo>
                  <a:lnTo>
                    <a:pt x="14686" y="16917"/>
                  </a:lnTo>
                  <a:lnTo>
                    <a:pt x="29334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6" name="Google Shape;1536;p11"/>
            <p:cNvSpPr/>
            <p:nvPr/>
          </p:nvSpPr>
          <p:spPr>
            <a:xfrm>
              <a:off x="1005850" y="2118125"/>
              <a:ext cx="733350" cy="422900"/>
            </a:xfrm>
            <a:custGeom>
              <a:rect b="b" l="l" r="r" t="t"/>
              <a:pathLst>
                <a:path extrusionOk="0" fill="none" h="16916" w="29334">
                  <a:moveTo>
                    <a:pt x="0" y="8439"/>
                  </a:moveTo>
                  <a:lnTo>
                    <a:pt x="14685" y="16916"/>
                  </a:lnTo>
                  <a:lnTo>
                    <a:pt x="29333" y="8477"/>
                  </a:lnTo>
                  <a:lnTo>
                    <a:pt x="14611" y="0"/>
                  </a:lnTo>
                  <a:lnTo>
                    <a:pt x="0" y="843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7" name="Google Shape;1537;p11"/>
            <p:cNvSpPr/>
            <p:nvPr/>
          </p:nvSpPr>
          <p:spPr>
            <a:xfrm>
              <a:off x="1394350" y="365635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29334" y="8477"/>
                  </a:moveTo>
                  <a:lnTo>
                    <a:pt x="14611" y="0"/>
                  </a:lnTo>
                  <a:lnTo>
                    <a:pt x="0" y="8440"/>
                  </a:lnTo>
                  <a:lnTo>
                    <a:pt x="14723" y="16953"/>
                  </a:lnTo>
                  <a:lnTo>
                    <a:pt x="29334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8" name="Google Shape;1538;p11"/>
            <p:cNvSpPr/>
            <p:nvPr/>
          </p:nvSpPr>
          <p:spPr>
            <a:xfrm>
              <a:off x="2536650" y="3877550"/>
              <a:ext cx="734275" cy="423850"/>
            </a:xfrm>
            <a:custGeom>
              <a:rect b="b" l="l" r="r" t="t"/>
              <a:pathLst>
                <a:path extrusionOk="0" fill="none" h="16954" w="29371">
                  <a:moveTo>
                    <a:pt x="29371" y="8514"/>
                  </a:moveTo>
                  <a:lnTo>
                    <a:pt x="14648" y="1"/>
                  </a:lnTo>
                  <a:lnTo>
                    <a:pt x="0" y="8477"/>
                  </a:lnTo>
                  <a:lnTo>
                    <a:pt x="14723" y="16954"/>
                  </a:lnTo>
                  <a:lnTo>
                    <a:pt x="29371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9" name="Google Shape;1539;p11"/>
            <p:cNvSpPr/>
            <p:nvPr/>
          </p:nvSpPr>
          <p:spPr>
            <a:xfrm>
              <a:off x="2155575" y="3657275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29334" y="8514"/>
                  </a:moveTo>
                  <a:lnTo>
                    <a:pt x="14611" y="1"/>
                  </a:lnTo>
                  <a:lnTo>
                    <a:pt x="0" y="8440"/>
                  </a:lnTo>
                  <a:lnTo>
                    <a:pt x="14723" y="16954"/>
                  </a:lnTo>
                  <a:lnTo>
                    <a:pt x="29334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0" name="Google Shape;1540;p11"/>
            <p:cNvSpPr/>
            <p:nvPr/>
          </p:nvSpPr>
          <p:spPr>
            <a:xfrm>
              <a:off x="1776350" y="3876625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29334" y="8514"/>
                  </a:moveTo>
                  <a:lnTo>
                    <a:pt x="14612" y="1"/>
                  </a:lnTo>
                  <a:lnTo>
                    <a:pt x="1" y="8440"/>
                  </a:lnTo>
                  <a:lnTo>
                    <a:pt x="14723" y="16954"/>
                  </a:lnTo>
                  <a:lnTo>
                    <a:pt x="29334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1" name="Google Shape;1541;p11"/>
            <p:cNvSpPr/>
            <p:nvPr/>
          </p:nvSpPr>
          <p:spPr>
            <a:xfrm>
              <a:off x="635925" y="4094125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14611" y="0"/>
                  </a:moveTo>
                  <a:lnTo>
                    <a:pt x="0" y="8439"/>
                  </a:lnTo>
                  <a:lnTo>
                    <a:pt x="14723" y="16953"/>
                  </a:lnTo>
                  <a:lnTo>
                    <a:pt x="29334" y="8514"/>
                  </a:lnTo>
                  <a:lnTo>
                    <a:pt x="1461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2" name="Google Shape;1542;p11"/>
            <p:cNvSpPr/>
            <p:nvPr/>
          </p:nvSpPr>
          <p:spPr>
            <a:xfrm>
              <a:off x="5782275" y="4762375"/>
              <a:ext cx="338350" cy="97625"/>
            </a:xfrm>
            <a:custGeom>
              <a:rect b="b" l="l" r="r" t="t"/>
              <a:pathLst>
                <a:path extrusionOk="0" fill="none" h="3905" w="13534">
                  <a:moveTo>
                    <a:pt x="1" y="3905"/>
                  </a:moveTo>
                  <a:lnTo>
                    <a:pt x="13533" y="3905"/>
                  </a:lnTo>
                  <a:lnTo>
                    <a:pt x="6767" y="1"/>
                  </a:lnTo>
                  <a:lnTo>
                    <a:pt x="1" y="390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3" name="Google Shape;1543;p11"/>
            <p:cNvSpPr/>
            <p:nvPr/>
          </p:nvSpPr>
          <p:spPr>
            <a:xfrm>
              <a:off x="5965375" y="4543050"/>
              <a:ext cx="733375" cy="316950"/>
            </a:xfrm>
            <a:custGeom>
              <a:rect b="b" l="l" r="r" t="t"/>
              <a:pathLst>
                <a:path extrusionOk="0" fill="none" h="12678" w="29335">
                  <a:moveTo>
                    <a:pt x="14612" y="0"/>
                  </a:moveTo>
                  <a:lnTo>
                    <a:pt x="1" y="8439"/>
                  </a:lnTo>
                  <a:lnTo>
                    <a:pt x="7325" y="12678"/>
                  </a:lnTo>
                  <a:lnTo>
                    <a:pt x="22122" y="12678"/>
                  </a:lnTo>
                  <a:lnTo>
                    <a:pt x="29334" y="8514"/>
                  </a:lnTo>
                  <a:lnTo>
                    <a:pt x="1461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4" name="Google Shape;1544;p11"/>
            <p:cNvSpPr/>
            <p:nvPr/>
          </p:nvSpPr>
          <p:spPr>
            <a:xfrm>
              <a:off x="2911200" y="2779875"/>
              <a:ext cx="734300" cy="423850"/>
            </a:xfrm>
            <a:custGeom>
              <a:rect b="b" l="l" r="r" t="t"/>
              <a:pathLst>
                <a:path extrusionOk="0" fill="none" h="16954" w="29372">
                  <a:moveTo>
                    <a:pt x="29372" y="8514"/>
                  </a:moveTo>
                  <a:lnTo>
                    <a:pt x="14649" y="1"/>
                  </a:lnTo>
                  <a:lnTo>
                    <a:pt x="1" y="8440"/>
                  </a:lnTo>
                  <a:lnTo>
                    <a:pt x="14723" y="16954"/>
                  </a:lnTo>
                  <a:lnTo>
                    <a:pt x="29372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5" name="Google Shape;1545;p11"/>
            <p:cNvSpPr/>
            <p:nvPr/>
          </p:nvSpPr>
          <p:spPr>
            <a:xfrm>
              <a:off x="4442950" y="4540250"/>
              <a:ext cx="733350" cy="319750"/>
            </a:xfrm>
            <a:custGeom>
              <a:rect b="b" l="l" r="r" t="t"/>
              <a:pathLst>
                <a:path extrusionOk="0" fill="none" h="12790" w="29334">
                  <a:moveTo>
                    <a:pt x="14648" y="0"/>
                  </a:moveTo>
                  <a:lnTo>
                    <a:pt x="0" y="8440"/>
                  </a:lnTo>
                  <a:lnTo>
                    <a:pt x="7510" y="12790"/>
                  </a:lnTo>
                  <a:lnTo>
                    <a:pt x="21935" y="12790"/>
                  </a:lnTo>
                  <a:lnTo>
                    <a:pt x="29334" y="8514"/>
                  </a:lnTo>
                  <a:lnTo>
                    <a:pt x="146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6" name="Google Shape;1546;p11"/>
            <p:cNvSpPr/>
            <p:nvPr/>
          </p:nvSpPr>
          <p:spPr>
            <a:xfrm>
              <a:off x="5019200" y="4760525"/>
              <a:ext cx="343000" cy="99475"/>
            </a:xfrm>
            <a:custGeom>
              <a:rect b="b" l="l" r="r" t="t"/>
              <a:pathLst>
                <a:path extrusionOk="0" fill="none" h="3979" w="13720">
                  <a:moveTo>
                    <a:pt x="1" y="3979"/>
                  </a:moveTo>
                  <a:lnTo>
                    <a:pt x="13719" y="3979"/>
                  </a:lnTo>
                  <a:lnTo>
                    <a:pt x="6841" y="1"/>
                  </a:lnTo>
                  <a:lnTo>
                    <a:pt x="1" y="397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7" name="Google Shape;1547;p11"/>
            <p:cNvSpPr/>
            <p:nvPr/>
          </p:nvSpPr>
          <p:spPr>
            <a:xfrm>
              <a:off x="6545350" y="4763325"/>
              <a:ext cx="333700" cy="96675"/>
            </a:xfrm>
            <a:custGeom>
              <a:rect b="b" l="l" r="r" t="t"/>
              <a:pathLst>
                <a:path extrusionOk="0" fill="none" h="3867" w="13348">
                  <a:moveTo>
                    <a:pt x="1" y="3867"/>
                  </a:moveTo>
                  <a:lnTo>
                    <a:pt x="13348" y="3867"/>
                  </a:lnTo>
                  <a:lnTo>
                    <a:pt x="6693" y="0"/>
                  </a:lnTo>
                  <a:lnTo>
                    <a:pt x="1" y="386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8" name="Google Shape;1548;p11"/>
            <p:cNvSpPr/>
            <p:nvPr/>
          </p:nvSpPr>
          <p:spPr>
            <a:xfrm>
              <a:off x="1771700" y="2998300"/>
              <a:ext cx="733375" cy="422925"/>
            </a:xfrm>
            <a:custGeom>
              <a:rect b="b" l="l" r="r" t="t"/>
              <a:pathLst>
                <a:path extrusionOk="0" fill="none" h="16917" w="29335">
                  <a:moveTo>
                    <a:pt x="29334" y="8477"/>
                  </a:moveTo>
                  <a:lnTo>
                    <a:pt x="14612" y="0"/>
                  </a:lnTo>
                  <a:lnTo>
                    <a:pt x="1" y="8440"/>
                  </a:lnTo>
                  <a:lnTo>
                    <a:pt x="14686" y="16916"/>
                  </a:lnTo>
                  <a:lnTo>
                    <a:pt x="29334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9" name="Google Shape;1549;p11"/>
            <p:cNvSpPr/>
            <p:nvPr/>
          </p:nvSpPr>
          <p:spPr>
            <a:xfrm>
              <a:off x="5953300" y="2346750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14611" y="1"/>
                  </a:moveTo>
                  <a:lnTo>
                    <a:pt x="0" y="8440"/>
                  </a:lnTo>
                  <a:lnTo>
                    <a:pt x="14723" y="16917"/>
                  </a:lnTo>
                  <a:lnTo>
                    <a:pt x="29334" y="8477"/>
                  </a:lnTo>
                  <a:lnTo>
                    <a:pt x="1461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0" name="Google Shape;1550;p11"/>
            <p:cNvSpPr/>
            <p:nvPr/>
          </p:nvSpPr>
          <p:spPr>
            <a:xfrm>
              <a:off x="2532000" y="2999225"/>
              <a:ext cx="734275" cy="423850"/>
            </a:xfrm>
            <a:custGeom>
              <a:rect b="b" l="l" r="r" t="t"/>
              <a:pathLst>
                <a:path extrusionOk="0" fill="none" h="16954" w="29371">
                  <a:moveTo>
                    <a:pt x="29371" y="8514"/>
                  </a:moveTo>
                  <a:lnTo>
                    <a:pt x="14648" y="1"/>
                  </a:lnTo>
                  <a:lnTo>
                    <a:pt x="0" y="8440"/>
                  </a:lnTo>
                  <a:lnTo>
                    <a:pt x="14723" y="16954"/>
                  </a:lnTo>
                  <a:lnTo>
                    <a:pt x="29371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1" name="Google Shape;1551;p11"/>
            <p:cNvSpPr/>
            <p:nvPr/>
          </p:nvSpPr>
          <p:spPr>
            <a:xfrm>
              <a:off x="2150925" y="277895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29334" y="8477"/>
                  </a:moveTo>
                  <a:lnTo>
                    <a:pt x="14611" y="0"/>
                  </a:lnTo>
                  <a:lnTo>
                    <a:pt x="0" y="8440"/>
                  </a:lnTo>
                  <a:lnTo>
                    <a:pt x="14723" y="16954"/>
                  </a:lnTo>
                  <a:lnTo>
                    <a:pt x="29334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2" name="Google Shape;1552;p11"/>
            <p:cNvSpPr/>
            <p:nvPr/>
          </p:nvSpPr>
          <p:spPr>
            <a:xfrm>
              <a:off x="4255200" y="4759600"/>
              <a:ext cx="348550" cy="100400"/>
            </a:xfrm>
            <a:custGeom>
              <a:rect b="b" l="l" r="r" t="t"/>
              <a:pathLst>
                <a:path extrusionOk="0" fill="none" h="4016" w="13942">
                  <a:moveTo>
                    <a:pt x="0" y="4016"/>
                  </a:moveTo>
                  <a:lnTo>
                    <a:pt x="13942" y="4016"/>
                  </a:lnTo>
                  <a:lnTo>
                    <a:pt x="6990" y="0"/>
                  </a:lnTo>
                  <a:lnTo>
                    <a:pt x="0" y="401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3" name="Google Shape;1553;p11"/>
            <p:cNvSpPr/>
            <p:nvPr/>
          </p:nvSpPr>
          <p:spPr>
            <a:xfrm>
              <a:off x="1201950" y="4754025"/>
              <a:ext cx="367150" cy="105975"/>
            </a:xfrm>
            <a:custGeom>
              <a:rect b="b" l="l" r="r" t="t"/>
              <a:pathLst>
                <a:path extrusionOk="0" fill="none" h="4239" w="14686">
                  <a:moveTo>
                    <a:pt x="1" y="4239"/>
                  </a:moveTo>
                  <a:lnTo>
                    <a:pt x="14686" y="4239"/>
                  </a:lnTo>
                  <a:lnTo>
                    <a:pt x="7325" y="0"/>
                  </a:lnTo>
                  <a:lnTo>
                    <a:pt x="1" y="423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4" name="Google Shape;1554;p11"/>
            <p:cNvSpPr/>
            <p:nvPr/>
          </p:nvSpPr>
          <p:spPr>
            <a:xfrm>
              <a:off x="1399000" y="4534675"/>
              <a:ext cx="733350" cy="325325"/>
            </a:xfrm>
            <a:custGeom>
              <a:rect b="b" l="l" r="r" t="t"/>
              <a:pathLst>
                <a:path extrusionOk="0" fill="none" h="13013" w="29334">
                  <a:moveTo>
                    <a:pt x="14611" y="0"/>
                  </a:moveTo>
                  <a:lnTo>
                    <a:pt x="0" y="8440"/>
                  </a:lnTo>
                  <a:lnTo>
                    <a:pt x="7882" y="13013"/>
                  </a:lnTo>
                  <a:lnTo>
                    <a:pt x="21564" y="13013"/>
                  </a:lnTo>
                  <a:lnTo>
                    <a:pt x="29334" y="8514"/>
                  </a:lnTo>
                  <a:lnTo>
                    <a:pt x="1461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5" name="Google Shape;1555;p11"/>
            <p:cNvSpPr/>
            <p:nvPr/>
          </p:nvSpPr>
          <p:spPr>
            <a:xfrm>
              <a:off x="437950" y="4753100"/>
              <a:ext cx="372725" cy="106900"/>
            </a:xfrm>
            <a:custGeom>
              <a:rect b="b" l="l" r="r" t="t"/>
              <a:pathLst>
                <a:path extrusionOk="0" fill="none" h="4276" w="14909">
                  <a:moveTo>
                    <a:pt x="0" y="4276"/>
                  </a:moveTo>
                  <a:lnTo>
                    <a:pt x="14909" y="4276"/>
                  </a:lnTo>
                  <a:lnTo>
                    <a:pt x="7436" y="0"/>
                  </a:lnTo>
                  <a:lnTo>
                    <a:pt x="0" y="427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6" name="Google Shape;1556;p11"/>
            <p:cNvSpPr/>
            <p:nvPr/>
          </p:nvSpPr>
          <p:spPr>
            <a:xfrm>
              <a:off x="637775" y="4533750"/>
              <a:ext cx="733350" cy="326250"/>
            </a:xfrm>
            <a:custGeom>
              <a:rect b="b" l="l" r="r" t="t"/>
              <a:pathLst>
                <a:path extrusionOk="0" fill="none" h="13050" w="29334">
                  <a:moveTo>
                    <a:pt x="14649" y="0"/>
                  </a:moveTo>
                  <a:lnTo>
                    <a:pt x="1" y="8440"/>
                  </a:lnTo>
                  <a:lnTo>
                    <a:pt x="7994" y="13050"/>
                  </a:lnTo>
                  <a:lnTo>
                    <a:pt x="21452" y="13050"/>
                  </a:lnTo>
                  <a:lnTo>
                    <a:pt x="29334" y="8477"/>
                  </a:lnTo>
                  <a:lnTo>
                    <a:pt x="1464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7" name="Google Shape;1557;p11"/>
            <p:cNvSpPr/>
            <p:nvPr/>
          </p:nvSpPr>
          <p:spPr>
            <a:xfrm>
              <a:off x="3682650" y="4539325"/>
              <a:ext cx="733375" cy="320675"/>
            </a:xfrm>
            <a:custGeom>
              <a:rect b="b" l="l" r="r" t="t"/>
              <a:pathLst>
                <a:path extrusionOk="0" fill="none" h="12827" w="29335">
                  <a:moveTo>
                    <a:pt x="14612" y="0"/>
                  </a:moveTo>
                  <a:lnTo>
                    <a:pt x="1" y="8440"/>
                  </a:lnTo>
                  <a:lnTo>
                    <a:pt x="7585" y="12827"/>
                  </a:lnTo>
                  <a:lnTo>
                    <a:pt x="21824" y="12827"/>
                  </a:lnTo>
                  <a:lnTo>
                    <a:pt x="29334" y="8477"/>
                  </a:lnTo>
                  <a:lnTo>
                    <a:pt x="1461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8" name="Google Shape;1558;p11"/>
            <p:cNvSpPr/>
            <p:nvPr/>
          </p:nvSpPr>
          <p:spPr>
            <a:xfrm>
              <a:off x="1965025" y="4754950"/>
              <a:ext cx="362525" cy="105050"/>
            </a:xfrm>
            <a:custGeom>
              <a:rect b="b" l="l" r="r" t="t"/>
              <a:pathLst>
                <a:path extrusionOk="0" fill="none" h="4202" w="14501">
                  <a:moveTo>
                    <a:pt x="1" y="4202"/>
                  </a:moveTo>
                  <a:lnTo>
                    <a:pt x="14500" y="4202"/>
                  </a:lnTo>
                  <a:lnTo>
                    <a:pt x="7250" y="1"/>
                  </a:lnTo>
                  <a:lnTo>
                    <a:pt x="1" y="420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9" name="Google Shape;1559;p11"/>
            <p:cNvSpPr/>
            <p:nvPr/>
          </p:nvSpPr>
          <p:spPr>
            <a:xfrm>
              <a:off x="3492125" y="4757750"/>
              <a:ext cx="352275" cy="102250"/>
            </a:xfrm>
            <a:custGeom>
              <a:rect b="b" l="l" r="r" t="t"/>
              <a:pathLst>
                <a:path extrusionOk="0" fill="none" h="4090" w="14091">
                  <a:moveTo>
                    <a:pt x="0" y="4090"/>
                  </a:moveTo>
                  <a:lnTo>
                    <a:pt x="14091" y="4090"/>
                  </a:lnTo>
                  <a:lnTo>
                    <a:pt x="7064" y="0"/>
                  </a:lnTo>
                  <a:lnTo>
                    <a:pt x="0" y="409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0" name="Google Shape;1560;p11"/>
            <p:cNvSpPr/>
            <p:nvPr/>
          </p:nvSpPr>
          <p:spPr>
            <a:xfrm>
              <a:off x="2160225" y="4536525"/>
              <a:ext cx="733350" cy="323475"/>
            </a:xfrm>
            <a:custGeom>
              <a:rect b="b" l="l" r="r" t="t"/>
              <a:pathLst>
                <a:path extrusionOk="0" fill="none" h="12939" w="29334">
                  <a:moveTo>
                    <a:pt x="14611" y="1"/>
                  </a:moveTo>
                  <a:lnTo>
                    <a:pt x="0" y="8440"/>
                  </a:lnTo>
                  <a:lnTo>
                    <a:pt x="7807" y="12939"/>
                  </a:lnTo>
                  <a:lnTo>
                    <a:pt x="21638" y="12939"/>
                  </a:lnTo>
                  <a:lnTo>
                    <a:pt x="29334" y="8477"/>
                  </a:lnTo>
                  <a:lnTo>
                    <a:pt x="1461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1" name="Google Shape;1561;p11"/>
            <p:cNvSpPr/>
            <p:nvPr/>
          </p:nvSpPr>
          <p:spPr>
            <a:xfrm>
              <a:off x="2921425" y="4537450"/>
              <a:ext cx="733375" cy="322550"/>
            </a:xfrm>
            <a:custGeom>
              <a:rect b="b" l="l" r="r" t="t"/>
              <a:pathLst>
                <a:path extrusionOk="0" fill="none" h="12902" w="29335">
                  <a:moveTo>
                    <a:pt x="14612" y="1"/>
                  </a:moveTo>
                  <a:lnTo>
                    <a:pt x="1" y="8440"/>
                  </a:lnTo>
                  <a:lnTo>
                    <a:pt x="7697" y="12902"/>
                  </a:lnTo>
                  <a:lnTo>
                    <a:pt x="21713" y="12902"/>
                  </a:lnTo>
                  <a:lnTo>
                    <a:pt x="29334" y="8515"/>
                  </a:lnTo>
                  <a:lnTo>
                    <a:pt x="1461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2" name="Google Shape;1562;p11"/>
            <p:cNvSpPr/>
            <p:nvPr/>
          </p:nvSpPr>
          <p:spPr>
            <a:xfrm>
              <a:off x="2729050" y="4756800"/>
              <a:ext cx="356925" cy="103200"/>
            </a:xfrm>
            <a:custGeom>
              <a:rect b="b" l="l" r="r" t="t"/>
              <a:pathLst>
                <a:path extrusionOk="0" fill="none" h="4128" w="14277">
                  <a:moveTo>
                    <a:pt x="0" y="4128"/>
                  </a:moveTo>
                  <a:lnTo>
                    <a:pt x="14276" y="4128"/>
                  </a:lnTo>
                  <a:lnTo>
                    <a:pt x="7138" y="1"/>
                  </a:lnTo>
                  <a:lnTo>
                    <a:pt x="0" y="412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3" name="Google Shape;1563;p11"/>
            <p:cNvSpPr/>
            <p:nvPr/>
          </p:nvSpPr>
          <p:spPr>
            <a:xfrm>
              <a:off x="4431800" y="2343975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0" y="8440"/>
                  </a:moveTo>
                  <a:lnTo>
                    <a:pt x="14685" y="16916"/>
                  </a:lnTo>
                  <a:lnTo>
                    <a:pt x="29334" y="8477"/>
                  </a:lnTo>
                  <a:lnTo>
                    <a:pt x="14611" y="0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4" name="Google Shape;1564;p11"/>
            <p:cNvSpPr/>
            <p:nvPr/>
          </p:nvSpPr>
          <p:spPr>
            <a:xfrm>
              <a:off x="3670575" y="234210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0" y="8440"/>
                  </a:moveTo>
                  <a:lnTo>
                    <a:pt x="14723" y="16954"/>
                  </a:lnTo>
                  <a:lnTo>
                    <a:pt x="29334" y="8515"/>
                  </a:lnTo>
                  <a:lnTo>
                    <a:pt x="14611" y="1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5" name="Google Shape;1565;p11"/>
            <p:cNvSpPr/>
            <p:nvPr/>
          </p:nvSpPr>
          <p:spPr>
            <a:xfrm>
              <a:off x="2148125" y="2339325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1" y="8440"/>
                  </a:moveTo>
                  <a:lnTo>
                    <a:pt x="14723" y="16953"/>
                  </a:lnTo>
                  <a:lnTo>
                    <a:pt x="29334" y="8514"/>
                  </a:lnTo>
                  <a:lnTo>
                    <a:pt x="14612" y="0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6" name="Google Shape;1566;p11"/>
            <p:cNvSpPr/>
            <p:nvPr/>
          </p:nvSpPr>
          <p:spPr>
            <a:xfrm>
              <a:off x="2530125" y="2559600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1" y="8440"/>
                  </a:moveTo>
                  <a:lnTo>
                    <a:pt x="14723" y="16954"/>
                  </a:lnTo>
                  <a:lnTo>
                    <a:pt x="29334" y="8514"/>
                  </a:lnTo>
                  <a:lnTo>
                    <a:pt x="14612" y="1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7" name="Google Shape;1567;p11"/>
            <p:cNvSpPr/>
            <p:nvPr/>
          </p:nvSpPr>
          <p:spPr>
            <a:xfrm>
              <a:off x="3291350" y="2561450"/>
              <a:ext cx="733375" cy="422925"/>
            </a:xfrm>
            <a:custGeom>
              <a:rect b="b" l="l" r="r" t="t"/>
              <a:pathLst>
                <a:path extrusionOk="0" fill="none" h="16917" w="29335">
                  <a:moveTo>
                    <a:pt x="1" y="8440"/>
                  </a:moveTo>
                  <a:lnTo>
                    <a:pt x="14686" y="16917"/>
                  </a:lnTo>
                  <a:lnTo>
                    <a:pt x="29334" y="8477"/>
                  </a:lnTo>
                  <a:lnTo>
                    <a:pt x="14612" y="1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8" name="Google Shape;1568;p11"/>
            <p:cNvSpPr/>
            <p:nvPr/>
          </p:nvSpPr>
          <p:spPr>
            <a:xfrm>
              <a:off x="2909350" y="2341175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1" y="8440"/>
                  </a:moveTo>
                  <a:lnTo>
                    <a:pt x="14723" y="16917"/>
                  </a:lnTo>
                  <a:lnTo>
                    <a:pt x="29334" y="8477"/>
                  </a:lnTo>
                  <a:lnTo>
                    <a:pt x="14611" y="1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9" name="Google Shape;1569;p11"/>
            <p:cNvSpPr/>
            <p:nvPr/>
          </p:nvSpPr>
          <p:spPr>
            <a:xfrm>
              <a:off x="1768925" y="2558675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0" y="8440"/>
                  </a:moveTo>
                  <a:lnTo>
                    <a:pt x="14723" y="16916"/>
                  </a:lnTo>
                  <a:lnTo>
                    <a:pt x="29334" y="8477"/>
                  </a:lnTo>
                  <a:lnTo>
                    <a:pt x="14611" y="0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0" name="Google Shape;1570;p11"/>
            <p:cNvSpPr/>
            <p:nvPr/>
          </p:nvSpPr>
          <p:spPr>
            <a:xfrm>
              <a:off x="1773575" y="343700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29333" y="8514"/>
                  </a:moveTo>
                  <a:lnTo>
                    <a:pt x="14611" y="0"/>
                  </a:lnTo>
                  <a:lnTo>
                    <a:pt x="0" y="8440"/>
                  </a:lnTo>
                  <a:lnTo>
                    <a:pt x="14723" y="16953"/>
                  </a:lnTo>
                  <a:lnTo>
                    <a:pt x="29333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1" name="Google Shape;1571;p11"/>
            <p:cNvSpPr/>
            <p:nvPr/>
          </p:nvSpPr>
          <p:spPr>
            <a:xfrm>
              <a:off x="1391550" y="3216725"/>
              <a:ext cx="734300" cy="423850"/>
            </a:xfrm>
            <a:custGeom>
              <a:rect b="b" l="l" r="r" t="t"/>
              <a:pathLst>
                <a:path extrusionOk="0" fill="none" h="16954" w="29372">
                  <a:moveTo>
                    <a:pt x="29371" y="8514"/>
                  </a:moveTo>
                  <a:lnTo>
                    <a:pt x="14649" y="0"/>
                  </a:lnTo>
                  <a:lnTo>
                    <a:pt x="1" y="8440"/>
                  </a:lnTo>
                  <a:lnTo>
                    <a:pt x="14723" y="16953"/>
                  </a:lnTo>
                  <a:lnTo>
                    <a:pt x="29371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2" name="Google Shape;1572;p11"/>
            <p:cNvSpPr/>
            <p:nvPr/>
          </p:nvSpPr>
          <p:spPr>
            <a:xfrm>
              <a:off x="1386900" y="2338400"/>
              <a:ext cx="733375" cy="422925"/>
            </a:xfrm>
            <a:custGeom>
              <a:rect b="b" l="l" r="r" t="t"/>
              <a:pathLst>
                <a:path extrusionOk="0" fill="none" h="16917" w="29335">
                  <a:moveTo>
                    <a:pt x="1" y="8440"/>
                  </a:moveTo>
                  <a:lnTo>
                    <a:pt x="14723" y="16916"/>
                  </a:lnTo>
                  <a:lnTo>
                    <a:pt x="29334" y="8477"/>
                  </a:lnTo>
                  <a:lnTo>
                    <a:pt x="14649" y="0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3" name="Google Shape;1573;p11"/>
            <p:cNvSpPr/>
            <p:nvPr/>
          </p:nvSpPr>
          <p:spPr>
            <a:xfrm>
              <a:off x="1389700" y="277710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14723" y="16953"/>
                  </a:moveTo>
                  <a:lnTo>
                    <a:pt x="29334" y="8514"/>
                  </a:lnTo>
                  <a:lnTo>
                    <a:pt x="14611" y="0"/>
                  </a:lnTo>
                  <a:lnTo>
                    <a:pt x="1" y="8439"/>
                  </a:lnTo>
                  <a:lnTo>
                    <a:pt x="14723" y="1695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4" name="Google Shape;1574;p11"/>
            <p:cNvSpPr/>
            <p:nvPr/>
          </p:nvSpPr>
          <p:spPr>
            <a:xfrm>
              <a:off x="4054425" y="3002025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29334" y="8514"/>
                  </a:moveTo>
                  <a:lnTo>
                    <a:pt x="14612" y="0"/>
                  </a:lnTo>
                  <a:lnTo>
                    <a:pt x="1" y="8440"/>
                  </a:lnTo>
                  <a:lnTo>
                    <a:pt x="14723" y="16953"/>
                  </a:lnTo>
                  <a:lnTo>
                    <a:pt x="29334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5" name="Google Shape;1575;p11"/>
            <p:cNvSpPr/>
            <p:nvPr/>
          </p:nvSpPr>
          <p:spPr>
            <a:xfrm>
              <a:off x="4815650" y="3002950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29334" y="8514"/>
                  </a:moveTo>
                  <a:lnTo>
                    <a:pt x="14612" y="0"/>
                  </a:lnTo>
                  <a:lnTo>
                    <a:pt x="1" y="8477"/>
                  </a:lnTo>
                  <a:lnTo>
                    <a:pt x="14723" y="16953"/>
                  </a:lnTo>
                  <a:lnTo>
                    <a:pt x="29334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6" name="Google Shape;1576;p11"/>
            <p:cNvSpPr/>
            <p:nvPr/>
          </p:nvSpPr>
          <p:spPr>
            <a:xfrm>
              <a:off x="3293225" y="300015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29333" y="8515"/>
                  </a:moveTo>
                  <a:lnTo>
                    <a:pt x="14611" y="1"/>
                  </a:lnTo>
                  <a:lnTo>
                    <a:pt x="0" y="8477"/>
                  </a:lnTo>
                  <a:lnTo>
                    <a:pt x="14723" y="16954"/>
                  </a:lnTo>
                  <a:lnTo>
                    <a:pt x="29333" y="851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7" name="Google Shape;1577;p11"/>
            <p:cNvSpPr/>
            <p:nvPr/>
          </p:nvSpPr>
          <p:spPr>
            <a:xfrm>
              <a:off x="4433650" y="2782675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29334" y="8514"/>
                  </a:moveTo>
                  <a:lnTo>
                    <a:pt x="14611" y="0"/>
                  </a:lnTo>
                  <a:lnTo>
                    <a:pt x="0" y="8440"/>
                  </a:lnTo>
                  <a:lnTo>
                    <a:pt x="14723" y="16953"/>
                  </a:lnTo>
                  <a:lnTo>
                    <a:pt x="29334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8" name="Google Shape;1578;p11"/>
            <p:cNvSpPr/>
            <p:nvPr/>
          </p:nvSpPr>
          <p:spPr>
            <a:xfrm>
              <a:off x="3672425" y="2781750"/>
              <a:ext cx="733375" cy="422900"/>
            </a:xfrm>
            <a:custGeom>
              <a:rect b="b" l="l" r="r" t="t"/>
              <a:pathLst>
                <a:path extrusionOk="0" fill="none" h="16916" w="29335">
                  <a:moveTo>
                    <a:pt x="29334" y="8477"/>
                  </a:moveTo>
                  <a:lnTo>
                    <a:pt x="14649" y="0"/>
                  </a:lnTo>
                  <a:lnTo>
                    <a:pt x="1" y="8439"/>
                  </a:lnTo>
                  <a:lnTo>
                    <a:pt x="14723" y="16916"/>
                  </a:lnTo>
                  <a:lnTo>
                    <a:pt x="29334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9" name="Google Shape;1579;p11"/>
            <p:cNvSpPr/>
            <p:nvPr/>
          </p:nvSpPr>
          <p:spPr>
            <a:xfrm>
              <a:off x="5192075" y="2344900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29334" y="8514"/>
                  </a:moveTo>
                  <a:lnTo>
                    <a:pt x="14649" y="0"/>
                  </a:lnTo>
                  <a:lnTo>
                    <a:pt x="1" y="8440"/>
                  </a:lnTo>
                  <a:lnTo>
                    <a:pt x="14723" y="16954"/>
                  </a:lnTo>
                  <a:lnTo>
                    <a:pt x="29334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0" name="Google Shape;1580;p11"/>
            <p:cNvSpPr/>
            <p:nvPr/>
          </p:nvSpPr>
          <p:spPr>
            <a:xfrm>
              <a:off x="2152775" y="3218575"/>
              <a:ext cx="733375" cy="422925"/>
            </a:xfrm>
            <a:custGeom>
              <a:rect b="b" l="l" r="r" t="t"/>
              <a:pathLst>
                <a:path extrusionOk="0" fill="none" h="16917" w="29335">
                  <a:moveTo>
                    <a:pt x="29334" y="8477"/>
                  </a:moveTo>
                  <a:lnTo>
                    <a:pt x="14649" y="1"/>
                  </a:lnTo>
                  <a:lnTo>
                    <a:pt x="1" y="8440"/>
                  </a:lnTo>
                  <a:lnTo>
                    <a:pt x="14723" y="16917"/>
                  </a:lnTo>
                  <a:lnTo>
                    <a:pt x="29334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1" name="Google Shape;1581;p11"/>
            <p:cNvSpPr/>
            <p:nvPr/>
          </p:nvSpPr>
          <p:spPr>
            <a:xfrm>
              <a:off x="4812875" y="2564250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0" y="8440"/>
                  </a:moveTo>
                  <a:lnTo>
                    <a:pt x="14723" y="16916"/>
                  </a:lnTo>
                  <a:lnTo>
                    <a:pt x="29333" y="8477"/>
                  </a:lnTo>
                  <a:lnTo>
                    <a:pt x="14611" y="0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2" name="Google Shape;1582;p11"/>
            <p:cNvSpPr/>
            <p:nvPr/>
          </p:nvSpPr>
          <p:spPr>
            <a:xfrm>
              <a:off x="4051650" y="2562400"/>
              <a:ext cx="734275" cy="423850"/>
            </a:xfrm>
            <a:custGeom>
              <a:rect b="b" l="l" r="r" t="t"/>
              <a:pathLst>
                <a:path extrusionOk="0" fill="none" h="16954" w="29371">
                  <a:moveTo>
                    <a:pt x="0" y="8439"/>
                  </a:moveTo>
                  <a:lnTo>
                    <a:pt x="14723" y="16953"/>
                  </a:lnTo>
                  <a:lnTo>
                    <a:pt x="29371" y="8514"/>
                  </a:lnTo>
                  <a:lnTo>
                    <a:pt x="14648" y="0"/>
                  </a:lnTo>
                  <a:lnTo>
                    <a:pt x="0" y="843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3" name="Google Shape;1583;p11"/>
            <p:cNvSpPr/>
            <p:nvPr/>
          </p:nvSpPr>
          <p:spPr>
            <a:xfrm>
              <a:off x="5194875" y="2784525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29334" y="8477"/>
                  </a:moveTo>
                  <a:lnTo>
                    <a:pt x="14611" y="1"/>
                  </a:lnTo>
                  <a:lnTo>
                    <a:pt x="0" y="8440"/>
                  </a:lnTo>
                  <a:lnTo>
                    <a:pt x="14723" y="16916"/>
                  </a:lnTo>
                  <a:lnTo>
                    <a:pt x="29334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4" name="Google Shape;1584;p11"/>
            <p:cNvSpPr/>
            <p:nvPr/>
          </p:nvSpPr>
          <p:spPr>
            <a:xfrm>
              <a:off x="5204150" y="4542100"/>
              <a:ext cx="733375" cy="317900"/>
            </a:xfrm>
            <a:custGeom>
              <a:rect b="b" l="l" r="r" t="t"/>
              <a:pathLst>
                <a:path extrusionOk="0" fill="none" h="12716" w="29335">
                  <a:moveTo>
                    <a:pt x="14612" y="1"/>
                  </a:moveTo>
                  <a:lnTo>
                    <a:pt x="1" y="8440"/>
                  </a:lnTo>
                  <a:lnTo>
                    <a:pt x="7437" y="12716"/>
                  </a:lnTo>
                  <a:lnTo>
                    <a:pt x="22010" y="12716"/>
                  </a:lnTo>
                  <a:lnTo>
                    <a:pt x="29334" y="8477"/>
                  </a:lnTo>
                  <a:lnTo>
                    <a:pt x="1461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5" name="Google Shape;1585;p11"/>
            <p:cNvSpPr/>
            <p:nvPr/>
          </p:nvSpPr>
          <p:spPr>
            <a:xfrm>
              <a:off x="4806350" y="1246300"/>
              <a:ext cx="733375" cy="422925"/>
            </a:xfrm>
            <a:custGeom>
              <a:rect b="b" l="l" r="r" t="t"/>
              <a:pathLst>
                <a:path extrusionOk="0" fill="none" h="16917" w="29335">
                  <a:moveTo>
                    <a:pt x="14686" y="16916"/>
                  </a:moveTo>
                  <a:lnTo>
                    <a:pt x="29334" y="8477"/>
                  </a:lnTo>
                  <a:lnTo>
                    <a:pt x="14612" y="0"/>
                  </a:lnTo>
                  <a:lnTo>
                    <a:pt x="1" y="8440"/>
                  </a:lnTo>
                  <a:lnTo>
                    <a:pt x="14686" y="1691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6" name="Google Shape;1586;p11"/>
            <p:cNvSpPr/>
            <p:nvPr/>
          </p:nvSpPr>
          <p:spPr>
            <a:xfrm>
              <a:off x="5185575" y="102695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29334" y="8477"/>
                  </a:moveTo>
                  <a:lnTo>
                    <a:pt x="14611" y="0"/>
                  </a:lnTo>
                  <a:lnTo>
                    <a:pt x="0" y="8440"/>
                  </a:lnTo>
                  <a:lnTo>
                    <a:pt x="14686" y="16953"/>
                  </a:lnTo>
                  <a:lnTo>
                    <a:pt x="29334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7" name="Google Shape;1587;p11"/>
            <p:cNvSpPr/>
            <p:nvPr/>
          </p:nvSpPr>
          <p:spPr>
            <a:xfrm>
              <a:off x="5945875" y="1027875"/>
              <a:ext cx="734275" cy="423850"/>
            </a:xfrm>
            <a:custGeom>
              <a:rect b="b" l="l" r="r" t="t"/>
              <a:pathLst>
                <a:path extrusionOk="0" fill="none" h="16954" w="29371">
                  <a:moveTo>
                    <a:pt x="29371" y="8514"/>
                  </a:moveTo>
                  <a:lnTo>
                    <a:pt x="14648" y="0"/>
                  </a:lnTo>
                  <a:lnTo>
                    <a:pt x="0" y="8440"/>
                  </a:lnTo>
                  <a:lnTo>
                    <a:pt x="14723" y="16954"/>
                  </a:lnTo>
                  <a:lnTo>
                    <a:pt x="29371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8" name="Google Shape;1588;p11"/>
            <p:cNvSpPr/>
            <p:nvPr/>
          </p:nvSpPr>
          <p:spPr>
            <a:xfrm>
              <a:off x="4424350" y="1025075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29334" y="8515"/>
                  </a:moveTo>
                  <a:lnTo>
                    <a:pt x="14612" y="1"/>
                  </a:lnTo>
                  <a:lnTo>
                    <a:pt x="1" y="8440"/>
                  </a:lnTo>
                  <a:lnTo>
                    <a:pt x="14723" y="16954"/>
                  </a:lnTo>
                  <a:lnTo>
                    <a:pt x="29334" y="851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9" name="Google Shape;1589;p11"/>
            <p:cNvSpPr/>
            <p:nvPr/>
          </p:nvSpPr>
          <p:spPr>
            <a:xfrm>
              <a:off x="5566650" y="1247225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14723" y="16953"/>
                  </a:moveTo>
                  <a:lnTo>
                    <a:pt x="29334" y="8514"/>
                  </a:lnTo>
                  <a:lnTo>
                    <a:pt x="14649" y="0"/>
                  </a:lnTo>
                  <a:lnTo>
                    <a:pt x="0" y="8440"/>
                  </a:lnTo>
                  <a:lnTo>
                    <a:pt x="14723" y="1695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0" name="Google Shape;1590;p11"/>
            <p:cNvSpPr/>
            <p:nvPr/>
          </p:nvSpPr>
          <p:spPr>
            <a:xfrm>
              <a:off x="3283925" y="1243500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14723" y="16917"/>
                  </a:moveTo>
                  <a:lnTo>
                    <a:pt x="29334" y="8477"/>
                  </a:lnTo>
                  <a:lnTo>
                    <a:pt x="14611" y="1"/>
                  </a:lnTo>
                  <a:lnTo>
                    <a:pt x="0" y="8440"/>
                  </a:lnTo>
                  <a:lnTo>
                    <a:pt x="14723" y="1691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1" name="Google Shape;1591;p11"/>
            <p:cNvSpPr/>
            <p:nvPr/>
          </p:nvSpPr>
          <p:spPr>
            <a:xfrm>
              <a:off x="3663125" y="1024150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29334" y="8477"/>
                  </a:moveTo>
                  <a:lnTo>
                    <a:pt x="14612" y="1"/>
                  </a:lnTo>
                  <a:lnTo>
                    <a:pt x="1" y="8440"/>
                  </a:lnTo>
                  <a:lnTo>
                    <a:pt x="14723" y="16954"/>
                  </a:lnTo>
                  <a:lnTo>
                    <a:pt x="29334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2" name="Google Shape;1592;p11"/>
            <p:cNvSpPr/>
            <p:nvPr/>
          </p:nvSpPr>
          <p:spPr>
            <a:xfrm>
              <a:off x="4045150" y="1244425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14723" y="16954"/>
                  </a:moveTo>
                  <a:lnTo>
                    <a:pt x="29333" y="8515"/>
                  </a:lnTo>
                  <a:lnTo>
                    <a:pt x="14611" y="1"/>
                  </a:lnTo>
                  <a:lnTo>
                    <a:pt x="0" y="8440"/>
                  </a:lnTo>
                  <a:lnTo>
                    <a:pt x="14723" y="1695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3" name="Google Shape;1593;p11"/>
            <p:cNvSpPr/>
            <p:nvPr/>
          </p:nvSpPr>
          <p:spPr>
            <a:xfrm>
              <a:off x="6341800" y="3885000"/>
              <a:ext cx="734300" cy="422925"/>
            </a:xfrm>
            <a:custGeom>
              <a:rect b="b" l="l" r="r" t="t"/>
              <a:pathLst>
                <a:path extrusionOk="0" fill="none" h="16917" w="29372">
                  <a:moveTo>
                    <a:pt x="1" y="8439"/>
                  </a:moveTo>
                  <a:lnTo>
                    <a:pt x="14723" y="16916"/>
                  </a:lnTo>
                  <a:lnTo>
                    <a:pt x="29371" y="8477"/>
                  </a:lnTo>
                  <a:lnTo>
                    <a:pt x="14649" y="0"/>
                  </a:lnTo>
                  <a:lnTo>
                    <a:pt x="1" y="843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4" name="Google Shape;1594;p11"/>
            <p:cNvSpPr/>
            <p:nvPr/>
          </p:nvSpPr>
          <p:spPr>
            <a:xfrm>
              <a:off x="6339950" y="3445350"/>
              <a:ext cx="733350" cy="423875"/>
            </a:xfrm>
            <a:custGeom>
              <a:rect b="b" l="l" r="r" t="t"/>
              <a:pathLst>
                <a:path extrusionOk="0" fill="none" h="16955" w="29334">
                  <a:moveTo>
                    <a:pt x="0" y="8440"/>
                  </a:moveTo>
                  <a:lnTo>
                    <a:pt x="14723" y="16954"/>
                  </a:lnTo>
                  <a:lnTo>
                    <a:pt x="29334" y="8515"/>
                  </a:lnTo>
                  <a:lnTo>
                    <a:pt x="14611" y="1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5" name="Google Shape;1595;p11"/>
            <p:cNvSpPr/>
            <p:nvPr/>
          </p:nvSpPr>
          <p:spPr>
            <a:xfrm>
              <a:off x="6337150" y="3005725"/>
              <a:ext cx="734300" cy="423850"/>
            </a:xfrm>
            <a:custGeom>
              <a:rect b="b" l="l" r="r" t="t"/>
              <a:pathLst>
                <a:path extrusionOk="0" fill="none" h="16954" w="29372">
                  <a:moveTo>
                    <a:pt x="1" y="8440"/>
                  </a:moveTo>
                  <a:lnTo>
                    <a:pt x="14723" y="16954"/>
                  </a:lnTo>
                  <a:lnTo>
                    <a:pt x="29372" y="8515"/>
                  </a:lnTo>
                  <a:lnTo>
                    <a:pt x="14649" y="1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6" name="Google Shape;1596;p11"/>
            <p:cNvSpPr/>
            <p:nvPr/>
          </p:nvSpPr>
          <p:spPr>
            <a:xfrm>
              <a:off x="2901925" y="102230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29334" y="8514"/>
                  </a:moveTo>
                  <a:lnTo>
                    <a:pt x="14648" y="0"/>
                  </a:lnTo>
                  <a:lnTo>
                    <a:pt x="0" y="8477"/>
                  </a:lnTo>
                  <a:lnTo>
                    <a:pt x="14723" y="16953"/>
                  </a:lnTo>
                  <a:lnTo>
                    <a:pt x="29334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7" name="Google Shape;1597;p11"/>
            <p:cNvSpPr/>
            <p:nvPr/>
          </p:nvSpPr>
          <p:spPr>
            <a:xfrm>
              <a:off x="6332525" y="212740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0" y="8440"/>
                  </a:moveTo>
                  <a:lnTo>
                    <a:pt x="14723" y="16954"/>
                  </a:lnTo>
                  <a:lnTo>
                    <a:pt x="29334" y="8477"/>
                  </a:lnTo>
                  <a:lnTo>
                    <a:pt x="14648" y="1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8" name="Google Shape;1598;p11"/>
            <p:cNvSpPr/>
            <p:nvPr/>
          </p:nvSpPr>
          <p:spPr>
            <a:xfrm>
              <a:off x="6330650" y="1687775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1" y="8440"/>
                  </a:moveTo>
                  <a:lnTo>
                    <a:pt x="14723" y="16954"/>
                  </a:lnTo>
                  <a:lnTo>
                    <a:pt x="29334" y="8514"/>
                  </a:lnTo>
                  <a:lnTo>
                    <a:pt x="14612" y="1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9" name="Google Shape;1599;p11"/>
            <p:cNvSpPr/>
            <p:nvPr/>
          </p:nvSpPr>
          <p:spPr>
            <a:xfrm>
              <a:off x="6327875" y="124815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14723" y="16954"/>
                  </a:moveTo>
                  <a:lnTo>
                    <a:pt x="29334" y="8514"/>
                  </a:lnTo>
                  <a:lnTo>
                    <a:pt x="14611" y="1"/>
                  </a:lnTo>
                  <a:lnTo>
                    <a:pt x="0" y="8477"/>
                  </a:lnTo>
                  <a:lnTo>
                    <a:pt x="14723" y="1695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0" name="Google Shape;1600;p11"/>
            <p:cNvSpPr/>
            <p:nvPr/>
          </p:nvSpPr>
          <p:spPr>
            <a:xfrm>
              <a:off x="6335300" y="2567025"/>
              <a:ext cx="733375" cy="422925"/>
            </a:xfrm>
            <a:custGeom>
              <a:rect b="b" l="l" r="r" t="t"/>
              <a:pathLst>
                <a:path extrusionOk="0" fill="none" h="16917" w="29335">
                  <a:moveTo>
                    <a:pt x="1" y="8440"/>
                  </a:moveTo>
                  <a:lnTo>
                    <a:pt x="14723" y="16917"/>
                  </a:lnTo>
                  <a:lnTo>
                    <a:pt x="29334" y="8477"/>
                  </a:lnTo>
                  <a:lnTo>
                    <a:pt x="14612" y="1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1" name="Google Shape;1601;p11"/>
            <p:cNvSpPr/>
            <p:nvPr/>
          </p:nvSpPr>
          <p:spPr>
            <a:xfrm>
              <a:off x="5951450" y="1907125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14611" y="1"/>
                  </a:moveTo>
                  <a:lnTo>
                    <a:pt x="0" y="8440"/>
                  </a:lnTo>
                  <a:lnTo>
                    <a:pt x="14685" y="16917"/>
                  </a:lnTo>
                  <a:lnTo>
                    <a:pt x="29334" y="8477"/>
                  </a:lnTo>
                  <a:lnTo>
                    <a:pt x="1461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2" name="Google Shape;1602;p11"/>
            <p:cNvSpPr/>
            <p:nvPr/>
          </p:nvSpPr>
          <p:spPr>
            <a:xfrm>
              <a:off x="252050" y="3434200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29334" y="8515"/>
                  </a:moveTo>
                  <a:lnTo>
                    <a:pt x="14612" y="1"/>
                  </a:lnTo>
                  <a:lnTo>
                    <a:pt x="1" y="8440"/>
                  </a:lnTo>
                  <a:lnTo>
                    <a:pt x="14686" y="16954"/>
                  </a:lnTo>
                  <a:lnTo>
                    <a:pt x="29334" y="851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3" name="Google Shape;1603;p11"/>
            <p:cNvSpPr/>
            <p:nvPr/>
          </p:nvSpPr>
          <p:spPr>
            <a:xfrm>
              <a:off x="249275" y="2995500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29334" y="8477"/>
                  </a:moveTo>
                  <a:lnTo>
                    <a:pt x="14611" y="1"/>
                  </a:lnTo>
                  <a:lnTo>
                    <a:pt x="0" y="8440"/>
                  </a:lnTo>
                  <a:lnTo>
                    <a:pt x="14723" y="16917"/>
                  </a:lnTo>
                  <a:lnTo>
                    <a:pt x="29334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4" name="Google Shape;1604;p11"/>
            <p:cNvSpPr/>
            <p:nvPr/>
          </p:nvSpPr>
          <p:spPr>
            <a:xfrm>
              <a:off x="253925" y="3873825"/>
              <a:ext cx="733350" cy="423875"/>
            </a:xfrm>
            <a:custGeom>
              <a:rect b="b" l="l" r="r" t="t"/>
              <a:pathLst>
                <a:path extrusionOk="0" fill="none" h="16955" w="29334">
                  <a:moveTo>
                    <a:pt x="29333" y="8515"/>
                  </a:moveTo>
                  <a:lnTo>
                    <a:pt x="14611" y="1"/>
                  </a:lnTo>
                  <a:lnTo>
                    <a:pt x="0" y="8440"/>
                  </a:lnTo>
                  <a:lnTo>
                    <a:pt x="14723" y="16954"/>
                  </a:lnTo>
                  <a:lnTo>
                    <a:pt x="29333" y="851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5" name="Google Shape;1605;p11"/>
            <p:cNvSpPr/>
            <p:nvPr/>
          </p:nvSpPr>
          <p:spPr>
            <a:xfrm>
              <a:off x="246475" y="2555875"/>
              <a:ext cx="734300" cy="422925"/>
            </a:xfrm>
            <a:custGeom>
              <a:rect b="b" l="l" r="r" t="t"/>
              <a:pathLst>
                <a:path extrusionOk="0" fill="none" h="16917" w="29372">
                  <a:moveTo>
                    <a:pt x="29371" y="8477"/>
                  </a:moveTo>
                  <a:lnTo>
                    <a:pt x="14649" y="1"/>
                  </a:lnTo>
                  <a:lnTo>
                    <a:pt x="1" y="8440"/>
                  </a:lnTo>
                  <a:lnTo>
                    <a:pt x="14723" y="16917"/>
                  </a:lnTo>
                  <a:lnTo>
                    <a:pt x="29371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6" name="Google Shape;1606;p11"/>
            <p:cNvSpPr/>
            <p:nvPr/>
          </p:nvSpPr>
          <p:spPr>
            <a:xfrm>
              <a:off x="256700" y="4313475"/>
              <a:ext cx="733350" cy="422900"/>
            </a:xfrm>
            <a:custGeom>
              <a:rect b="b" l="l" r="r" t="t"/>
              <a:pathLst>
                <a:path extrusionOk="0" fill="none" h="16916" w="29334">
                  <a:moveTo>
                    <a:pt x="1" y="8439"/>
                  </a:moveTo>
                  <a:lnTo>
                    <a:pt x="14686" y="16916"/>
                  </a:lnTo>
                  <a:lnTo>
                    <a:pt x="29334" y="8477"/>
                  </a:lnTo>
                  <a:lnTo>
                    <a:pt x="14612" y="0"/>
                  </a:lnTo>
                  <a:lnTo>
                    <a:pt x="1" y="843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7" name="Google Shape;1607;p11"/>
            <p:cNvSpPr/>
            <p:nvPr/>
          </p:nvSpPr>
          <p:spPr>
            <a:xfrm>
              <a:off x="6344600" y="4324625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0" y="8440"/>
                  </a:moveTo>
                  <a:lnTo>
                    <a:pt x="14723" y="16916"/>
                  </a:lnTo>
                  <a:lnTo>
                    <a:pt x="29334" y="8477"/>
                  </a:lnTo>
                  <a:lnTo>
                    <a:pt x="14611" y="0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8" name="Google Shape;1608;p11"/>
            <p:cNvSpPr/>
            <p:nvPr/>
          </p:nvSpPr>
          <p:spPr>
            <a:xfrm>
              <a:off x="244625" y="211625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29334" y="8514"/>
                  </a:moveTo>
                  <a:lnTo>
                    <a:pt x="14611" y="1"/>
                  </a:lnTo>
                  <a:lnTo>
                    <a:pt x="0" y="8440"/>
                  </a:lnTo>
                  <a:lnTo>
                    <a:pt x="14723" y="16954"/>
                  </a:lnTo>
                  <a:lnTo>
                    <a:pt x="29334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9" name="Google Shape;1609;p11"/>
            <p:cNvSpPr/>
            <p:nvPr/>
          </p:nvSpPr>
          <p:spPr>
            <a:xfrm>
              <a:off x="1380400" y="1019500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29334" y="8515"/>
                  </a:moveTo>
                  <a:lnTo>
                    <a:pt x="14612" y="1"/>
                  </a:lnTo>
                  <a:lnTo>
                    <a:pt x="1" y="8477"/>
                  </a:lnTo>
                  <a:lnTo>
                    <a:pt x="14686" y="16954"/>
                  </a:lnTo>
                  <a:lnTo>
                    <a:pt x="29334" y="851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0" name="Google Shape;1610;p11"/>
            <p:cNvSpPr/>
            <p:nvPr/>
          </p:nvSpPr>
          <p:spPr>
            <a:xfrm>
              <a:off x="2522700" y="124165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14723" y="16953"/>
                  </a:moveTo>
                  <a:lnTo>
                    <a:pt x="29334" y="8514"/>
                  </a:lnTo>
                  <a:lnTo>
                    <a:pt x="14611" y="0"/>
                  </a:lnTo>
                  <a:lnTo>
                    <a:pt x="0" y="8440"/>
                  </a:lnTo>
                  <a:lnTo>
                    <a:pt x="14723" y="1695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1" name="Google Shape;1611;p11"/>
            <p:cNvSpPr/>
            <p:nvPr/>
          </p:nvSpPr>
          <p:spPr>
            <a:xfrm>
              <a:off x="1761475" y="1240725"/>
              <a:ext cx="733375" cy="422925"/>
            </a:xfrm>
            <a:custGeom>
              <a:rect b="b" l="l" r="r" t="t"/>
              <a:pathLst>
                <a:path extrusionOk="0" fill="none" h="16917" w="29335">
                  <a:moveTo>
                    <a:pt x="14723" y="16916"/>
                  </a:moveTo>
                  <a:lnTo>
                    <a:pt x="29334" y="8477"/>
                  </a:lnTo>
                  <a:lnTo>
                    <a:pt x="14649" y="0"/>
                  </a:lnTo>
                  <a:lnTo>
                    <a:pt x="1" y="8440"/>
                  </a:lnTo>
                  <a:lnTo>
                    <a:pt x="14723" y="1691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2" name="Google Shape;1612;p11"/>
            <p:cNvSpPr/>
            <p:nvPr/>
          </p:nvSpPr>
          <p:spPr>
            <a:xfrm>
              <a:off x="2140700" y="1021375"/>
              <a:ext cx="734275" cy="423850"/>
            </a:xfrm>
            <a:custGeom>
              <a:rect b="b" l="l" r="r" t="t"/>
              <a:pathLst>
                <a:path extrusionOk="0" fill="none" h="16954" w="29371">
                  <a:moveTo>
                    <a:pt x="29371" y="8514"/>
                  </a:moveTo>
                  <a:lnTo>
                    <a:pt x="14648" y="0"/>
                  </a:lnTo>
                  <a:lnTo>
                    <a:pt x="0" y="8440"/>
                  </a:lnTo>
                  <a:lnTo>
                    <a:pt x="14723" y="16953"/>
                  </a:lnTo>
                  <a:lnTo>
                    <a:pt x="29371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3" name="Google Shape;1613;p11"/>
            <p:cNvSpPr/>
            <p:nvPr/>
          </p:nvSpPr>
          <p:spPr>
            <a:xfrm>
              <a:off x="1001200" y="123885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14685" y="16954"/>
                  </a:moveTo>
                  <a:lnTo>
                    <a:pt x="29334" y="8515"/>
                  </a:lnTo>
                  <a:lnTo>
                    <a:pt x="14611" y="1"/>
                  </a:lnTo>
                  <a:lnTo>
                    <a:pt x="0" y="8440"/>
                  </a:lnTo>
                  <a:lnTo>
                    <a:pt x="14685" y="1695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4" name="Google Shape;1614;p11"/>
            <p:cNvSpPr/>
            <p:nvPr/>
          </p:nvSpPr>
          <p:spPr>
            <a:xfrm>
              <a:off x="241825" y="1676625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29334" y="8514"/>
                  </a:moveTo>
                  <a:lnTo>
                    <a:pt x="14649" y="1"/>
                  </a:lnTo>
                  <a:lnTo>
                    <a:pt x="1" y="8440"/>
                  </a:lnTo>
                  <a:lnTo>
                    <a:pt x="14723" y="16954"/>
                  </a:lnTo>
                  <a:lnTo>
                    <a:pt x="29334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5" name="Google Shape;1615;p11"/>
            <p:cNvSpPr/>
            <p:nvPr/>
          </p:nvSpPr>
          <p:spPr>
            <a:xfrm>
              <a:off x="621050" y="1458200"/>
              <a:ext cx="734275" cy="422925"/>
            </a:xfrm>
            <a:custGeom>
              <a:rect b="b" l="l" r="r" t="t"/>
              <a:pathLst>
                <a:path extrusionOk="0" fill="none" h="16917" w="29371">
                  <a:moveTo>
                    <a:pt x="29371" y="8477"/>
                  </a:moveTo>
                  <a:lnTo>
                    <a:pt x="14648" y="1"/>
                  </a:lnTo>
                  <a:lnTo>
                    <a:pt x="0" y="8440"/>
                  </a:lnTo>
                  <a:lnTo>
                    <a:pt x="14723" y="16917"/>
                  </a:lnTo>
                  <a:lnTo>
                    <a:pt x="29371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6" name="Google Shape;1616;p11"/>
            <p:cNvSpPr/>
            <p:nvPr/>
          </p:nvSpPr>
          <p:spPr>
            <a:xfrm>
              <a:off x="619175" y="1018575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29334" y="8514"/>
                  </a:moveTo>
                  <a:lnTo>
                    <a:pt x="14612" y="1"/>
                  </a:lnTo>
                  <a:lnTo>
                    <a:pt x="1" y="8440"/>
                  </a:lnTo>
                  <a:lnTo>
                    <a:pt x="14723" y="16954"/>
                  </a:lnTo>
                  <a:lnTo>
                    <a:pt x="29334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7" name="Google Shape;1617;p11"/>
            <p:cNvSpPr/>
            <p:nvPr/>
          </p:nvSpPr>
          <p:spPr>
            <a:xfrm>
              <a:off x="1397125" y="4095975"/>
              <a:ext cx="733375" cy="422925"/>
            </a:xfrm>
            <a:custGeom>
              <a:rect b="b" l="l" r="r" t="t"/>
              <a:pathLst>
                <a:path extrusionOk="0" fill="none" h="16917" w="29335">
                  <a:moveTo>
                    <a:pt x="14612" y="0"/>
                  </a:moveTo>
                  <a:lnTo>
                    <a:pt x="1" y="8440"/>
                  </a:lnTo>
                  <a:lnTo>
                    <a:pt x="14686" y="16916"/>
                  </a:lnTo>
                  <a:lnTo>
                    <a:pt x="29334" y="8477"/>
                  </a:lnTo>
                  <a:lnTo>
                    <a:pt x="1461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8" name="Google Shape;1618;p11"/>
            <p:cNvSpPr/>
            <p:nvPr/>
          </p:nvSpPr>
          <p:spPr>
            <a:xfrm>
              <a:off x="2143475" y="1461000"/>
              <a:ext cx="733375" cy="422925"/>
            </a:xfrm>
            <a:custGeom>
              <a:rect b="b" l="l" r="r" t="t"/>
              <a:pathLst>
                <a:path extrusionOk="0" fill="none" h="16917" w="29335">
                  <a:moveTo>
                    <a:pt x="1" y="8440"/>
                  </a:moveTo>
                  <a:lnTo>
                    <a:pt x="14723" y="16916"/>
                  </a:lnTo>
                  <a:lnTo>
                    <a:pt x="29334" y="8477"/>
                  </a:lnTo>
                  <a:lnTo>
                    <a:pt x="14612" y="0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9" name="Google Shape;1619;p11"/>
            <p:cNvSpPr/>
            <p:nvPr/>
          </p:nvSpPr>
          <p:spPr>
            <a:xfrm>
              <a:off x="1382275" y="1459125"/>
              <a:ext cx="733350" cy="423875"/>
            </a:xfrm>
            <a:custGeom>
              <a:rect b="b" l="l" r="r" t="t"/>
              <a:pathLst>
                <a:path extrusionOk="0" fill="none" h="16955" w="29334">
                  <a:moveTo>
                    <a:pt x="0" y="8440"/>
                  </a:moveTo>
                  <a:lnTo>
                    <a:pt x="14723" y="16954"/>
                  </a:lnTo>
                  <a:lnTo>
                    <a:pt x="29334" y="8515"/>
                  </a:lnTo>
                  <a:lnTo>
                    <a:pt x="14611" y="1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0" name="Google Shape;1620;p11"/>
            <p:cNvSpPr/>
            <p:nvPr/>
          </p:nvSpPr>
          <p:spPr>
            <a:xfrm>
              <a:off x="1764275" y="1679425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0" y="8439"/>
                  </a:moveTo>
                  <a:lnTo>
                    <a:pt x="14723" y="16953"/>
                  </a:lnTo>
                  <a:lnTo>
                    <a:pt x="29334" y="8514"/>
                  </a:lnTo>
                  <a:lnTo>
                    <a:pt x="14611" y="0"/>
                  </a:lnTo>
                  <a:lnTo>
                    <a:pt x="0" y="843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1" name="Google Shape;1621;p11"/>
            <p:cNvSpPr/>
            <p:nvPr/>
          </p:nvSpPr>
          <p:spPr>
            <a:xfrm>
              <a:off x="628475" y="2776150"/>
              <a:ext cx="733375" cy="423875"/>
            </a:xfrm>
            <a:custGeom>
              <a:rect b="b" l="l" r="r" t="t"/>
              <a:pathLst>
                <a:path extrusionOk="0" fill="none" h="16955" w="29335">
                  <a:moveTo>
                    <a:pt x="14723" y="16954"/>
                  </a:moveTo>
                  <a:lnTo>
                    <a:pt x="29334" y="8477"/>
                  </a:lnTo>
                  <a:lnTo>
                    <a:pt x="14612" y="1"/>
                  </a:lnTo>
                  <a:lnTo>
                    <a:pt x="1" y="8440"/>
                  </a:lnTo>
                  <a:lnTo>
                    <a:pt x="14723" y="1695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2" name="Google Shape;1622;p11"/>
            <p:cNvSpPr/>
            <p:nvPr/>
          </p:nvSpPr>
          <p:spPr>
            <a:xfrm>
              <a:off x="623825" y="1896900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1" y="8477"/>
                  </a:moveTo>
                  <a:lnTo>
                    <a:pt x="14723" y="16954"/>
                  </a:lnTo>
                  <a:lnTo>
                    <a:pt x="29334" y="8514"/>
                  </a:lnTo>
                  <a:lnTo>
                    <a:pt x="14612" y="1"/>
                  </a:lnTo>
                  <a:lnTo>
                    <a:pt x="1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3" name="Google Shape;1623;p11"/>
            <p:cNvSpPr/>
            <p:nvPr/>
          </p:nvSpPr>
          <p:spPr>
            <a:xfrm>
              <a:off x="626625" y="2336525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14686" y="16954"/>
                  </a:moveTo>
                  <a:lnTo>
                    <a:pt x="29334" y="8515"/>
                  </a:lnTo>
                  <a:lnTo>
                    <a:pt x="14611" y="1"/>
                  </a:lnTo>
                  <a:lnTo>
                    <a:pt x="0" y="8440"/>
                  </a:lnTo>
                  <a:lnTo>
                    <a:pt x="14686" y="1695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4" name="Google Shape;1624;p11"/>
            <p:cNvSpPr/>
            <p:nvPr/>
          </p:nvSpPr>
          <p:spPr>
            <a:xfrm>
              <a:off x="1003050" y="1678475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0" y="8440"/>
                  </a:moveTo>
                  <a:lnTo>
                    <a:pt x="14723" y="16917"/>
                  </a:lnTo>
                  <a:lnTo>
                    <a:pt x="29334" y="8477"/>
                  </a:lnTo>
                  <a:lnTo>
                    <a:pt x="14611" y="1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5" name="Google Shape;1625;p11"/>
            <p:cNvSpPr/>
            <p:nvPr/>
          </p:nvSpPr>
          <p:spPr>
            <a:xfrm>
              <a:off x="2904700" y="1461925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1" y="8440"/>
                  </a:moveTo>
                  <a:lnTo>
                    <a:pt x="14723" y="16954"/>
                  </a:lnTo>
                  <a:lnTo>
                    <a:pt x="29334" y="8514"/>
                  </a:lnTo>
                  <a:lnTo>
                    <a:pt x="14612" y="0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6" name="Google Shape;1626;p11"/>
            <p:cNvSpPr/>
            <p:nvPr/>
          </p:nvSpPr>
          <p:spPr>
            <a:xfrm>
              <a:off x="2525500" y="1681275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0" y="8440"/>
                  </a:moveTo>
                  <a:lnTo>
                    <a:pt x="14723" y="16916"/>
                  </a:lnTo>
                  <a:lnTo>
                    <a:pt x="29333" y="8477"/>
                  </a:lnTo>
                  <a:lnTo>
                    <a:pt x="14611" y="0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7" name="Google Shape;1627;p11"/>
            <p:cNvSpPr/>
            <p:nvPr/>
          </p:nvSpPr>
          <p:spPr>
            <a:xfrm>
              <a:off x="5187425" y="1466575"/>
              <a:ext cx="733375" cy="422925"/>
            </a:xfrm>
            <a:custGeom>
              <a:rect b="b" l="l" r="r" t="t"/>
              <a:pathLst>
                <a:path extrusionOk="0" fill="none" h="16917" w="29335">
                  <a:moveTo>
                    <a:pt x="1" y="8440"/>
                  </a:moveTo>
                  <a:lnTo>
                    <a:pt x="14723" y="16916"/>
                  </a:lnTo>
                  <a:lnTo>
                    <a:pt x="29334" y="8477"/>
                  </a:lnTo>
                  <a:lnTo>
                    <a:pt x="14612" y="0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8" name="Google Shape;1628;p11"/>
            <p:cNvSpPr/>
            <p:nvPr/>
          </p:nvSpPr>
          <p:spPr>
            <a:xfrm>
              <a:off x="5962600" y="4104350"/>
              <a:ext cx="734275" cy="422900"/>
            </a:xfrm>
            <a:custGeom>
              <a:rect b="b" l="l" r="r" t="t"/>
              <a:pathLst>
                <a:path extrusionOk="0" fill="none" h="16916" w="29371">
                  <a:moveTo>
                    <a:pt x="14648" y="0"/>
                  </a:moveTo>
                  <a:lnTo>
                    <a:pt x="0" y="8439"/>
                  </a:lnTo>
                  <a:lnTo>
                    <a:pt x="14723" y="16916"/>
                  </a:lnTo>
                  <a:lnTo>
                    <a:pt x="29371" y="8477"/>
                  </a:lnTo>
                  <a:lnTo>
                    <a:pt x="146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9" name="Google Shape;1629;p11"/>
            <p:cNvSpPr/>
            <p:nvPr/>
          </p:nvSpPr>
          <p:spPr>
            <a:xfrm>
              <a:off x="4808225" y="168500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0" y="8440"/>
                  </a:moveTo>
                  <a:lnTo>
                    <a:pt x="14723" y="16953"/>
                  </a:lnTo>
                  <a:lnTo>
                    <a:pt x="29334" y="8514"/>
                  </a:lnTo>
                  <a:lnTo>
                    <a:pt x="14611" y="0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0" name="Google Shape;1630;p11"/>
            <p:cNvSpPr/>
            <p:nvPr/>
          </p:nvSpPr>
          <p:spPr>
            <a:xfrm>
              <a:off x="4426225" y="1464725"/>
              <a:ext cx="734275" cy="423850"/>
            </a:xfrm>
            <a:custGeom>
              <a:rect b="b" l="l" r="r" t="t"/>
              <a:pathLst>
                <a:path extrusionOk="0" fill="none" h="16954" w="29371">
                  <a:moveTo>
                    <a:pt x="0" y="8439"/>
                  </a:moveTo>
                  <a:lnTo>
                    <a:pt x="14722" y="16953"/>
                  </a:lnTo>
                  <a:lnTo>
                    <a:pt x="29371" y="8514"/>
                  </a:lnTo>
                  <a:lnTo>
                    <a:pt x="14648" y="0"/>
                  </a:lnTo>
                  <a:lnTo>
                    <a:pt x="0" y="843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1" name="Google Shape;1631;p11"/>
            <p:cNvSpPr/>
            <p:nvPr/>
          </p:nvSpPr>
          <p:spPr>
            <a:xfrm>
              <a:off x="3665925" y="1463775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0" y="8440"/>
                  </a:moveTo>
                  <a:lnTo>
                    <a:pt x="14686" y="16917"/>
                  </a:lnTo>
                  <a:lnTo>
                    <a:pt x="29334" y="8477"/>
                  </a:lnTo>
                  <a:lnTo>
                    <a:pt x="14611" y="1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2" name="Google Shape;1632;p11"/>
            <p:cNvSpPr/>
            <p:nvPr/>
          </p:nvSpPr>
          <p:spPr>
            <a:xfrm>
              <a:off x="4047000" y="1684050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0" y="8440"/>
                  </a:moveTo>
                  <a:lnTo>
                    <a:pt x="14723" y="16917"/>
                  </a:lnTo>
                  <a:lnTo>
                    <a:pt x="29334" y="8478"/>
                  </a:lnTo>
                  <a:lnTo>
                    <a:pt x="14649" y="1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3" name="Google Shape;1633;p11"/>
            <p:cNvSpPr/>
            <p:nvPr/>
          </p:nvSpPr>
          <p:spPr>
            <a:xfrm>
              <a:off x="3285775" y="1682200"/>
              <a:ext cx="734300" cy="423850"/>
            </a:xfrm>
            <a:custGeom>
              <a:rect b="b" l="l" r="r" t="t"/>
              <a:pathLst>
                <a:path extrusionOk="0" fill="none" h="16954" w="29372">
                  <a:moveTo>
                    <a:pt x="1" y="8440"/>
                  </a:moveTo>
                  <a:lnTo>
                    <a:pt x="14723" y="16954"/>
                  </a:lnTo>
                  <a:lnTo>
                    <a:pt x="29371" y="8514"/>
                  </a:lnTo>
                  <a:lnTo>
                    <a:pt x="14649" y="1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4" name="Google Shape;1634;p11"/>
            <p:cNvSpPr/>
            <p:nvPr/>
          </p:nvSpPr>
          <p:spPr>
            <a:xfrm>
              <a:off x="2918650" y="4098775"/>
              <a:ext cx="733350" cy="422900"/>
            </a:xfrm>
            <a:custGeom>
              <a:rect b="b" l="l" r="r" t="t"/>
              <a:pathLst>
                <a:path extrusionOk="0" fill="none" h="16916" w="29334">
                  <a:moveTo>
                    <a:pt x="14611" y="0"/>
                  </a:moveTo>
                  <a:lnTo>
                    <a:pt x="0" y="8439"/>
                  </a:lnTo>
                  <a:lnTo>
                    <a:pt x="14723" y="16916"/>
                  </a:lnTo>
                  <a:lnTo>
                    <a:pt x="29334" y="8477"/>
                  </a:lnTo>
                  <a:lnTo>
                    <a:pt x="1461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5" name="Google Shape;1635;p11"/>
            <p:cNvSpPr/>
            <p:nvPr/>
          </p:nvSpPr>
          <p:spPr>
            <a:xfrm>
              <a:off x="4061875" y="4319975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0" y="8440"/>
                  </a:moveTo>
                  <a:lnTo>
                    <a:pt x="14723" y="16953"/>
                  </a:lnTo>
                  <a:lnTo>
                    <a:pt x="29334" y="8514"/>
                  </a:lnTo>
                  <a:lnTo>
                    <a:pt x="14611" y="0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6" name="Google Shape;1636;p11"/>
            <p:cNvSpPr/>
            <p:nvPr/>
          </p:nvSpPr>
          <p:spPr>
            <a:xfrm>
              <a:off x="3679875" y="409970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14611" y="0"/>
                  </a:moveTo>
                  <a:lnTo>
                    <a:pt x="0" y="8440"/>
                  </a:lnTo>
                  <a:lnTo>
                    <a:pt x="14723" y="16953"/>
                  </a:lnTo>
                  <a:lnTo>
                    <a:pt x="29334" y="8514"/>
                  </a:lnTo>
                  <a:lnTo>
                    <a:pt x="1461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7" name="Google Shape;1637;p11"/>
            <p:cNvSpPr/>
            <p:nvPr/>
          </p:nvSpPr>
          <p:spPr>
            <a:xfrm>
              <a:off x="4441075" y="4101550"/>
              <a:ext cx="733375" cy="422925"/>
            </a:xfrm>
            <a:custGeom>
              <a:rect b="b" l="l" r="r" t="t"/>
              <a:pathLst>
                <a:path extrusionOk="0" fill="none" h="16917" w="29335">
                  <a:moveTo>
                    <a:pt x="14612" y="1"/>
                  </a:moveTo>
                  <a:lnTo>
                    <a:pt x="1" y="8440"/>
                  </a:lnTo>
                  <a:lnTo>
                    <a:pt x="14723" y="16916"/>
                  </a:lnTo>
                  <a:lnTo>
                    <a:pt x="29334" y="8477"/>
                  </a:lnTo>
                  <a:lnTo>
                    <a:pt x="1461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8" name="Google Shape;1638;p11"/>
            <p:cNvSpPr/>
            <p:nvPr/>
          </p:nvSpPr>
          <p:spPr>
            <a:xfrm>
              <a:off x="631275" y="3215800"/>
              <a:ext cx="733350" cy="422900"/>
            </a:xfrm>
            <a:custGeom>
              <a:rect b="b" l="l" r="r" t="t"/>
              <a:pathLst>
                <a:path extrusionOk="0" fill="none" h="16916" w="29334">
                  <a:moveTo>
                    <a:pt x="14686" y="16916"/>
                  </a:moveTo>
                  <a:lnTo>
                    <a:pt x="29334" y="8477"/>
                  </a:lnTo>
                  <a:lnTo>
                    <a:pt x="14611" y="0"/>
                  </a:lnTo>
                  <a:lnTo>
                    <a:pt x="0" y="8439"/>
                  </a:lnTo>
                  <a:lnTo>
                    <a:pt x="14686" y="1691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9" name="Google Shape;1639;p11"/>
            <p:cNvSpPr/>
            <p:nvPr/>
          </p:nvSpPr>
          <p:spPr>
            <a:xfrm>
              <a:off x="4822150" y="4321825"/>
              <a:ext cx="734300" cy="422925"/>
            </a:xfrm>
            <a:custGeom>
              <a:rect b="b" l="l" r="r" t="t"/>
              <a:pathLst>
                <a:path extrusionOk="0" fill="none" h="16917" w="29372">
                  <a:moveTo>
                    <a:pt x="1" y="8440"/>
                  </a:moveTo>
                  <a:lnTo>
                    <a:pt x="14723" y="16917"/>
                  </a:lnTo>
                  <a:lnTo>
                    <a:pt x="29371" y="8477"/>
                  </a:lnTo>
                  <a:lnTo>
                    <a:pt x="14649" y="1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0" name="Google Shape;1640;p11"/>
            <p:cNvSpPr/>
            <p:nvPr/>
          </p:nvSpPr>
          <p:spPr>
            <a:xfrm>
              <a:off x="5583375" y="4322750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1" y="8440"/>
                  </a:moveTo>
                  <a:lnTo>
                    <a:pt x="14723" y="16954"/>
                  </a:lnTo>
                  <a:lnTo>
                    <a:pt x="29334" y="8515"/>
                  </a:lnTo>
                  <a:lnTo>
                    <a:pt x="14649" y="1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1" name="Google Shape;1641;p11"/>
            <p:cNvSpPr/>
            <p:nvPr/>
          </p:nvSpPr>
          <p:spPr>
            <a:xfrm>
              <a:off x="5202300" y="4102475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14612" y="1"/>
                  </a:moveTo>
                  <a:lnTo>
                    <a:pt x="1" y="8440"/>
                  </a:lnTo>
                  <a:lnTo>
                    <a:pt x="14686" y="16954"/>
                  </a:lnTo>
                  <a:lnTo>
                    <a:pt x="29334" y="8514"/>
                  </a:lnTo>
                  <a:lnTo>
                    <a:pt x="1461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2" name="Google Shape;1642;p11"/>
            <p:cNvSpPr/>
            <p:nvPr/>
          </p:nvSpPr>
          <p:spPr>
            <a:xfrm>
              <a:off x="3300650" y="4319050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0" y="8440"/>
                  </a:moveTo>
                  <a:lnTo>
                    <a:pt x="14723" y="16916"/>
                  </a:lnTo>
                  <a:lnTo>
                    <a:pt x="29334" y="8477"/>
                  </a:lnTo>
                  <a:lnTo>
                    <a:pt x="14611" y="0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3" name="Google Shape;1643;p11"/>
            <p:cNvSpPr/>
            <p:nvPr/>
          </p:nvSpPr>
          <p:spPr>
            <a:xfrm>
              <a:off x="5569425" y="1686850"/>
              <a:ext cx="733375" cy="422925"/>
            </a:xfrm>
            <a:custGeom>
              <a:rect b="b" l="l" r="r" t="t"/>
              <a:pathLst>
                <a:path extrusionOk="0" fill="none" h="16917" w="29335">
                  <a:moveTo>
                    <a:pt x="1" y="8440"/>
                  </a:moveTo>
                  <a:lnTo>
                    <a:pt x="14723" y="16916"/>
                  </a:lnTo>
                  <a:lnTo>
                    <a:pt x="29334" y="8477"/>
                  </a:lnTo>
                  <a:lnTo>
                    <a:pt x="14612" y="1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4" name="Google Shape;1644;p11"/>
            <p:cNvSpPr/>
            <p:nvPr/>
          </p:nvSpPr>
          <p:spPr>
            <a:xfrm>
              <a:off x="5948650" y="146750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14612" y="1"/>
                  </a:moveTo>
                  <a:lnTo>
                    <a:pt x="1" y="8440"/>
                  </a:lnTo>
                  <a:lnTo>
                    <a:pt x="14723" y="16954"/>
                  </a:lnTo>
                  <a:lnTo>
                    <a:pt x="29334" y="8514"/>
                  </a:lnTo>
                  <a:lnTo>
                    <a:pt x="1461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5" name="Google Shape;1645;p11"/>
            <p:cNvSpPr/>
            <p:nvPr/>
          </p:nvSpPr>
          <p:spPr>
            <a:xfrm>
              <a:off x="633125" y="3654500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14723" y="16953"/>
                  </a:moveTo>
                  <a:lnTo>
                    <a:pt x="29334" y="8514"/>
                  </a:lnTo>
                  <a:lnTo>
                    <a:pt x="14612" y="0"/>
                  </a:lnTo>
                  <a:lnTo>
                    <a:pt x="1" y="8439"/>
                  </a:lnTo>
                  <a:lnTo>
                    <a:pt x="14723" y="1695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6" name="Google Shape;1646;p11"/>
            <p:cNvSpPr/>
            <p:nvPr/>
          </p:nvSpPr>
          <p:spPr>
            <a:xfrm>
              <a:off x="1017000" y="4314400"/>
              <a:ext cx="734275" cy="423850"/>
            </a:xfrm>
            <a:custGeom>
              <a:rect b="b" l="l" r="r" t="t"/>
              <a:pathLst>
                <a:path extrusionOk="0" fill="none" h="16954" w="29371">
                  <a:moveTo>
                    <a:pt x="0" y="8440"/>
                  </a:moveTo>
                  <a:lnTo>
                    <a:pt x="14723" y="16953"/>
                  </a:lnTo>
                  <a:lnTo>
                    <a:pt x="29371" y="8514"/>
                  </a:lnTo>
                  <a:lnTo>
                    <a:pt x="14648" y="0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7" name="Google Shape;1647;p11"/>
            <p:cNvSpPr/>
            <p:nvPr/>
          </p:nvSpPr>
          <p:spPr>
            <a:xfrm>
              <a:off x="1778200" y="4316250"/>
              <a:ext cx="733375" cy="422925"/>
            </a:xfrm>
            <a:custGeom>
              <a:rect b="b" l="l" r="r" t="t"/>
              <a:pathLst>
                <a:path extrusionOk="0" fill="none" h="16917" w="29335">
                  <a:moveTo>
                    <a:pt x="1" y="8440"/>
                  </a:moveTo>
                  <a:lnTo>
                    <a:pt x="14723" y="16917"/>
                  </a:lnTo>
                  <a:lnTo>
                    <a:pt x="29334" y="8477"/>
                  </a:lnTo>
                  <a:lnTo>
                    <a:pt x="14649" y="1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8" name="Google Shape;1648;p11"/>
            <p:cNvSpPr/>
            <p:nvPr/>
          </p:nvSpPr>
          <p:spPr>
            <a:xfrm>
              <a:off x="2539425" y="4317175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1" y="8440"/>
                  </a:moveTo>
                  <a:lnTo>
                    <a:pt x="14723" y="16954"/>
                  </a:lnTo>
                  <a:lnTo>
                    <a:pt x="29334" y="8515"/>
                  </a:lnTo>
                  <a:lnTo>
                    <a:pt x="14612" y="1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9" name="Google Shape;1649;p11"/>
            <p:cNvSpPr/>
            <p:nvPr/>
          </p:nvSpPr>
          <p:spPr>
            <a:xfrm>
              <a:off x="2157425" y="4096900"/>
              <a:ext cx="734300" cy="423850"/>
            </a:xfrm>
            <a:custGeom>
              <a:rect b="b" l="l" r="r" t="t"/>
              <a:pathLst>
                <a:path extrusionOk="0" fill="none" h="16954" w="29372">
                  <a:moveTo>
                    <a:pt x="14649" y="1"/>
                  </a:moveTo>
                  <a:lnTo>
                    <a:pt x="1" y="8440"/>
                  </a:lnTo>
                  <a:lnTo>
                    <a:pt x="14723" y="16954"/>
                  </a:lnTo>
                  <a:lnTo>
                    <a:pt x="29371" y="8514"/>
                  </a:lnTo>
                  <a:lnTo>
                    <a:pt x="1464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0" name="Google Shape;1650;p11"/>
            <p:cNvSpPr/>
            <p:nvPr/>
          </p:nvSpPr>
          <p:spPr>
            <a:xfrm>
              <a:off x="241825" y="855000"/>
              <a:ext cx="262125" cy="151525"/>
            </a:xfrm>
            <a:custGeom>
              <a:rect b="b" l="l" r="r" t="t"/>
              <a:pathLst>
                <a:path extrusionOk="0" h="6061" w="10485">
                  <a:moveTo>
                    <a:pt x="9407" y="0"/>
                  </a:moveTo>
                  <a:lnTo>
                    <a:pt x="1" y="5428"/>
                  </a:lnTo>
                  <a:lnTo>
                    <a:pt x="1" y="6060"/>
                  </a:lnTo>
                  <a:lnTo>
                    <a:pt x="1048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1" name="Google Shape;1651;p11"/>
            <p:cNvSpPr/>
            <p:nvPr/>
          </p:nvSpPr>
          <p:spPr>
            <a:xfrm>
              <a:off x="7281475" y="4803275"/>
              <a:ext cx="98550" cy="56725"/>
            </a:xfrm>
            <a:custGeom>
              <a:rect b="b" l="l" r="r" t="t"/>
              <a:pathLst>
                <a:path extrusionOk="0" h="2269" w="3942">
                  <a:moveTo>
                    <a:pt x="3942" y="1"/>
                  </a:moveTo>
                  <a:lnTo>
                    <a:pt x="1" y="2269"/>
                  </a:lnTo>
                  <a:lnTo>
                    <a:pt x="1116" y="2269"/>
                  </a:lnTo>
                  <a:lnTo>
                    <a:pt x="3942" y="633"/>
                  </a:lnTo>
                  <a:lnTo>
                    <a:pt x="394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2" name="Google Shape;1652;p11"/>
            <p:cNvSpPr/>
            <p:nvPr/>
          </p:nvSpPr>
          <p:spPr>
            <a:xfrm>
              <a:off x="241825" y="855000"/>
              <a:ext cx="7138200" cy="4005000"/>
            </a:xfrm>
            <a:custGeom>
              <a:rect b="b" l="l" r="r" t="t"/>
              <a:pathLst>
                <a:path extrusionOk="0" h="160200" w="285528">
                  <a:moveTo>
                    <a:pt x="29706" y="6544"/>
                  </a:moveTo>
                  <a:lnTo>
                    <a:pt x="44428" y="15057"/>
                  </a:lnTo>
                  <a:lnTo>
                    <a:pt x="29817" y="23497"/>
                  </a:lnTo>
                  <a:lnTo>
                    <a:pt x="15095" y="14983"/>
                  </a:lnTo>
                  <a:lnTo>
                    <a:pt x="29706" y="6544"/>
                  </a:lnTo>
                  <a:close/>
                  <a:moveTo>
                    <a:pt x="60155" y="6581"/>
                  </a:moveTo>
                  <a:lnTo>
                    <a:pt x="74877" y="15095"/>
                  </a:lnTo>
                  <a:lnTo>
                    <a:pt x="60229" y="23534"/>
                  </a:lnTo>
                  <a:lnTo>
                    <a:pt x="45544" y="15057"/>
                  </a:lnTo>
                  <a:lnTo>
                    <a:pt x="60155" y="6581"/>
                  </a:lnTo>
                  <a:close/>
                  <a:moveTo>
                    <a:pt x="90603" y="6655"/>
                  </a:moveTo>
                  <a:lnTo>
                    <a:pt x="105326" y="15169"/>
                  </a:lnTo>
                  <a:lnTo>
                    <a:pt x="90678" y="23608"/>
                  </a:lnTo>
                  <a:lnTo>
                    <a:pt x="75955" y="15095"/>
                  </a:lnTo>
                  <a:lnTo>
                    <a:pt x="90603" y="6655"/>
                  </a:lnTo>
                  <a:close/>
                  <a:moveTo>
                    <a:pt x="121052" y="6692"/>
                  </a:moveTo>
                  <a:lnTo>
                    <a:pt x="135738" y="15206"/>
                  </a:lnTo>
                  <a:lnTo>
                    <a:pt x="121127" y="23645"/>
                  </a:lnTo>
                  <a:lnTo>
                    <a:pt x="106404" y="15169"/>
                  </a:lnTo>
                  <a:lnTo>
                    <a:pt x="121052" y="6692"/>
                  </a:lnTo>
                  <a:close/>
                  <a:moveTo>
                    <a:pt x="151464" y="6767"/>
                  </a:moveTo>
                  <a:lnTo>
                    <a:pt x="166186" y="15243"/>
                  </a:lnTo>
                  <a:lnTo>
                    <a:pt x="151575" y="23720"/>
                  </a:lnTo>
                  <a:lnTo>
                    <a:pt x="136853" y="15206"/>
                  </a:lnTo>
                  <a:lnTo>
                    <a:pt x="151464" y="6767"/>
                  </a:lnTo>
                  <a:close/>
                  <a:moveTo>
                    <a:pt x="181913" y="6804"/>
                  </a:moveTo>
                  <a:lnTo>
                    <a:pt x="196635" y="15318"/>
                  </a:lnTo>
                  <a:lnTo>
                    <a:pt x="182024" y="23757"/>
                  </a:lnTo>
                  <a:lnTo>
                    <a:pt x="167302" y="15243"/>
                  </a:lnTo>
                  <a:lnTo>
                    <a:pt x="181913" y="6804"/>
                  </a:lnTo>
                  <a:close/>
                  <a:moveTo>
                    <a:pt x="212361" y="6878"/>
                  </a:moveTo>
                  <a:lnTo>
                    <a:pt x="227084" y="15355"/>
                  </a:lnTo>
                  <a:lnTo>
                    <a:pt x="212436" y="23831"/>
                  </a:lnTo>
                  <a:lnTo>
                    <a:pt x="197750" y="15318"/>
                  </a:lnTo>
                  <a:lnTo>
                    <a:pt x="212361" y="6878"/>
                  </a:lnTo>
                  <a:close/>
                  <a:moveTo>
                    <a:pt x="242810" y="6915"/>
                  </a:moveTo>
                  <a:lnTo>
                    <a:pt x="257533" y="15429"/>
                  </a:lnTo>
                  <a:lnTo>
                    <a:pt x="242885" y="23869"/>
                  </a:lnTo>
                  <a:lnTo>
                    <a:pt x="228162" y="15355"/>
                  </a:lnTo>
                  <a:lnTo>
                    <a:pt x="242810" y="6915"/>
                  </a:lnTo>
                  <a:close/>
                  <a:moveTo>
                    <a:pt x="44986" y="15355"/>
                  </a:moveTo>
                  <a:lnTo>
                    <a:pt x="59709" y="23869"/>
                  </a:lnTo>
                  <a:lnTo>
                    <a:pt x="45060" y="32308"/>
                  </a:lnTo>
                  <a:lnTo>
                    <a:pt x="30375" y="23794"/>
                  </a:lnTo>
                  <a:lnTo>
                    <a:pt x="44986" y="15355"/>
                  </a:lnTo>
                  <a:close/>
                  <a:moveTo>
                    <a:pt x="75435" y="15429"/>
                  </a:moveTo>
                  <a:lnTo>
                    <a:pt x="90120" y="23906"/>
                  </a:lnTo>
                  <a:lnTo>
                    <a:pt x="75509" y="32345"/>
                  </a:lnTo>
                  <a:lnTo>
                    <a:pt x="60787" y="23869"/>
                  </a:lnTo>
                  <a:lnTo>
                    <a:pt x="75435" y="15429"/>
                  </a:lnTo>
                  <a:close/>
                  <a:moveTo>
                    <a:pt x="105846" y="15466"/>
                  </a:moveTo>
                  <a:lnTo>
                    <a:pt x="120569" y="23980"/>
                  </a:lnTo>
                  <a:lnTo>
                    <a:pt x="105958" y="32419"/>
                  </a:lnTo>
                  <a:lnTo>
                    <a:pt x="91235" y="23906"/>
                  </a:lnTo>
                  <a:lnTo>
                    <a:pt x="105846" y="15466"/>
                  </a:lnTo>
                  <a:close/>
                  <a:moveTo>
                    <a:pt x="136295" y="15541"/>
                  </a:moveTo>
                  <a:lnTo>
                    <a:pt x="151018" y="24017"/>
                  </a:lnTo>
                  <a:lnTo>
                    <a:pt x="136407" y="32457"/>
                  </a:lnTo>
                  <a:lnTo>
                    <a:pt x="121684" y="23980"/>
                  </a:lnTo>
                  <a:lnTo>
                    <a:pt x="136295" y="15541"/>
                  </a:lnTo>
                  <a:close/>
                  <a:moveTo>
                    <a:pt x="166744" y="15578"/>
                  </a:moveTo>
                  <a:lnTo>
                    <a:pt x="181466" y="24092"/>
                  </a:lnTo>
                  <a:lnTo>
                    <a:pt x="166856" y="32531"/>
                  </a:lnTo>
                  <a:lnTo>
                    <a:pt x="152133" y="24017"/>
                  </a:lnTo>
                  <a:lnTo>
                    <a:pt x="166744" y="15578"/>
                  </a:lnTo>
                  <a:close/>
                  <a:moveTo>
                    <a:pt x="197193" y="15652"/>
                  </a:moveTo>
                  <a:lnTo>
                    <a:pt x="211915" y="24129"/>
                  </a:lnTo>
                  <a:lnTo>
                    <a:pt x="197267" y="32568"/>
                  </a:lnTo>
                  <a:lnTo>
                    <a:pt x="182582" y="24092"/>
                  </a:lnTo>
                  <a:lnTo>
                    <a:pt x="197193" y="15652"/>
                  </a:lnTo>
                  <a:close/>
                  <a:moveTo>
                    <a:pt x="227642" y="15689"/>
                  </a:moveTo>
                  <a:lnTo>
                    <a:pt x="242327" y="24203"/>
                  </a:lnTo>
                  <a:lnTo>
                    <a:pt x="227716" y="32642"/>
                  </a:lnTo>
                  <a:lnTo>
                    <a:pt x="212993" y="24129"/>
                  </a:lnTo>
                  <a:lnTo>
                    <a:pt x="227642" y="15689"/>
                  </a:lnTo>
                  <a:close/>
                  <a:moveTo>
                    <a:pt x="258053" y="15727"/>
                  </a:moveTo>
                  <a:lnTo>
                    <a:pt x="272776" y="24240"/>
                  </a:lnTo>
                  <a:lnTo>
                    <a:pt x="258165" y="32680"/>
                  </a:lnTo>
                  <a:lnTo>
                    <a:pt x="243442" y="24203"/>
                  </a:lnTo>
                  <a:lnTo>
                    <a:pt x="258053" y="15727"/>
                  </a:lnTo>
                  <a:close/>
                  <a:moveTo>
                    <a:pt x="29817" y="24129"/>
                  </a:moveTo>
                  <a:lnTo>
                    <a:pt x="44540" y="32605"/>
                  </a:lnTo>
                  <a:lnTo>
                    <a:pt x="29892" y="41045"/>
                  </a:lnTo>
                  <a:lnTo>
                    <a:pt x="15169" y="32568"/>
                  </a:lnTo>
                  <a:lnTo>
                    <a:pt x="29817" y="24129"/>
                  </a:lnTo>
                  <a:close/>
                  <a:moveTo>
                    <a:pt x="60229" y="24166"/>
                  </a:moveTo>
                  <a:lnTo>
                    <a:pt x="74952" y="32680"/>
                  </a:lnTo>
                  <a:lnTo>
                    <a:pt x="60341" y="41119"/>
                  </a:lnTo>
                  <a:lnTo>
                    <a:pt x="45618" y="32605"/>
                  </a:lnTo>
                  <a:lnTo>
                    <a:pt x="60229" y="24166"/>
                  </a:lnTo>
                  <a:close/>
                  <a:moveTo>
                    <a:pt x="90678" y="24240"/>
                  </a:moveTo>
                  <a:lnTo>
                    <a:pt x="105400" y="32717"/>
                  </a:lnTo>
                  <a:lnTo>
                    <a:pt x="90789" y="41156"/>
                  </a:lnTo>
                  <a:lnTo>
                    <a:pt x="76067" y="32680"/>
                  </a:lnTo>
                  <a:lnTo>
                    <a:pt x="90678" y="24240"/>
                  </a:lnTo>
                  <a:close/>
                  <a:moveTo>
                    <a:pt x="121127" y="24277"/>
                  </a:moveTo>
                  <a:lnTo>
                    <a:pt x="135849" y="32791"/>
                  </a:lnTo>
                  <a:lnTo>
                    <a:pt x="121238" y="41231"/>
                  </a:lnTo>
                  <a:lnTo>
                    <a:pt x="106516" y="32717"/>
                  </a:lnTo>
                  <a:lnTo>
                    <a:pt x="121127" y="24277"/>
                  </a:lnTo>
                  <a:close/>
                  <a:moveTo>
                    <a:pt x="151575" y="24352"/>
                  </a:moveTo>
                  <a:lnTo>
                    <a:pt x="166298" y="32828"/>
                  </a:lnTo>
                  <a:lnTo>
                    <a:pt x="151650" y="41268"/>
                  </a:lnTo>
                  <a:lnTo>
                    <a:pt x="136964" y="32791"/>
                  </a:lnTo>
                  <a:lnTo>
                    <a:pt x="151575" y="24352"/>
                  </a:lnTo>
                  <a:close/>
                  <a:moveTo>
                    <a:pt x="182024" y="24389"/>
                  </a:moveTo>
                  <a:lnTo>
                    <a:pt x="196747" y="32903"/>
                  </a:lnTo>
                  <a:lnTo>
                    <a:pt x="182098" y="41342"/>
                  </a:lnTo>
                  <a:lnTo>
                    <a:pt x="167376" y="32828"/>
                  </a:lnTo>
                  <a:lnTo>
                    <a:pt x="182024" y="24389"/>
                  </a:lnTo>
                  <a:close/>
                  <a:moveTo>
                    <a:pt x="212436" y="24463"/>
                  </a:moveTo>
                  <a:lnTo>
                    <a:pt x="227158" y="32940"/>
                  </a:lnTo>
                  <a:lnTo>
                    <a:pt x="212547" y="41379"/>
                  </a:lnTo>
                  <a:lnTo>
                    <a:pt x="197825" y="32903"/>
                  </a:lnTo>
                  <a:lnTo>
                    <a:pt x="212436" y="24463"/>
                  </a:lnTo>
                  <a:close/>
                  <a:moveTo>
                    <a:pt x="242885" y="24501"/>
                  </a:moveTo>
                  <a:lnTo>
                    <a:pt x="257607" y="33014"/>
                  </a:lnTo>
                  <a:lnTo>
                    <a:pt x="242996" y="41454"/>
                  </a:lnTo>
                  <a:lnTo>
                    <a:pt x="228274" y="32940"/>
                  </a:lnTo>
                  <a:lnTo>
                    <a:pt x="242885" y="24501"/>
                  </a:lnTo>
                  <a:close/>
                  <a:moveTo>
                    <a:pt x="45060" y="32940"/>
                  </a:moveTo>
                  <a:lnTo>
                    <a:pt x="59783" y="41416"/>
                  </a:lnTo>
                  <a:lnTo>
                    <a:pt x="45172" y="49856"/>
                  </a:lnTo>
                  <a:lnTo>
                    <a:pt x="30449" y="41379"/>
                  </a:lnTo>
                  <a:lnTo>
                    <a:pt x="45060" y="32940"/>
                  </a:lnTo>
                  <a:close/>
                  <a:moveTo>
                    <a:pt x="75509" y="32977"/>
                  </a:moveTo>
                  <a:lnTo>
                    <a:pt x="90232" y="41491"/>
                  </a:lnTo>
                  <a:lnTo>
                    <a:pt x="75621" y="49930"/>
                  </a:lnTo>
                  <a:lnTo>
                    <a:pt x="60898" y="41416"/>
                  </a:lnTo>
                  <a:lnTo>
                    <a:pt x="75509" y="32977"/>
                  </a:lnTo>
                  <a:close/>
                  <a:moveTo>
                    <a:pt x="105958" y="33051"/>
                  </a:moveTo>
                  <a:lnTo>
                    <a:pt x="120680" y="41528"/>
                  </a:lnTo>
                  <a:lnTo>
                    <a:pt x="106070" y="49967"/>
                  </a:lnTo>
                  <a:lnTo>
                    <a:pt x="91347" y="41491"/>
                  </a:lnTo>
                  <a:lnTo>
                    <a:pt x="105958" y="33051"/>
                  </a:lnTo>
                  <a:close/>
                  <a:moveTo>
                    <a:pt x="136407" y="33089"/>
                  </a:moveTo>
                  <a:lnTo>
                    <a:pt x="151129" y="41602"/>
                  </a:lnTo>
                  <a:lnTo>
                    <a:pt x="136481" y="50042"/>
                  </a:lnTo>
                  <a:lnTo>
                    <a:pt x="121759" y="41528"/>
                  </a:lnTo>
                  <a:lnTo>
                    <a:pt x="136407" y="33089"/>
                  </a:lnTo>
                  <a:close/>
                  <a:moveTo>
                    <a:pt x="166856" y="33163"/>
                  </a:moveTo>
                  <a:lnTo>
                    <a:pt x="181541" y="41640"/>
                  </a:lnTo>
                  <a:lnTo>
                    <a:pt x="166930" y="50079"/>
                  </a:lnTo>
                  <a:lnTo>
                    <a:pt x="152207" y="41602"/>
                  </a:lnTo>
                  <a:lnTo>
                    <a:pt x="166856" y="33163"/>
                  </a:lnTo>
                  <a:close/>
                  <a:moveTo>
                    <a:pt x="197267" y="33200"/>
                  </a:moveTo>
                  <a:lnTo>
                    <a:pt x="211990" y="41714"/>
                  </a:lnTo>
                  <a:lnTo>
                    <a:pt x="197379" y="50153"/>
                  </a:lnTo>
                  <a:lnTo>
                    <a:pt x="182656" y="41640"/>
                  </a:lnTo>
                  <a:lnTo>
                    <a:pt x="197267" y="33200"/>
                  </a:lnTo>
                  <a:close/>
                  <a:moveTo>
                    <a:pt x="227716" y="33275"/>
                  </a:moveTo>
                  <a:lnTo>
                    <a:pt x="242438" y="41751"/>
                  </a:lnTo>
                  <a:lnTo>
                    <a:pt x="227827" y="50190"/>
                  </a:lnTo>
                  <a:lnTo>
                    <a:pt x="213105" y="41714"/>
                  </a:lnTo>
                  <a:lnTo>
                    <a:pt x="227716" y="33275"/>
                  </a:lnTo>
                  <a:close/>
                  <a:moveTo>
                    <a:pt x="258165" y="33312"/>
                  </a:moveTo>
                  <a:lnTo>
                    <a:pt x="272887" y="41825"/>
                  </a:lnTo>
                  <a:lnTo>
                    <a:pt x="258276" y="50265"/>
                  </a:lnTo>
                  <a:lnTo>
                    <a:pt x="243554" y="41751"/>
                  </a:lnTo>
                  <a:lnTo>
                    <a:pt x="258165" y="33312"/>
                  </a:lnTo>
                  <a:close/>
                  <a:moveTo>
                    <a:pt x="29892" y="41677"/>
                  </a:moveTo>
                  <a:lnTo>
                    <a:pt x="44614" y="50190"/>
                  </a:lnTo>
                  <a:lnTo>
                    <a:pt x="30003" y="58630"/>
                  </a:lnTo>
                  <a:lnTo>
                    <a:pt x="15281" y="50153"/>
                  </a:lnTo>
                  <a:lnTo>
                    <a:pt x="29892" y="41677"/>
                  </a:lnTo>
                  <a:close/>
                  <a:moveTo>
                    <a:pt x="60341" y="41751"/>
                  </a:moveTo>
                  <a:lnTo>
                    <a:pt x="75063" y="50265"/>
                  </a:lnTo>
                  <a:lnTo>
                    <a:pt x="60452" y="58704"/>
                  </a:lnTo>
                  <a:lnTo>
                    <a:pt x="45730" y="50190"/>
                  </a:lnTo>
                  <a:lnTo>
                    <a:pt x="60341" y="41751"/>
                  </a:lnTo>
                  <a:close/>
                  <a:moveTo>
                    <a:pt x="90789" y="41788"/>
                  </a:moveTo>
                  <a:lnTo>
                    <a:pt x="105512" y="50302"/>
                  </a:lnTo>
                  <a:lnTo>
                    <a:pt x="90864" y="58741"/>
                  </a:lnTo>
                  <a:lnTo>
                    <a:pt x="76178" y="50265"/>
                  </a:lnTo>
                  <a:lnTo>
                    <a:pt x="90789" y="41788"/>
                  </a:lnTo>
                  <a:close/>
                  <a:moveTo>
                    <a:pt x="121238" y="41863"/>
                  </a:moveTo>
                  <a:lnTo>
                    <a:pt x="135923" y="50339"/>
                  </a:lnTo>
                  <a:lnTo>
                    <a:pt x="121312" y="58816"/>
                  </a:lnTo>
                  <a:lnTo>
                    <a:pt x="106590" y="50302"/>
                  </a:lnTo>
                  <a:lnTo>
                    <a:pt x="121238" y="41863"/>
                  </a:lnTo>
                  <a:close/>
                  <a:moveTo>
                    <a:pt x="151650" y="41900"/>
                  </a:moveTo>
                  <a:lnTo>
                    <a:pt x="166372" y="50414"/>
                  </a:lnTo>
                  <a:lnTo>
                    <a:pt x="151761" y="58853"/>
                  </a:lnTo>
                  <a:lnTo>
                    <a:pt x="137039" y="50339"/>
                  </a:lnTo>
                  <a:lnTo>
                    <a:pt x="151650" y="41900"/>
                  </a:lnTo>
                  <a:close/>
                  <a:moveTo>
                    <a:pt x="182098" y="41974"/>
                  </a:moveTo>
                  <a:lnTo>
                    <a:pt x="196821" y="50451"/>
                  </a:lnTo>
                  <a:lnTo>
                    <a:pt x="182210" y="58890"/>
                  </a:lnTo>
                  <a:lnTo>
                    <a:pt x="167488" y="50414"/>
                  </a:lnTo>
                  <a:lnTo>
                    <a:pt x="182098" y="41974"/>
                  </a:lnTo>
                  <a:close/>
                  <a:moveTo>
                    <a:pt x="212547" y="42011"/>
                  </a:moveTo>
                  <a:lnTo>
                    <a:pt x="227270" y="50525"/>
                  </a:lnTo>
                  <a:lnTo>
                    <a:pt x="212659" y="58964"/>
                  </a:lnTo>
                  <a:lnTo>
                    <a:pt x="197936" y="50451"/>
                  </a:lnTo>
                  <a:lnTo>
                    <a:pt x="212547" y="42011"/>
                  </a:lnTo>
                  <a:close/>
                  <a:moveTo>
                    <a:pt x="242996" y="42086"/>
                  </a:moveTo>
                  <a:lnTo>
                    <a:pt x="257719" y="50562"/>
                  </a:lnTo>
                  <a:lnTo>
                    <a:pt x="243070" y="59002"/>
                  </a:lnTo>
                  <a:lnTo>
                    <a:pt x="228385" y="50525"/>
                  </a:lnTo>
                  <a:lnTo>
                    <a:pt x="242996" y="42086"/>
                  </a:lnTo>
                  <a:close/>
                  <a:moveTo>
                    <a:pt x="14723" y="50451"/>
                  </a:moveTo>
                  <a:lnTo>
                    <a:pt x="29446" y="58964"/>
                  </a:lnTo>
                  <a:lnTo>
                    <a:pt x="14835" y="67404"/>
                  </a:lnTo>
                  <a:lnTo>
                    <a:pt x="112" y="58890"/>
                  </a:lnTo>
                  <a:lnTo>
                    <a:pt x="14723" y="50451"/>
                  </a:lnTo>
                  <a:close/>
                  <a:moveTo>
                    <a:pt x="45172" y="50525"/>
                  </a:moveTo>
                  <a:lnTo>
                    <a:pt x="59894" y="59002"/>
                  </a:lnTo>
                  <a:lnTo>
                    <a:pt x="45246" y="67441"/>
                  </a:lnTo>
                  <a:lnTo>
                    <a:pt x="30561" y="58964"/>
                  </a:lnTo>
                  <a:lnTo>
                    <a:pt x="45172" y="50525"/>
                  </a:lnTo>
                  <a:close/>
                  <a:moveTo>
                    <a:pt x="75621" y="50562"/>
                  </a:moveTo>
                  <a:lnTo>
                    <a:pt x="90343" y="59076"/>
                  </a:lnTo>
                  <a:lnTo>
                    <a:pt x="75695" y="67515"/>
                  </a:lnTo>
                  <a:lnTo>
                    <a:pt x="60973" y="59002"/>
                  </a:lnTo>
                  <a:lnTo>
                    <a:pt x="75621" y="50562"/>
                  </a:lnTo>
                  <a:close/>
                  <a:moveTo>
                    <a:pt x="106070" y="50637"/>
                  </a:moveTo>
                  <a:lnTo>
                    <a:pt x="120755" y="59113"/>
                  </a:lnTo>
                  <a:lnTo>
                    <a:pt x="106144" y="67552"/>
                  </a:lnTo>
                  <a:lnTo>
                    <a:pt x="91421" y="59076"/>
                  </a:lnTo>
                  <a:lnTo>
                    <a:pt x="106070" y="50637"/>
                  </a:lnTo>
                  <a:close/>
                  <a:moveTo>
                    <a:pt x="136481" y="50674"/>
                  </a:moveTo>
                  <a:lnTo>
                    <a:pt x="151204" y="59187"/>
                  </a:lnTo>
                  <a:lnTo>
                    <a:pt x="136593" y="67627"/>
                  </a:lnTo>
                  <a:lnTo>
                    <a:pt x="121870" y="59113"/>
                  </a:lnTo>
                  <a:lnTo>
                    <a:pt x="136481" y="50674"/>
                  </a:lnTo>
                  <a:close/>
                  <a:moveTo>
                    <a:pt x="166930" y="50748"/>
                  </a:moveTo>
                  <a:lnTo>
                    <a:pt x="181652" y="59225"/>
                  </a:lnTo>
                  <a:lnTo>
                    <a:pt x="167041" y="67664"/>
                  </a:lnTo>
                  <a:lnTo>
                    <a:pt x="152319" y="59187"/>
                  </a:lnTo>
                  <a:lnTo>
                    <a:pt x="166930" y="50748"/>
                  </a:lnTo>
                  <a:close/>
                  <a:moveTo>
                    <a:pt x="197379" y="50785"/>
                  </a:moveTo>
                  <a:lnTo>
                    <a:pt x="212101" y="59299"/>
                  </a:lnTo>
                  <a:lnTo>
                    <a:pt x="197453" y="67738"/>
                  </a:lnTo>
                  <a:lnTo>
                    <a:pt x="182768" y="59225"/>
                  </a:lnTo>
                  <a:lnTo>
                    <a:pt x="197379" y="50785"/>
                  </a:lnTo>
                  <a:close/>
                  <a:moveTo>
                    <a:pt x="227827" y="50822"/>
                  </a:moveTo>
                  <a:lnTo>
                    <a:pt x="242550" y="59336"/>
                  </a:lnTo>
                  <a:lnTo>
                    <a:pt x="227902" y="67776"/>
                  </a:lnTo>
                  <a:lnTo>
                    <a:pt x="213179" y="59299"/>
                  </a:lnTo>
                  <a:lnTo>
                    <a:pt x="227827" y="50822"/>
                  </a:lnTo>
                  <a:close/>
                  <a:moveTo>
                    <a:pt x="258276" y="50897"/>
                  </a:moveTo>
                  <a:lnTo>
                    <a:pt x="272962" y="59373"/>
                  </a:lnTo>
                  <a:lnTo>
                    <a:pt x="258351" y="67850"/>
                  </a:lnTo>
                  <a:lnTo>
                    <a:pt x="243628" y="59336"/>
                  </a:lnTo>
                  <a:lnTo>
                    <a:pt x="258276" y="50897"/>
                  </a:lnTo>
                  <a:close/>
                  <a:moveTo>
                    <a:pt x="30003" y="59262"/>
                  </a:moveTo>
                  <a:lnTo>
                    <a:pt x="44726" y="67776"/>
                  </a:lnTo>
                  <a:lnTo>
                    <a:pt x="30078" y="76215"/>
                  </a:lnTo>
                  <a:lnTo>
                    <a:pt x="15392" y="67701"/>
                  </a:lnTo>
                  <a:lnTo>
                    <a:pt x="30003" y="59262"/>
                  </a:lnTo>
                  <a:close/>
                  <a:moveTo>
                    <a:pt x="60452" y="59336"/>
                  </a:moveTo>
                  <a:lnTo>
                    <a:pt x="75137" y="67813"/>
                  </a:lnTo>
                  <a:lnTo>
                    <a:pt x="60526" y="76252"/>
                  </a:lnTo>
                  <a:lnTo>
                    <a:pt x="45804" y="67776"/>
                  </a:lnTo>
                  <a:lnTo>
                    <a:pt x="60452" y="59336"/>
                  </a:lnTo>
                  <a:close/>
                  <a:moveTo>
                    <a:pt x="90864" y="59373"/>
                  </a:moveTo>
                  <a:lnTo>
                    <a:pt x="105586" y="67887"/>
                  </a:lnTo>
                  <a:lnTo>
                    <a:pt x="90975" y="76326"/>
                  </a:lnTo>
                  <a:lnTo>
                    <a:pt x="76253" y="67813"/>
                  </a:lnTo>
                  <a:lnTo>
                    <a:pt x="90864" y="59373"/>
                  </a:lnTo>
                  <a:close/>
                  <a:moveTo>
                    <a:pt x="121312" y="59448"/>
                  </a:moveTo>
                  <a:lnTo>
                    <a:pt x="136035" y="67924"/>
                  </a:lnTo>
                  <a:lnTo>
                    <a:pt x="121424" y="76364"/>
                  </a:lnTo>
                  <a:lnTo>
                    <a:pt x="106702" y="67887"/>
                  </a:lnTo>
                  <a:lnTo>
                    <a:pt x="121312" y="59448"/>
                  </a:lnTo>
                  <a:close/>
                  <a:moveTo>
                    <a:pt x="151761" y="59485"/>
                  </a:moveTo>
                  <a:lnTo>
                    <a:pt x="166484" y="67999"/>
                  </a:lnTo>
                  <a:lnTo>
                    <a:pt x="151873" y="76438"/>
                  </a:lnTo>
                  <a:lnTo>
                    <a:pt x="137150" y="67924"/>
                  </a:lnTo>
                  <a:lnTo>
                    <a:pt x="151761" y="59485"/>
                  </a:lnTo>
                  <a:close/>
                  <a:moveTo>
                    <a:pt x="182210" y="59559"/>
                  </a:moveTo>
                  <a:lnTo>
                    <a:pt x="196933" y="68036"/>
                  </a:lnTo>
                  <a:lnTo>
                    <a:pt x="182284" y="76475"/>
                  </a:lnTo>
                  <a:lnTo>
                    <a:pt x="167599" y="67999"/>
                  </a:lnTo>
                  <a:lnTo>
                    <a:pt x="182210" y="59559"/>
                  </a:lnTo>
                  <a:close/>
                  <a:moveTo>
                    <a:pt x="212659" y="59596"/>
                  </a:moveTo>
                  <a:lnTo>
                    <a:pt x="227344" y="68110"/>
                  </a:lnTo>
                  <a:lnTo>
                    <a:pt x="212733" y="76550"/>
                  </a:lnTo>
                  <a:lnTo>
                    <a:pt x="198011" y="68036"/>
                  </a:lnTo>
                  <a:lnTo>
                    <a:pt x="212659" y="59596"/>
                  </a:lnTo>
                  <a:close/>
                  <a:moveTo>
                    <a:pt x="243070" y="59671"/>
                  </a:moveTo>
                  <a:lnTo>
                    <a:pt x="257793" y="68147"/>
                  </a:lnTo>
                  <a:lnTo>
                    <a:pt x="243182" y="76587"/>
                  </a:lnTo>
                  <a:lnTo>
                    <a:pt x="228459" y="68110"/>
                  </a:lnTo>
                  <a:lnTo>
                    <a:pt x="243070" y="59671"/>
                  </a:lnTo>
                  <a:close/>
                  <a:moveTo>
                    <a:pt x="14835" y="68036"/>
                  </a:moveTo>
                  <a:lnTo>
                    <a:pt x="29557" y="76512"/>
                  </a:lnTo>
                  <a:lnTo>
                    <a:pt x="14909" y="84952"/>
                  </a:lnTo>
                  <a:lnTo>
                    <a:pt x="187" y="76475"/>
                  </a:lnTo>
                  <a:lnTo>
                    <a:pt x="14835" y="68036"/>
                  </a:lnTo>
                  <a:close/>
                  <a:moveTo>
                    <a:pt x="45246" y="68073"/>
                  </a:moveTo>
                  <a:lnTo>
                    <a:pt x="59969" y="76587"/>
                  </a:lnTo>
                  <a:lnTo>
                    <a:pt x="45358" y="85026"/>
                  </a:lnTo>
                  <a:lnTo>
                    <a:pt x="30635" y="76512"/>
                  </a:lnTo>
                  <a:lnTo>
                    <a:pt x="45246" y="68073"/>
                  </a:lnTo>
                  <a:close/>
                  <a:moveTo>
                    <a:pt x="75695" y="68147"/>
                  </a:moveTo>
                  <a:lnTo>
                    <a:pt x="90418" y="76624"/>
                  </a:lnTo>
                  <a:lnTo>
                    <a:pt x="75807" y="85063"/>
                  </a:lnTo>
                  <a:lnTo>
                    <a:pt x="61084" y="76587"/>
                  </a:lnTo>
                  <a:lnTo>
                    <a:pt x="75695" y="68147"/>
                  </a:lnTo>
                  <a:close/>
                  <a:moveTo>
                    <a:pt x="106144" y="68185"/>
                  </a:moveTo>
                  <a:lnTo>
                    <a:pt x="120866" y="76698"/>
                  </a:lnTo>
                  <a:lnTo>
                    <a:pt x="106255" y="85138"/>
                  </a:lnTo>
                  <a:lnTo>
                    <a:pt x="91533" y="76624"/>
                  </a:lnTo>
                  <a:lnTo>
                    <a:pt x="106144" y="68185"/>
                  </a:lnTo>
                  <a:close/>
                  <a:moveTo>
                    <a:pt x="136593" y="68259"/>
                  </a:moveTo>
                  <a:lnTo>
                    <a:pt x="151315" y="76735"/>
                  </a:lnTo>
                  <a:lnTo>
                    <a:pt x="136667" y="85175"/>
                  </a:lnTo>
                  <a:lnTo>
                    <a:pt x="121982" y="76698"/>
                  </a:lnTo>
                  <a:lnTo>
                    <a:pt x="136593" y="68259"/>
                  </a:lnTo>
                  <a:close/>
                  <a:moveTo>
                    <a:pt x="167041" y="68296"/>
                  </a:moveTo>
                  <a:lnTo>
                    <a:pt x="181764" y="76810"/>
                  </a:lnTo>
                  <a:lnTo>
                    <a:pt x="167116" y="85249"/>
                  </a:lnTo>
                  <a:lnTo>
                    <a:pt x="152393" y="76735"/>
                  </a:lnTo>
                  <a:lnTo>
                    <a:pt x="167041" y="68296"/>
                  </a:lnTo>
                  <a:close/>
                  <a:moveTo>
                    <a:pt x="197453" y="68370"/>
                  </a:moveTo>
                  <a:lnTo>
                    <a:pt x="212175" y="76847"/>
                  </a:lnTo>
                  <a:lnTo>
                    <a:pt x="197565" y="85286"/>
                  </a:lnTo>
                  <a:lnTo>
                    <a:pt x="182842" y="76810"/>
                  </a:lnTo>
                  <a:lnTo>
                    <a:pt x="197453" y="68370"/>
                  </a:lnTo>
                  <a:close/>
                  <a:moveTo>
                    <a:pt x="227902" y="68408"/>
                  </a:moveTo>
                  <a:lnTo>
                    <a:pt x="242624" y="76921"/>
                  </a:lnTo>
                  <a:lnTo>
                    <a:pt x="228013" y="85361"/>
                  </a:lnTo>
                  <a:lnTo>
                    <a:pt x="213291" y="76847"/>
                  </a:lnTo>
                  <a:lnTo>
                    <a:pt x="227902" y="68408"/>
                  </a:lnTo>
                  <a:close/>
                  <a:moveTo>
                    <a:pt x="258351" y="68482"/>
                  </a:moveTo>
                  <a:lnTo>
                    <a:pt x="273073" y="76958"/>
                  </a:lnTo>
                  <a:lnTo>
                    <a:pt x="258462" y="85398"/>
                  </a:lnTo>
                  <a:lnTo>
                    <a:pt x="243740" y="76921"/>
                  </a:lnTo>
                  <a:lnTo>
                    <a:pt x="258351" y="68482"/>
                  </a:lnTo>
                  <a:close/>
                  <a:moveTo>
                    <a:pt x="30078" y="76847"/>
                  </a:moveTo>
                  <a:lnTo>
                    <a:pt x="44800" y="85323"/>
                  </a:lnTo>
                  <a:lnTo>
                    <a:pt x="30189" y="93800"/>
                  </a:lnTo>
                  <a:lnTo>
                    <a:pt x="15467" y="85286"/>
                  </a:lnTo>
                  <a:lnTo>
                    <a:pt x="30078" y="76847"/>
                  </a:lnTo>
                  <a:close/>
                  <a:moveTo>
                    <a:pt x="60526" y="76884"/>
                  </a:moveTo>
                  <a:lnTo>
                    <a:pt x="75249" y="85398"/>
                  </a:lnTo>
                  <a:lnTo>
                    <a:pt x="60638" y="93837"/>
                  </a:lnTo>
                  <a:lnTo>
                    <a:pt x="45916" y="85323"/>
                  </a:lnTo>
                  <a:lnTo>
                    <a:pt x="60526" y="76884"/>
                  </a:lnTo>
                  <a:close/>
                  <a:moveTo>
                    <a:pt x="90975" y="76958"/>
                  </a:moveTo>
                  <a:lnTo>
                    <a:pt x="105698" y="85435"/>
                  </a:lnTo>
                  <a:lnTo>
                    <a:pt x="91087" y="93912"/>
                  </a:lnTo>
                  <a:lnTo>
                    <a:pt x="76364" y="85398"/>
                  </a:lnTo>
                  <a:lnTo>
                    <a:pt x="90975" y="76958"/>
                  </a:lnTo>
                  <a:close/>
                  <a:moveTo>
                    <a:pt x="121424" y="76996"/>
                  </a:moveTo>
                  <a:lnTo>
                    <a:pt x="136147" y="85509"/>
                  </a:lnTo>
                  <a:lnTo>
                    <a:pt x="121498" y="93949"/>
                  </a:lnTo>
                  <a:lnTo>
                    <a:pt x="106776" y="85435"/>
                  </a:lnTo>
                  <a:lnTo>
                    <a:pt x="121424" y="76996"/>
                  </a:lnTo>
                  <a:close/>
                  <a:moveTo>
                    <a:pt x="151873" y="77070"/>
                  </a:moveTo>
                  <a:lnTo>
                    <a:pt x="166558" y="85547"/>
                  </a:lnTo>
                  <a:lnTo>
                    <a:pt x="151947" y="93986"/>
                  </a:lnTo>
                  <a:lnTo>
                    <a:pt x="137225" y="85509"/>
                  </a:lnTo>
                  <a:lnTo>
                    <a:pt x="151873" y="77070"/>
                  </a:lnTo>
                  <a:close/>
                  <a:moveTo>
                    <a:pt x="182284" y="77107"/>
                  </a:moveTo>
                  <a:lnTo>
                    <a:pt x="197007" y="85621"/>
                  </a:lnTo>
                  <a:lnTo>
                    <a:pt x="182396" y="94060"/>
                  </a:lnTo>
                  <a:lnTo>
                    <a:pt x="167673" y="85547"/>
                  </a:lnTo>
                  <a:lnTo>
                    <a:pt x="182284" y="77107"/>
                  </a:lnTo>
                  <a:close/>
                  <a:moveTo>
                    <a:pt x="212733" y="77182"/>
                  </a:moveTo>
                  <a:lnTo>
                    <a:pt x="227456" y="85658"/>
                  </a:lnTo>
                  <a:lnTo>
                    <a:pt x="212845" y="94097"/>
                  </a:lnTo>
                  <a:lnTo>
                    <a:pt x="198122" y="85621"/>
                  </a:lnTo>
                  <a:lnTo>
                    <a:pt x="212733" y="77182"/>
                  </a:lnTo>
                  <a:close/>
                  <a:moveTo>
                    <a:pt x="243182" y="77219"/>
                  </a:moveTo>
                  <a:lnTo>
                    <a:pt x="257904" y="85732"/>
                  </a:lnTo>
                  <a:lnTo>
                    <a:pt x="243293" y="94172"/>
                  </a:lnTo>
                  <a:lnTo>
                    <a:pt x="228571" y="85658"/>
                  </a:lnTo>
                  <a:lnTo>
                    <a:pt x="243182" y="77219"/>
                  </a:lnTo>
                  <a:close/>
                  <a:moveTo>
                    <a:pt x="14909" y="85621"/>
                  </a:moveTo>
                  <a:lnTo>
                    <a:pt x="29632" y="94097"/>
                  </a:lnTo>
                  <a:lnTo>
                    <a:pt x="15021" y="102537"/>
                  </a:lnTo>
                  <a:lnTo>
                    <a:pt x="298" y="94060"/>
                  </a:lnTo>
                  <a:lnTo>
                    <a:pt x="14909" y="85621"/>
                  </a:lnTo>
                  <a:close/>
                  <a:moveTo>
                    <a:pt x="45358" y="85658"/>
                  </a:moveTo>
                  <a:lnTo>
                    <a:pt x="60080" y="94172"/>
                  </a:lnTo>
                  <a:lnTo>
                    <a:pt x="45469" y="102611"/>
                  </a:lnTo>
                  <a:lnTo>
                    <a:pt x="30747" y="94097"/>
                  </a:lnTo>
                  <a:lnTo>
                    <a:pt x="45358" y="85658"/>
                  </a:lnTo>
                  <a:close/>
                  <a:moveTo>
                    <a:pt x="75807" y="85732"/>
                  </a:moveTo>
                  <a:lnTo>
                    <a:pt x="90529" y="94209"/>
                  </a:lnTo>
                  <a:lnTo>
                    <a:pt x="75881" y="102648"/>
                  </a:lnTo>
                  <a:lnTo>
                    <a:pt x="61196" y="94172"/>
                  </a:lnTo>
                  <a:lnTo>
                    <a:pt x="75807" y="85732"/>
                  </a:lnTo>
                  <a:close/>
                  <a:moveTo>
                    <a:pt x="106255" y="85770"/>
                  </a:moveTo>
                  <a:lnTo>
                    <a:pt x="120978" y="94283"/>
                  </a:lnTo>
                  <a:lnTo>
                    <a:pt x="106330" y="102723"/>
                  </a:lnTo>
                  <a:lnTo>
                    <a:pt x="91607" y="94209"/>
                  </a:lnTo>
                  <a:lnTo>
                    <a:pt x="106255" y="85770"/>
                  </a:lnTo>
                  <a:close/>
                  <a:moveTo>
                    <a:pt x="136667" y="85807"/>
                  </a:moveTo>
                  <a:lnTo>
                    <a:pt x="151389" y="94321"/>
                  </a:lnTo>
                  <a:lnTo>
                    <a:pt x="136779" y="102760"/>
                  </a:lnTo>
                  <a:lnTo>
                    <a:pt x="122056" y="94283"/>
                  </a:lnTo>
                  <a:lnTo>
                    <a:pt x="136667" y="85807"/>
                  </a:lnTo>
                  <a:close/>
                  <a:moveTo>
                    <a:pt x="167116" y="85881"/>
                  </a:moveTo>
                  <a:lnTo>
                    <a:pt x="181838" y="94395"/>
                  </a:lnTo>
                  <a:lnTo>
                    <a:pt x="167227" y="102834"/>
                  </a:lnTo>
                  <a:lnTo>
                    <a:pt x="152505" y="94321"/>
                  </a:lnTo>
                  <a:lnTo>
                    <a:pt x="167116" y="85881"/>
                  </a:lnTo>
                  <a:close/>
                  <a:moveTo>
                    <a:pt x="197565" y="85918"/>
                  </a:moveTo>
                  <a:lnTo>
                    <a:pt x="212287" y="94432"/>
                  </a:lnTo>
                  <a:lnTo>
                    <a:pt x="197676" y="102871"/>
                  </a:lnTo>
                  <a:lnTo>
                    <a:pt x="182954" y="94395"/>
                  </a:lnTo>
                  <a:lnTo>
                    <a:pt x="197565" y="85918"/>
                  </a:lnTo>
                  <a:close/>
                  <a:moveTo>
                    <a:pt x="228013" y="85993"/>
                  </a:moveTo>
                  <a:lnTo>
                    <a:pt x="242736" y="94469"/>
                  </a:lnTo>
                  <a:lnTo>
                    <a:pt x="228088" y="102946"/>
                  </a:lnTo>
                  <a:lnTo>
                    <a:pt x="213402" y="94432"/>
                  </a:lnTo>
                  <a:lnTo>
                    <a:pt x="228013" y="85993"/>
                  </a:lnTo>
                  <a:close/>
                  <a:moveTo>
                    <a:pt x="258462" y="86030"/>
                  </a:moveTo>
                  <a:lnTo>
                    <a:pt x="273185" y="94544"/>
                  </a:lnTo>
                  <a:lnTo>
                    <a:pt x="258536" y="102983"/>
                  </a:lnTo>
                  <a:lnTo>
                    <a:pt x="243814" y="94469"/>
                  </a:lnTo>
                  <a:lnTo>
                    <a:pt x="258462" y="86030"/>
                  </a:lnTo>
                  <a:close/>
                  <a:moveTo>
                    <a:pt x="30189" y="94432"/>
                  </a:moveTo>
                  <a:lnTo>
                    <a:pt x="44912" y="102909"/>
                  </a:lnTo>
                  <a:lnTo>
                    <a:pt x="30264" y="111348"/>
                  </a:lnTo>
                  <a:lnTo>
                    <a:pt x="15578" y="102871"/>
                  </a:lnTo>
                  <a:lnTo>
                    <a:pt x="30189" y="94432"/>
                  </a:lnTo>
                  <a:close/>
                  <a:moveTo>
                    <a:pt x="60638" y="94469"/>
                  </a:moveTo>
                  <a:lnTo>
                    <a:pt x="75360" y="102983"/>
                  </a:lnTo>
                  <a:lnTo>
                    <a:pt x="60712" y="111422"/>
                  </a:lnTo>
                  <a:lnTo>
                    <a:pt x="45990" y="102909"/>
                  </a:lnTo>
                  <a:lnTo>
                    <a:pt x="60638" y="94469"/>
                  </a:lnTo>
                  <a:close/>
                  <a:moveTo>
                    <a:pt x="91087" y="94544"/>
                  </a:moveTo>
                  <a:lnTo>
                    <a:pt x="105772" y="103020"/>
                  </a:lnTo>
                  <a:lnTo>
                    <a:pt x="91161" y="111460"/>
                  </a:lnTo>
                  <a:lnTo>
                    <a:pt x="76439" y="102983"/>
                  </a:lnTo>
                  <a:lnTo>
                    <a:pt x="91087" y="94544"/>
                  </a:lnTo>
                  <a:close/>
                  <a:moveTo>
                    <a:pt x="121498" y="94581"/>
                  </a:moveTo>
                  <a:lnTo>
                    <a:pt x="136221" y="103094"/>
                  </a:lnTo>
                  <a:lnTo>
                    <a:pt x="121610" y="111534"/>
                  </a:lnTo>
                  <a:lnTo>
                    <a:pt x="106887" y="103020"/>
                  </a:lnTo>
                  <a:lnTo>
                    <a:pt x="121498" y="94581"/>
                  </a:lnTo>
                  <a:close/>
                  <a:moveTo>
                    <a:pt x="151947" y="94655"/>
                  </a:moveTo>
                  <a:lnTo>
                    <a:pt x="166670" y="103132"/>
                  </a:lnTo>
                  <a:lnTo>
                    <a:pt x="152059" y="111571"/>
                  </a:lnTo>
                  <a:lnTo>
                    <a:pt x="137336" y="103094"/>
                  </a:lnTo>
                  <a:lnTo>
                    <a:pt x="151947" y="94655"/>
                  </a:lnTo>
                  <a:close/>
                  <a:moveTo>
                    <a:pt x="182396" y="94692"/>
                  </a:moveTo>
                  <a:lnTo>
                    <a:pt x="197118" y="103206"/>
                  </a:lnTo>
                  <a:lnTo>
                    <a:pt x="182470" y="111645"/>
                  </a:lnTo>
                  <a:lnTo>
                    <a:pt x="167785" y="103132"/>
                  </a:lnTo>
                  <a:lnTo>
                    <a:pt x="182396" y="94692"/>
                  </a:lnTo>
                  <a:close/>
                  <a:moveTo>
                    <a:pt x="212845" y="94767"/>
                  </a:moveTo>
                  <a:lnTo>
                    <a:pt x="227567" y="103243"/>
                  </a:lnTo>
                  <a:lnTo>
                    <a:pt x="212919" y="111683"/>
                  </a:lnTo>
                  <a:lnTo>
                    <a:pt x="198197" y="103206"/>
                  </a:lnTo>
                  <a:lnTo>
                    <a:pt x="212845" y="94767"/>
                  </a:lnTo>
                  <a:close/>
                  <a:moveTo>
                    <a:pt x="243293" y="94804"/>
                  </a:moveTo>
                  <a:lnTo>
                    <a:pt x="257979" y="103318"/>
                  </a:lnTo>
                  <a:lnTo>
                    <a:pt x="243368" y="111757"/>
                  </a:lnTo>
                  <a:lnTo>
                    <a:pt x="228645" y="103243"/>
                  </a:lnTo>
                  <a:lnTo>
                    <a:pt x="243293" y="94804"/>
                  </a:lnTo>
                  <a:close/>
                  <a:moveTo>
                    <a:pt x="15021" y="103169"/>
                  </a:moveTo>
                  <a:lnTo>
                    <a:pt x="29743" y="111683"/>
                  </a:lnTo>
                  <a:lnTo>
                    <a:pt x="15095" y="120122"/>
                  </a:lnTo>
                  <a:lnTo>
                    <a:pt x="410" y="111608"/>
                  </a:lnTo>
                  <a:lnTo>
                    <a:pt x="15021" y="103169"/>
                  </a:lnTo>
                  <a:close/>
                  <a:moveTo>
                    <a:pt x="45469" y="103243"/>
                  </a:moveTo>
                  <a:lnTo>
                    <a:pt x="60155" y="111720"/>
                  </a:lnTo>
                  <a:lnTo>
                    <a:pt x="45544" y="120159"/>
                  </a:lnTo>
                  <a:lnTo>
                    <a:pt x="30821" y="111683"/>
                  </a:lnTo>
                  <a:lnTo>
                    <a:pt x="45469" y="103243"/>
                  </a:lnTo>
                  <a:close/>
                  <a:moveTo>
                    <a:pt x="75881" y="103280"/>
                  </a:moveTo>
                  <a:lnTo>
                    <a:pt x="90603" y="111794"/>
                  </a:lnTo>
                  <a:lnTo>
                    <a:pt x="75993" y="120233"/>
                  </a:lnTo>
                  <a:lnTo>
                    <a:pt x="61270" y="111720"/>
                  </a:lnTo>
                  <a:lnTo>
                    <a:pt x="75881" y="103280"/>
                  </a:lnTo>
                  <a:close/>
                  <a:moveTo>
                    <a:pt x="106330" y="103355"/>
                  </a:moveTo>
                  <a:lnTo>
                    <a:pt x="121052" y="111831"/>
                  </a:lnTo>
                  <a:lnTo>
                    <a:pt x="106441" y="120271"/>
                  </a:lnTo>
                  <a:lnTo>
                    <a:pt x="91719" y="111794"/>
                  </a:lnTo>
                  <a:lnTo>
                    <a:pt x="106330" y="103355"/>
                  </a:lnTo>
                  <a:close/>
                  <a:moveTo>
                    <a:pt x="136779" y="103392"/>
                  </a:moveTo>
                  <a:lnTo>
                    <a:pt x="151501" y="111906"/>
                  </a:lnTo>
                  <a:lnTo>
                    <a:pt x="136890" y="120345"/>
                  </a:lnTo>
                  <a:lnTo>
                    <a:pt x="122168" y="111831"/>
                  </a:lnTo>
                  <a:lnTo>
                    <a:pt x="136779" y="103392"/>
                  </a:lnTo>
                  <a:close/>
                  <a:moveTo>
                    <a:pt x="167227" y="103466"/>
                  </a:moveTo>
                  <a:lnTo>
                    <a:pt x="181950" y="111943"/>
                  </a:lnTo>
                  <a:lnTo>
                    <a:pt x="167302" y="120382"/>
                  </a:lnTo>
                  <a:lnTo>
                    <a:pt x="152616" y="111906"/>
                  </a:lnTo>
                  <a:lnTo>
                    <a:pt x="167227" y="103466"/>
                  </a:lnTo>
                  <a:close/>
                  <a:moveTo>
                    <a:pt x="197676" y="103503"/>
                  </a:moveTo>
                  <a:lnTo>
                    <a:pt x="212361" y="112017"/>
                  </a:lnTo>
                  <a:lnTo>
                    <a:pt x="197750" y="120457"/>
                  </a:lnTo>
                  <a:lnTo>
                    <a:pt x="183028" y="111943"/>
                  </a:lnTo>
                  <a:lnTo>
                    <a:pt x="197676" y="103503"/>
                  </a:lnTo>
                  <a:close/>
                  <a:moveTo>
                    <a:pt x="228088" y="103578"/>
                  </a:moveTo>
                  <a:lnTo>
                    <a:pt x="242810" y="112054"/>
                  </a:lnTo>
                  <a:lnTo>
                    <a:pt x="228199" y="120494"/>
                  </a:lnTo>
                  <a:lnTo>
                    <a:pt x="213477" y="112017"/>
                  </a:lnTo>
                  <a:lnTo>
                    <a:pt x="228088" y="103578"/>
                  </a:lnTo>
                  <a:close/>
                  <a:moveTo>
                    <a:pt x="258536" y="103615"/>
                  </a:moveTo>
                  <a:lnTo>
                    <a:pt x="273259" y="112129"/>
                  </a:lnTo>
                  <a:lnTo>
                    <a:pt x="258648" y="120568"/>
                  </a:lnTo>
                  <a:lnTo>
                    <a:pt x="243925" y="112054"/>
                  </a:lnTo>
                  <a:lnTo>
                    <a:pt x="258536" y="103615"/>
                  </a:lnTo>
                  <a:close/>
                  <a:moveTo>
                    <a:pt x="30264" y="111980"/>
                  </a:moveTo>
                  <a:lnTo>
                    <a:pt x="44986" y="120494"/>
                  </a:lnTo>
                  <a:lnTo>
                    <a:pt x="30375" y="128933"/>
                  </a:lnTo>
                  <a:lnTo>
                    <a:pt x="15653" y="120419"/>
                  </a:lnTo>
                  <a:lnTo>
                    <a:pt x="30264" y="111980"/>
                  </a:lnTo>
                  <a:close/>
                  <a:moveTo>
                    <a:pt x="60712" y="112054"/>
                  </a:moveTo>
                  <a:lnTo>
                    <a:pt x="75435" y="120531"/>
                  </a:lnTo>
                  <a:lnTo>
                    <a:pt x="60824" y="129007"/>
                  </a:lnTo>
                  <a:lnTo>
                    <a:pt x="46101" y="120494"/>
                  </a:lnTo>
                  <a:lnTo>
                    <a:pt x="60712" y="112054"/>
                  </a:lnTo>
                  <a:close/>
                  <a:moveTo>
                    <a:pt x="91161" y="112092"/>
                  </a:moveTo>
                  <a:lnTo>
                    <a:pt x="105884" y="120605"/>
                  </a:lnTo>
                  <a:lnTo>
                    <a:pt x="91273" y="129045"/>
                  </a:lnTo>
                  <a:lnTo>
                    <a:pt x="76550" y="120531"/>
                  </a:lnTo>
                  <a:lnTo>
                    <a:pt x="91161" y="112092"/>
                  </a:lnTo>
                  <a:close/>
                  <a:moveTo>
                    <a:pt x="121610" y="112166"/>
                  </a:moveTo>
                  <a:lnTo>
                    <a:pt x="136332" y="120642"/>
                  </a:lnTo>
                  <a:lnTo>
                    <a:pt x="121684" y="129082"/>
                  </a:lnTo>
                  <a:lnTo>
                    <a:pt x="106999" y="120605"/>
                  </a:lnTo>
                  <a:lnTo>
                    <a:pt x="121610" y="112166"/>
                  </a:lnTo>
                  <a:close/>
                  <a:moveTo>
                    <a:pt x="152059" y="112203"/>
                  </a:moveTo>
                  <a:lnTo>
                    <a:pt x="166781" y="120717"/>
                  </a:lnTo>
                  <a:lnTo>
                    <a:pt x="152133" y="129156"/>
                  </a:lnTo>
                  <a:lnTo>
                    <a:pt x="137411" y="120642"/>
                  </a:lnTo>
                  <a:lnTo>
                    <a:pt x="152059" y="112203"/>
                  </a:lnTo>
                  <a:close/>
                  <a:moveTo>
                    <a:pt x="182470" y="112277"/>
                  </a:moveTo>
                  <a:lnTo>
                    <a:pt x="197193" y="120754"/>
                  </a:lnTo>
                  <a:lnTo>
                    <a:pt x="182582" y="129193"/>
                  </a:lnTo>
                  <a:lnTo>
                    <a:pt x="167859" y="120717"/>
                  </a:lnTo>
                  <a:lnTo>
                    <a:pt x="182470" y="112277"/>
                  </a:lnTo>
                  <a:close/>
                  <a:moveTo>
                    <a:pt x="212919" y="112315"/>
                  </a:moveTo>
                  <a:lnTo>
                    <a:pt x="227642" y="120828"/>
                  </a:lnTo>
                  <a:lnTo>
                    <a:pt x="213031" y="129268"/>
                  </a:lnTo>
                  <a:lnTo>
                    <a:pt x="198308" y="120754"/>
                  </a:lnTo>
                  <a:lnTo>
                    <a:pt x="212919" y="112315"/>
                  </a:lnTo>
                  <a:close/>
                  <a:moveTo>
                    <a:pt x="243368" y="112389"/>
                  </a:moveTo>
                  <a:lnTo>
                    <a:pt x="258090" y="120866"/>
                  </a:lnTo>
                  <a:lnTo>
                    <a:pt x="243479" y="129305"/>
                  </a:lnTo>
                  <a:lnTo>
                    <a:pt x="228757" y="120828"/>
                  </a:lnTo>
                  <a:lnTo>
                    <a:pt x="243368" y="112389"/>
                  </a:lnTo>
                  <a:close/>
                  <a:moveTo>
                    <a:pt x="15095" y="120754"/>
                  </a:moveTo>
                  <a:lnTo>
                    <a:pt x="29817" y="129268"/>
                  </a:lnTo>
                  <a:lnTo>
                    <a:pt x="15207" y="137707"/>
                  </a:lnTo>
                  <a:lnTo>
                    <a:pt x="484" y="129193"/>
                  </a:lnTo>
                  <a:lnTo>
                    <a:pt x="15095" y="120754"/>
                  </a:lnTo>
                  <a:close/>
                  <a:moveTo>
                    <a:pt x="45544" y="120828"/>
                  </a:moveTo>
                  <a:lnTo>
                    <a:pt x="60266" y="129305"/>
                  </a:lnTo>
                  <a:lnTo>
                    <a:pt x="45655" y="137744"/>
                  </a:lnTo>
                  <a:lnTo>
                    <a:pt x="30933" y="129268"/>
                  </a:lnTo>
                  <a:lnTo>
                    <a:pt x="45544" y="120828"/>
                  </a:lnTo>
                  <a:close/>
                  <a:moveTo>
                    <a:pt x="75993" y="120866"/>
                  </a:moveTo>
                  <a:lnTo>
                    <a:pt x="90715" y="129379"/>
                  </a:lnTo>
                  <a:lnTo>
                    <a:pt x="76104" y="137819"/>
                  </a:lnTo>
                  <a:lnTo>
                    <a:pt x="61382" y="129305"/>
                  </a:lnTo>
                  <a:lnTo>
                    <a:pt x="75993" y="120866"/>
                  </a:lnTo>
                  <a:close/>
                  <a:moveTo>
                    <a:pt x="106441" y="120903"/>
                  </a:moveTo>
                  <a:lnTo>
                    <a:pt x="121164" y="129416"/>
                  </a:lnTo>
                  <a:lnTo>
                    <a:pt x="106516" y="137856"/>
                  </a:lnTo>
                  <a:lnTo>
                    <a:pt x="91793" y="129379"/>
                  </a:lnTo>
                  <a:lnTo>
                    <a:pt x="106441" y="120903"/>
                  </a:lnTo>
                  <a:close/>
                  <a:moveTo>
                    <a:pt x="136890" y="120977"/>
                  </a:moveTo>
                  <a:lnTo>
                    <a:pt x="151575" y="129491"/>
                  </a:lnTo>
                  <a:lnTo>
                    <a:pt x="136964" y="137930"/>
                  </a:lnTo>
                  <a:lnTo>
                    <a:pt x="122242" y="129416"/>
                  </a:lnTo>
                  <a:lnTo>
                    <a:pt x="136890" y="120977"/>
                  </a:lnTo>
                  <a:close/>
                  <a:moveTo>
                    <a:pt x="167302" y="121014"/>
                  </a:moveTo>
                  <a:lnTo>
                    <a:pt x="182024" y="129528"/>
                  </a:lnTo>
                  <a:lnTo>
                    <a:pt x="167413" y="137967"/>
                  </a:lnTo>
                  <a:lnTo>
                    <a:pt x="152691" y="129491"/>
                  </a:lnTo>
                  <a:lnTo>
                    <a:pt x="167302" y="121014"/>
                  </a:lnTo>
                  <a:close/>
                  <a:moveTo>
                    <a:pt x="197750" y="121089"/>
                  </a:moveTo>
                  <a:lnTo>
                    <a:pt x="212473" y="129565"/>
                  </a:lnTo>
                  <a:lnTo>
                    <a:pt x="197862" y="138042"/>
                  </a:lnTo>
                  <a:lnTo>
                    <a:pt x="183139" y="129528"/>
                  </a:lnTo>
                  <a:lnTo>
                    <a:pt x="197750" y="121089"/>
                  </a:lnTo>
                  <a:close/>
                  <a:moveTo>
                    <a:pt x="228199" y="121126"/>
                  </a:moveTo>
                  <a:lnTo>
                    <a:pt x="242922" y="129639"/>
                  </a:lnTo>
                  <a:lnTo>
                    <a:pt x="228311" y="138079"/>
                  </a:lnTo>
                  <a:lnTo>
                    <a:pt x="213588" y="129565"/>
                  </a:lnTo>
                  <a:lnTo>
                    <a:pt x="228199" y="121126"/>
                  </a:lnTo>
                  <a:close/>
                  <a:moveTo>
                    <a:pt x="258648" y="121200"/>
                  </a:moveTo>
                  <a:lnTo>
                    <a:pt x="273370" y="129677"/>
                  </a:lnTo>
                  <a:lnTo>
                    <a:pt x="258722" y="138116"/>
                  </a:lnTo>
                  <a:lnTo>
                    <a:pt x="244000" y="129639"/>
                  </a:lnTo>
                  <a:lnTo>
                    <a:pt x="258648" y="121200"/>
                  </a:lnTo>
                  <a:close/>
                  <a:moveTo>
                    <a:pt x="30375" y="129565"/>
                  </a:moveTo>
                  <a:lnTo>
                    <a:pt x="45098" y="138079"/>
                  </a:lnTo>
                  <a:lnTo>
                    <a:pt x="30487" y="146518"/>
                  </a:lnTo>
                  <a:lnTo>
                    <a:pt x="15764" y="138004"/>
                  </a:lnTo>
                  <a:lnTo>
                    <a:pt x="30375" y="129565"/>
                  </a:lnTo>
                  <a:close/>
                  <a:moveTo>
                    <a:pt x="60824" y="129639"/>
                  </a:moveTo>
                  <a:lnTo>
                    <a:pt x="75546" y="138116"/>
                  </a:lnTo>
                  <a:lnTo>
                    <a:pt x="60898" y="146555"/>
                  </a:lnTo>
                  <a:lnTo>
                    <a:pt x="46213" y="138079"/>
                  </a:lnTo>
                  <a:lnTo>
                    <a:pt x="60824" y="129639"/>
                  </a:lnTo>
                  <a:close/>
                  <a:moveTo>
                    <a:pt x="91273" y="129677"/>
                  </a:moveTo>
                  <a:lnTo>
                    <a:pt x="105995" y="138190"/>
                  </a:lnTo>
                  <a:lnTo>
                    <a:pt x="91347" y="146630"/>
                  </a:lnTo>
                  <a:lnTo>
                    <a:pt x="76625" y="138116"/>
                  </a:lnTo>
                  <a:lnTo>
                    <a:pt x="91273" y="129677"/>
                  </a:lnTo>
                  <a:close/>
                  <a:moveTo>
                    <a:pt x="121684" y="129751"/>
                  </a:moveTo>
                  <a:lnTo>
                    <a:pt x="136407" y="138228"/>
                  </a:lnTo>
                  <a:lnTo>
                    <a:pt x="121796" y="146667"/>
                  </a:lnTo>
                  <a:lnTo>
                    <a:pt x="107073" y="138190"/>
                  </a:lnTo>
                  <a:lnTo>
                    <a:pt x="121684" y="129751"/>
                  </a:lnTo>
                  <a:close/>
                  <a:moveTo>
                    <a:pt x="152133" y="129788"/>
                  </a:moveTo>
                  <a:lnTo>
                    <a:pt x="166856" y="138302"/>
                  </a:lnTo>
                  <a:lnTo>
                    <a:pt x="152245" y="146741"/>
                  </a:lnTo>
                  <a:lnTo>
                    <a:pt x="137522" y="138228"/>
                  </a:lnTo>
                  <a:lnTo>
                    <a:pt x="152133" y="129788"/>
                  </a:lnTo>
                  <a:close/>
                  <a:moveTo>
                    <a:pt x="182582" y="129863"/>
                  </a:moveTo>
                  <a:lnTo>
                    <a:pt x="197304" y="138339"/>
                  </a:lnTo>
                  <a:lnTo>
                    <a:pt x="182693" y="146778"/>
                  </a:lnTo>
                  <a:lnTo>
                    <a:pt x="167971" y="138302"/>
                  </a:lnTo>
                  <a:lnTo>
                    <a:pt x="182582" y="129863"/>
                  </a:lnTo>
                  <a:close/>
                  <a:moveTo>
                    <a:pt x="213031" y="129900"/>
                  </a:moveTo>
                  <a:lnTo>
                    <a:pt x="227753" y="138413"/>
                  </a:lnTo>
                  <a:lnTo>
                    <a:pt x="213105" y="146853"/>
                  </a:lnTo>
                  <a:lnTo>
                    <a:pt x="198420" y="138339"/>
                  </a:lnTo>
                  <a:lnTo>
                    <a:pt x="213031" y="129900"/>
                  </a:lnTo>
                  <a:close/>
                  <a:moveTo>
                    <a:pt x="243479" y="129974"/>
                  </a:moveTo>
                  <a:lnTo>
                    <a:pt x="258202" y="138451"/>
                  </a:lnTo>
                  <a:lnTo>
                    <a:pt x="243554" y="146890"/>
                  </a:lnTo>
                  <a:lnTo>
                    <a:pt x="228831" y="138413"/>
                  </a:lnTo>
                  <a:lnTo>
                    <a:pt x="243479" y="129974"/>
                  </a:lnTo>
                  <a:close/>
                  <a:moveTo>
                    <a:pt x="15207" y="138339"/>
                  </a:moveTo>
                  <a:lnTo>
                    <a:pt x="29929" y="146816"/>
                  </a:lnTo>
                  <a:lnTo>
                    <a:pt x="15281" y="155255"/>
                  </a:lnTo>
                  <a:lnTo>
                    <a:pt x="596" y="146778"/>
                  </a:lnTo>
                  <a:lnTo>
                    <a:pt x="15207" y="138339"/>
                  </a:lnTo>
                  <a:close/>
                  <a:moveTo>
                    <a:pt x="45655" y="138376"/>
                  </a:moveTo>
                  <a:lnTo>
                    <a:pt x="60378" y="146890"/>
                  </a:lnTo>
                  <a:lnTo>
                    <a:pt x="45730" y="155329"/>
                  </a:lnTo>
                  <a:lnTo>
                    <a:pt x="31007" y="146816"/>
                  </a:lnTo>
                  <a:lnTo>
                    <a:pt x="45655" y="138376"/>
                  </a:lnTo>
                  <a:close/>
                  <a:moveTo>
                    <a:pt x="76104" y="138451"/>
                  </a:moveTo>
                  <a:lnTo>
                    <a:pt x="90789" y="146927"/>
                  </a:lnTo>
                  <a:lnTo>
                    <a:pt x="76178" y="155367"/>
                  </a:lnTo>
                  <a:lnTo>
                    <a:pt x="61456" y="146890"/>
                  </a:lnTo>
                  <a:lnTo>
                    <a:pt x="76104" y="138451"/>
                  </a:lnTo>
                  <a:close/>
                  <a:moveTo>
                    <a:pt x="106516" y="138488"/>
                  </a:moveTo>
                  <a:lnTo>
                    <a:pt x="121238" y="147002"/>
                  </a:lnTo>
                  <a:lnTo>
                    <a:pt x="106627" y="155441"/>
                  </a:lnTo>
                  <a:lnTo>
                    <a:pt x="91905" y="146927"/>
                  </a:lnTo>
                  <a:lnTo>
                    <a:pt x="106516" y="138488"/>
                  </a:lnTo>
                  <a:close/>
                  <a:moveTo>
                    <a:pt x="136964" y="138562"/>
                  </a:moveTo>
                  <a:lnTo>
                    <a:pt x="151687" y="147039"/>
                  </a:lnTo>
                  <a:lnTo>
                    <a:pt x="137076" y="155478"/>
                  </a:lnTo>
                  <a:lnTo>
                    <a:pt x="122353" y="147002"/>
                  </a:lnTo>
                  <a:lnTo>
                    <a:pt x="136964" y="138562"/>
                  </a:lnTo>
                  <a:close/>
                  <a:moveTo>
                    <a:pt x="167413" y="138599"/>
                  </a:moveTo>
                  <a:lnTo>
                    <a:pt x="182136" y="147113"/>
                  </a:lnTo>
                  <a:lnTo>
                    <a:pt x="167525" y="155552"/>
                  </a:lnTo>
                  <a:lnTo>
                    <a:pt x="152802" y="147039"/>
                  </a:lnTo>
                  <a:lnTo>
                    <a:pt x="167413" y="138599"/>
                  </a:lnTo>
                  <a:close/>
                  <a:moveTo>
                    <a:pt x="197862" y="138674"/>
                  </a:moveTo>
                  <a:lnTo>
                    <a:pt x="212584" y="147150"/>
                  </a:lnTo>
                  <a:lnTo>
                    <a:pt x="197936" y="155590"/>
                  </a:lnTo>
                  <a:lnTo>
                    <a:pt x="183214" y="147113"/>
                  </a:lnTo>
                  <a:lnTo>
                    <a:pt x="197862" y="138674"/>
                  </a:lnTo>
                  <a:close/>
                  <a:moveTo>
                    <a:pt x="228311" y="138711"/>
                  </a:moveTo>
                  <a:lnTo>
                    <a:pt x="242996" y="147225"/>
                  </a:lnTo>
                  <a:lnTo>
                    <a:pt x="228385" y="155664"/>
                  </a:lnTo>
                  <a:lnTo>
                    <a:pt x="213663" y="147150"/>
                  </a:lnTo>
                  <a:lnTo>
                    <a:pt x="228311" y="138711"/>
                  </a:lnTo>
                  <a:close/>
                  <a:moveTo>
                    <a:pt x="258722" y="138785"/>
                  </a:moveTo>
                  <a:lnTo>
                    <a:pt x="273445" y="147262"/>
                  </a:lnTo>
                  <a:lnTo>
                    <a:pt x="258834" y="155701"/>
                  </a:lnTo>
                  <a:lnTo>
                    <a:pt x="244111" y="147225"/>
                  </a:lnTo>
                  <a:lnTo>
                    <a:pt x="258722" y="138785"/>
                  </a:lnTo>
                  <a:close/>
                  <a:moveTo>
                    <a:pt x="18367" y="0"/>
                  </a:moveTo>
                  <a:lnTo>
                    <a:pt x="29148" y="6209"/>
                  </a:lnTo>
                  <a:lnTo>
                    <a:pt x="14537" y="14686"/>
                  </a:lnTo>
                  <a:lnTo>
                    <a:pt x="1" y="6283"/>
                  </a:lnTo>
                  <a:lnTo>
                    <a:pt x="1" y="6915"/>
                  </a:lnTo>
                  <a:lnTo>
                    <a:pt x="13980" y="14983"/>
                  </a:lnTo>
                  <a:lnTo>
                    <a:pt x="1" y="23051"/>
                  </a:lnTo>
                  <a:lnTo>
                    <a:pt x="1" y="23683"/>
                  </a:lnTo>
                  <a:lnTo>
                    <a:pt x="14537" y="15318"/>
                  </a:lnTo>
                  <a:lnTo>
                    <a:pt x="29260" y="23794"/>
                  </a:lnTo>
                  <a:lnTo>
                    <a:pt x="14649" y="32234"/>
                  </a:lnTo>
                  <a:lnTo>
                    <a:pt x="1" y="23794"/>
                  </a:lnTo>
                  <a:lnTo>
                    <a:pt x="1" y="24426"/>
                  </a:lnTo>
                  <a:lnTo>
                    <a:pt x="14091" y="32568"/>
                  </a:lnTo>
                  <a:lnTo>
                    <a:pt x="1" y="40673"/>
                  </a:lnTo>
                  <a:lnTo>
                    <a:pt x="1" y="41305"/>
                  </a:lnTo>
                  <a:lnTo>
                    <a:pt x="14649" y="32866"/>
                  </a:lnTo>
                  <a:lnTo>
                    <a:pt x="29334" y="41379"/>
                  </a:lnTo>
                  <a:lnTo>
                    <a:pt x="14723" y="49819"/>
                  </a:lnTo>
                  <a:lnTo>
                    <a:pt x="1" y="41305"/>
                  </a:lnTo>
                  <a:lnTo>
                    <a:pt x="1" y="41937"/>
                  </a:lnTo>
                  <a:lnTo>
                    <a:pt x="14166" y="50153"/>
                  </a:lnTo>
                  <a:lnTo>
                    <a:pt x="1" y="58332"/>
                  </a:lnTo>
                  <a:lnTo>
                    <a:pt x="1" y="59485"/>
                  </a:lnTo>
                  <a:lnTo>
                    <a:pt x="14277" y="67701"/>
                  </a:lnTo>
                  <a:lnTo>
                    <a:pt x="1" y="75955"/>
                  </a:lnTo>
                  <a:lnTo>
                    <a:pt x="1" y="76996"/>
                  </a:lnTo>
                  <a:lnTo>
                    <a:pt x="14351" y="85286"/>
                  </a:lnTo>
                  <a:lnTo>
                    <a:pt x="1" y="93577"/>
                  </a:lnTo>
                  <a:lnTo>
                    <a:pt x="1" y="94506"/>
                  </a:lnTo>
                  <a:lnTo>
                    <a:pt x="14463" y="102871"/>
                  </a:lnTo>
                  <a:lnTo>
                    <a:pt x="1" y="111199"/>
                  </a:lnTo>
                  <a:lnTo>
                    <a:pt x="1" y="112017"/>
                  </a:lnTo>
                  <a:lnTo>
                    <a:pt x="14574" y="120419"/>
                  </a:lnTo>
                  <a:lnTo>
                    <a:pt x="1" y="128859"/>
                  </a:lnTo>
                  <a:lnTo>
                    <a:pt x="1" y="129565"/>
                  </a:lnTo>
                  <a:lnTo>
                    <a:pt x="14649" y="138004"/>
                  </a:lnTo>
                  <a:lnTo>
                    <a:pt x="38" y="146444"/>
                  </a:lnTo>
                  <a:lnTo>
                    <a:pt x="1" y="146444"/>
                  </a:lnTo>
                  <a:lnTo>
                    <a:pt x="1" y="147113"/>
                  </a:lnTo>
                  <a:lnTo>
                    <a:pt x="38" y="147076"/>
                  </a:lnTo>
                  <a:lnTo>
                    <a:pt x="14760" y="155590"/>
                  </a:lnTo>
                  <a:lnTo>
                    <a:pt x="6767" y="160200"/>
                  </a:lnTo>
                  <a:lnTo>
                    <a:pt x="7845" y="160200"/>
                  </a:lnTo>
                  <a:lnTo>
                    <a:pt x="15281" y="155924"/>
                  </a:lnTo>
                  <a:lnTo>
                    <a:pt x="22754" y="160200"/>
                  </a:lnTo>
                  <a:lnTo>
                    <a:pt x="23832" y="160200"/>
                  </a:lnTo>
                  <a:lnTo>
                    <a:pt x="15839" y="155590"/>
                  </a:lnTo>
                  <a:lnTo>
                    <a:pt x="30487" y="147150"/>
                  </a:lnTo>
                  <a:lnTo>
                    <a:pt x="45172" y="155627"/>
                  </a:lnTo>
                  <a:lnTo>
                    <a:pt x="37290" y="160200"/>
                  </a:lnTo>
                  <a:lnTo>
                    <a:pt x="38406" y="160200"/>
                  </a:lnTo>
                  <a:lnTo>
                    <a:pt x="45730" y="155961"/>
                  </a:lnTo>
                  <a:lnTo>
                    <a:pt x="53091" y="160200"/>
                  </a:lnTo>
                  <a:lnTo>
                    <a:pt x="54169" y="160200"/>
                  </a:lnTo>
                  <a:lnTo>
                    <a:pt x="46287" y="155627"/>
                  </a:lnTo>
                  <a:lnTo>
                    <a:pt x="60898" y="147187"/>
                  </a:lnTo>
                  <a:lnTo>
                    <a:pt x="75621" y="155701"/>
                  </a:lnTo>
                  <a:lnTo>
                    <a:pt x="67851" y="160200"/>
                  </a:lnTo>
                  <a:lnTo>
                    <a:pt x="68929" y="160200"/>
                  </a:lnTo>
                  <a:lnTo>
                    <a:pt x="76178" y="155999"/>
                  </a:lnTo>
                  <a:lnTo>
                    <a:pt x="83428" y="160200"/>
                  </a:lnTo>
                  <a:lnTo>
                    <a:pt x="84543" y="160200"/>
                  </a:lnTo>
                  <a:lnTo>
                    <a:pt x="76736" y="155701"/>
                  </a:lnTo>
                  <a:lnTo>
                    <a:pt x="91347" y="147262"/>
                  </a:lnTo>
                  <a:lnTo>
                    <a:pt x="106070" y="155738"/>
                  </a:lnTo>
                  <a:lnTo>
                    <a:pt x="98374" y="160200"/>
                  </a:lnTo>
                  <a:lnTo>
                    <a:pt x="99489" y="160200"/>
                  </a:lnTo>
                  <a:lnTo>
                    <a:pt x="106627" y="156073"/>
                  </a:lnTo>
                  <a:lnTo>
                    <a:pt x="113765" y="160200"/>
                  </a:lnTo>
                  <a:lnTo>
                    <a:pt x="114881" y="160200"/>
                  </a:lnTo>
                  <a:lnTo>
                    <a:pt x="107185" y="155738"/>
                  </a:lnTo>
                  <a:lnTo>
                    <a:pt x="121796" y="147299"/>
                  </a:lnTo>
                  <a:lnTo>
                    <a:pt x="136518" y="155813"/>
                  </a:lnTo>
                  <a:lnTo>
                    <a:pt x="128897" y="160200"/>
                  </a:lnTo>
                  <a:lnTo>
                    <a:pt x="130012" y="160200"/>
                  </a:lnTo>
                  <a:lnTo>
                    <a:pt x="137076" y="156110"/>
                  </a:lnTo>
                  <a:lnTo>
                    <a:pt x="144103" y="160200"/>
                  </a:lnTo>
                  <a:lnTo>
                    <a:pt x="145218" y="160200"/>
                  </a:lnTo>
                  <a:lnTo>
                    <a:pt x="137634" y="155813"/>
                  </a:lnTo>
                  <a:lnTo>
                    <a:pt x="152245" y="147373"/>
                  </a:lnTo>
                  <a:lnTo>
                    <a:pt x="166967" y="155850"/>
                  </a:lnTo>
                  <a:lnTo>
                    <a:pt x="159457" y="160200"/>
                  </a:lnTo>
                  <a:lnTo>
                    <a:pt x="160535" y="160200"/>
                  </a:lnTo>
                  <a:lnTo>
                    <a:pt x="167525" y="156184"/>
                  </a:lnTo>
                  <a:lnTo>
                    <a:pt x="174477" y="160200"/>
                  </a:lnTo>
                  <a:lnTo>
                    <a:pt x="175555" y="160200"/>
                  </a:lnTo>
                  <a:lnTo>
                    <a:pt x="168045" y="155850"/>
                  </a:lnTo>
                  <a:lnTo>
                    <a:pt x="182693" y="147410"/>
                  </a:lnTo>
                  <a:lnTo>
                    <a:pt x="197379" y="155924"/>
                  </a:lnTo>
                  <a:lnTo>
                    <a:pt x="189980" y="160200"/>
                  </a:lnTo>
                  <a:lnTo>
                    <a:pt x="191096" y="160200"/>
                  </a:lnTo>
                  <a:lnTo>
                    <a:pt x="197936" y="156222"/>
                  </a:lnTo>
                  <a:lnTo>
                    <a:pt x="204814" y="160200"/>
                  </a:lnTo>
                  <a:lnTo>
                    <a:pt x="205930" y="160200"/>
                  </a:lnTo>
                  <a:lnTo>
                    <a:pt x="198494" y="155924"/>
                  </a:lnTo>
                  <a:lnTo>
                    <a:pt x="213105" y="147485"/>
                  </a:lnTo>
                  <a:lnTo>
                    <a:pt x="227827" y="155961"/>
                  </a:lnTo>
                  <a:lnTo>
                    <a:pt x="220503" y="160200"/>
                  </a:lnTo>
                  <a:lnTo>
                    <a:pt x="221619" y="160200"/>
                  </a:lnTo>
                  <a:lnTo>
                    <a:pt x="228385" y="156296"/>
                  </a:lnTo>
                  <a:lnTo>
                    <a:pt x="235151" y="160200"/>
                  </a:lnTo>
                  <a:lnTo>
                    <a:pt x="236267" y="160200"/>
                  </a:lnTo>
                  <a:lnTo>
                    <a:pt x="228943" y="155961"/>
                  </a:lnTo>
                  <a:lnTo>
                    <a:pt x="243554" y="147522"/>
                  </a:lnTo>
                  <a:lnTo>
                    <a:pt x="258276" y="156036"/>
                  </a:lnTo>
                  <a:lnTo>
                    <a:pt x="251064" y="160200"/>
                  </a:lnTo>
                  <a:lnTo>
                    <a:pt x="252142" y="160200"/>
                  </a:lnTo>
                  <a:lnTo>
                    <a:pt x="258834" y="156333"/>
                  </a:lnTo>
                  <a:lnTo>
                    <a:pt x="265489" y="160200"/>
                  </a:lnTo>
                  <a:lnTo>
                    <a:pt x="266604" y="160200"/>
                  </a:lnTo>
                  <a:lnTo>
                    <a:pt x="259392" y="156036"/>
                  </a:lnTo>
                  <a:lnTo>
                    <a:pt x="274002" y="147596"/>
                  </a:lnTo>
                  <a:lnTo>
                    <a:pt x="285528" y="154251"/>
                  </a:lnTo>
                  <a:lnTo>
                    <a:pt x="285528" y="153619"/>
                  </a:lnTo>
                  <a:lnTo>
                    <a:pt x="274560" y="147262"/>
                  </a:lnTo>
                  <a:lnTo>
                    <a:pt x="285528" y="140942"/>
                  </a:lnTo>
                  <a:lnTo>
                    <a:pt x="285528" y="140310"/>
                  </a:lnTo>
                  <a:lnTo>
                    <a:pt x="274002" y="146964"/>
                  </a:lnTo>
                  <a:lnTo>
                    <a:pt x="259280" y="138451"/>
                  </a:lnTo>
                  <a:lnTo>
                    <a:pt x="273891" y="130011"/>
                  </a:lnTo>
                  <a:lnTo>
                    <a:pt x="285528" y="136703"/>
                  </a:lnTo>
                  <a:lnTo>
                    <a:pt x="285528" y="136071"/>
                  </a:lnTo>
                  <a:lnTo>
                    <a:pt x="274449" y="129677"/>
                  </a:lnTo>
                  <a:lnTo>
                    <a:pt x="285528" y="123319"/>
                  </a:lnTo>
                  <a:lnTo>
                    <a:pt x="285528" y="122650"/>
                  </a:lnTo>
                  <a:lnTo>
                    <a:pt x="273891" y="129379"/>
                  </a:lnTo>
                  <a:lnTo>
                    <a:pt x="259206" y="120866"/>
                  </a:lnTo>
                  <a:lnTo>
                    <a:pt x="273817" y="112426"/>
                  </a:lnTo>
                  <a:lnTo>
                    <a:pt x="285528" y="119193"/>
                  </a:lnTo>
                  <a:lnTo>
                    <a:pt x="285528" y="118560"/>
                  </a:lnTo>
                  <a:lnTo>
                    <a:pt x="274374" y="112129"/>
                  </a:lnTo>
                  <a:lnTo>
                    <a:pt x="285528" y="105660"/>
                  </a:lnTo>
                  <a:lnTo>
                    <a:pt x="285528" y="105028"/>
                  </a:lnTo>
                  <a:lnTo>
                    <a:pt x="273817" y="111794"/>
                  </a:lnTo>
                  <a:lnTo>
                    <a:pt x="259094" y="103318"/>
                  </a:lnTo>
                  <a:lnTo>
                    <a:pt x="273705" y="94878"/>
                  </a:lnTo>
                  <a:lnTo>
                    <a:pt x="285528" y="101682"/>
                  </a:lnTo>
                  <a:lnTo>
                    <a:pt x="285528" y="101050"/>
                  </a:lnTo>
                  <a:lnTo>
                    <a:pt x="274263" y="94544"/>
                  </a:lnTo>
                  <a:lnTo>
                    <a:pt x="285528" y="88037"/>
                  </a:lnTo>
                  <a:lnTo>
                    <a:pt x="285528" y="87405"/>
                  </a:lnTo>
                  <a:lnTo>
                    <a:pt x="273705" y="94209"/>
                  </a:lnTo>
                  <a:lnTo>
                    <a:pt x="258983" y="85732"/>
                  </a:lnTo>
                  <a:lnTo>
                    <a:pt x="273631" y="77293"/>
                  </a:lnTo>
                  <a:lnTo>
                    <a:pt x="285528" y="84171"/>
                  </a:lnTo>
                  <a:lnTo>
                    <a:pt x="285528" y="83539"/>
                  </a:lnTo>
                  <a:lnTo>
                    <a:pt x="274188" y="76958"/>
                  </a:lnTo>
                  <a:lnTo>
                    <a:pt x="285528" y="70415"/>
                  </a:lnTo>
                  <a:lnTo>
                    <a:pt x="285528" y="69783"/>
                  </a:lnTo>
                  <a:lnTo>
                    <a:pt x="273631" y="76661"/>
                  </a:lnTo>
                  <a:lnTo>
                    <a:pt x="258908" y="68147"/>
                  </a:lnTo>
                  <a:lnTo>
                    <a:pt x="273519" y="59708"/>
                  </a:lnTo>
                  <a:lnTo>
                    <a:pt x="285528" y="66623"/>
                  </a:lnTo>
                  <a:lnTo>
                    <a:pt x="285528" y="65991"/>
                  </a:lnTo>
                  <a:lnTo>
                    <a:pt x="274077" y="59373"/>
                  </a:lnTo>
                  <a:lnTo>
                    <a:pt x="285528" y="52793"/>
                  </a:lnTo>
                  <a:lnTo>
                    <a:pt x="285528" y="52161"/>
                  </a:lnTo>
                  <a:lnTo>
                    <a:pt x="273519" y="59076"/>
                  </a:lnTo>
                  <a:lnTo>
                    <a:pt x="258797" y="50562"/>
                  </a:lnTo>
                  <a:lnTo>
                    <a:pt x="273445" y="42123"/>
                  </a:lnTo>
                  <a:lnTo>
                    <a:pt x="285528" y="49112"/>
                  </a:lnTo>
                  <a:lnTo>
                    <a:pt x="285528" y="48480"/>
                  </a:lnTo>
                  <a:lnTo>
                    <a:pt x="273965" y="41825"/>
                  </a:lnTo>
                  <a:lnTo>
                    <a:pt x="285528" y="35133"/>
                  </a:lnTo>
                  <a:lnTo>
                    <a:pt x="285528" y="34501"/>
                  </a:lnTo>
                  <a:lnTo>
                    <a:pt x="273445" y="41491"/>
                  </a:lnTo>
                  <a:lnTo>
                    <a:pt x="258722" y="33014"/>
                  </a:lnTo>
                  <a:lnTo>
                    <a:pt x="273333" y="24575"/>
                  </a:lnTo>
                  <a:lnTo>
                    <a:pt x="285528" y="31602"/>
                  </a:lnTo>
                  <a:lnTo>
                    <a:pt x="285528" y="30969"/>
                  </a:lnTo>
                  <a:lnTo>
                    <a:pt x="273891" y="24240"/>
                  </a:lnTo>
                  <a:lnTo>
                    <a:pt x="285528" y="17511"/>
                  </a:lnTo>
                  <a:lnTo>
                    <a:pt x="285528" y="16879"/>
                  </a:lnTo>
                  <a:lnTo>
                    <a:pt x="273333" y="23906"/>
                  </a:lnTo>
                  <a:lnTo>
                    <a:pt x="258611" y="15429"/>
                  </a:lnTo>
                  <a:lnTo>
                    <a:pt x="273259" y="6990"/>
                  </a:lnTo>
                  <a:lnTo>
                    <a:pt x="285528" y="14091"/>
                  </a:lnTo>
                  <a:lnTo>
                    <a:pt x="285528" y="13459"/>
                  </a:lnTo>
                  <a:lnTo>
                    <a:pt x="273779" y="6655"/>
                  </a:lnTo>
                  <a:lnTo>
                    <a:pt x="285342" y="0"/>
                  </a:lnTo>
                  <a:lnTo>
                    <a:pt x="284226" y="0"/>
                  </a:lnTo>
                  <a:lnTo>
                    <a:pt x="273259" y="6358"/>
                  </a:lnTo>
                  <a:lnTo>
                    <a:pt x="262254" y="0"/>
                  </a:lnTo>
                  <a:lnTo>
                    <a:pt x="261139" y="0"/>
                  </a:lnTo>
                  <a:lnTo>
                    <a:pt x="272701" y="6655"/>
                  </a:lnTo>
                  <a:lnTo>
                    <a:pt x="258053" y="15095"/>
                  </a:lnTo>
                  <a:lnTo>
                    <a:pt x="243368" y="6618"/>
                  </a:lnTo>
                  <a:lnTo>
                    <a:pt x="254781" y="0"/>
                  </a:lnTo>
                  <a:lnTo>
                    <a:pt x="253703" y="0"/>
                  </a:lnTo>
                  <a:lnTo>
                    <a:pt x="242810" y="6283"/>
                  </a:lnTo>
                  <a:lnTo>
                    <a:pt x="231917" y="0"/>
                  </a:lnTo>
                  <a:lnTo>
                    <a:pt x="230802" y="0"/>
                  </a:lnTo>
                  <a:lnTo>
                    <a:pt x="242252" y="6618"/>
                  </a:lnTo>
                  <a:lnTo>
                    <a:pt x="227642" y="15057"/>
                  </a:lnTo>
                  <a:lnTo>
                    <a:pt x="212919" y="6544"/>
                  </a:lnTo>
                  <a:lnTo>
                    <a:pt x="224258" y="0"/>
                  </a:lnTo>
                  <a:lnTo>
                    <a:pt x="223143" y="0"/>
                  </a:lnTo>
                  <a:lnTo>
                    <a:pt x="212361" y="6246"/>
                  </a:lnTo>
                  <a:lnTo>
                    <a:pt x="201543" y="0"/>
                  </a:lnTo>
                  <a:lnTo>
                    <a:pt x="200464" y="0"/>
                  </a:lnTo>
                  <a:lnTo>
                    <a:pt x="211804" y="6544"/>
                  </a:lnTo>
                  <a:lnTo>
                    <a:pt x="197193" y="14983"/>
                  </a:lnTo>
                  <a:lnTo>
                    <a:pt x="182470" y="6506"/>
                  </a:lnTo>
                  <a:lnTo>
                    <a:pt x="193735" y="0"/>
                  </a:lnTo>
                  <a:lnTo>
                    <a:pt x="192620" y="0"/>
                  </a:lnTo>
                  <a:lnTo>
                    <a:pt x="181913" y="6172"/>
                  </a:lnTo>
                  <a:lnTo>
                    <a:pt x="171205" y="0"/>
                  </a:lnTo>
                  <a:lnTo>
                    <a:pt x="170127" y="0"/>
                  </a:lnTo>
                  <a:lnTo>
                    <a:pt x="181355" y="6506"/>
                  </a:lnTo>
                  <a:lnTo>
                    <a:pt x="166744" y="14946"/>
                  </a:lnTo>
                  <a:lnTo>
                    <a:pt x="152022" y="6432"/>
                  </a:lnTo>
                  <a:lnTo>
                    <a:pt x="163175" y="0"/>
                  </a:lnTo>
                  <a:lnTo>
                    <a:pt x="162097" y="0"/>
                  </a:lnTo>
                  <a:lnTo>
                    <a:pt x="151464" y="6135"/>
                  </a:lnTo>
                  <a:lnTo>
                    <a:pt x="140868" y="0"/>
                  </a:lnTo>
                  <a:lnTo>
                    <a:pt x="139753" y="0"/>
                  </a:lnTo>
                  <a:lnTo>
                    <a:pt x="150906" y="6432"/>
                  </a:lnTo>
                  <a:lnTo>
                    <a:pt x="136295" y="14871"/>
                  </a:lnTo>
                  <a:lnTo>
                    <a:pt x="121573" y="6395"/>
                  </a:lnTo>
                  <a:lnTo>
                    <a:pt x="132652" y="0"/>
                  </a:lnTo>
                  <a:lnTo>
                    <a:pt x="131536" y="0"/>
                  </a:lnTo>
                  <a:lnTo>
                    <a:pt x="121052" y="6060"/>
                  </a:lnTo>
                  <a:lnTo>
                    <a:pt x="110531" y="0"/>
                  </a:lnTo>
                  <a:lnTo>
                    <a:pt x="109416" y="0"/>
                  </a:lnTo>
                  <a:lnTo>
                    <a:pt x="120495" y="6395"/>
                  </a:lnTo>
                  <a:lnTo>
                    <a:pt x="105846" y="14834"/>
                  </a:lnTo>
                  <a:lnTo>
                    <a:pt x="91161" y="6321"/>
                  </a:lnTo>
                  <a:lnTo>
                    <a:pt x="102129" y="0"/>
                  </a:lnTo>
                  <a:lnTo>
                    <a:pt x="101013" y="0"/>
                  </a:lnTo>
                  <a:lnTo>
                    <a:pt x="90603" y="6023"/>
                  </a:lnTo>
                  <a:lnTo>
                    <a:pt x="80156" y="0"/>
                  </a:lnTo>
                  <a:lnTo>
                    <a:pt x="79078" y="0"/>
                  </a:lnTo>
                  <a:lnTo>
                    <a:pt x="90046" y="6321"/>
                  </a:lnTo>
                  <a:lnTo>
                    <a:pt x="75435" y="14760"/>
                  </a:lnTo>
                  <a:lnTo>
                    <a:pt x="60712" y="6283"/>
                  </a:lnTo>
                  <a:lnTo>
                    <a:pt x="71568" y="0"/>
                  </a:lnTo>
                  <a:lnTo>
                    <a:pt x="70490" y="0"/>
                  </a:lnTo>
                  <a:lnTo>
                    <a:pt x="60155" y="5949"/>
                  </a:lnTo>
                  <a:lnTo>
                    <a:pt x="49819" y="0"/>
                  </a:lnTo>
                  <a:lnTo>
                    <a:pt x="48741" y="0"/>
                  </a:lnTo>
                  <a:lnTo>
                    <a:pt x="59597" y="6283"/>
                  </a:lnTo>
                  <a:lnTo>
                    <a:pt x="44986" y="14723"/>
                  </a:lnTo>
                  <a:lnTo>
                    <a:pt x="30264" y="6209"/>
                  </a:lnTo>
                  <a:lnTo>
                    <a:pt x="41045" y="0"/>
                  </a:lnTo>
                  <a:lnTo>
                    <a:pt x="39930" y="0"/>
                  </a:lnTo>
                  <a:lnTo>
                    <a:pt x="29706" y="5912"/>
                  </a:lnTo>
                  <a:lnTo>
                    <a:pt x="1948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53" name="Google Shape;1653;p11"/>
          <p:cNvSpPr txBox="1"/>
          <p:nvPr>
            <p:ph hasCustomPrompt="1" type="title"/>
          </p:nvPr>
        </p:nvSpPr>
        <p:spPr>
          <a:xfrm>
            <a:off x="998550" y="1486159"/>
            <a:ext cx="7146900" cy="173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000">
                <a:latin typeface="Cinzel ExtraBold"/>
                <a:ea typeface="Cinzel ExtraBold"/>
                <a:cs typeface="Cinzel ExtraBold"/>
                <a:sym typeface="Cinzel Extra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654" name="Google Shape;1654;p11"/>
          <p:cNvSpPr txBox="1"/>
          <p:nvPr>
            <p:ph idx="1" type="subTitle"/>
          </p:nvPr>
        </p:nvSpPr>
        <p:spPr>
          <a:xfrm>
            <a:off x="996750" y="3291641"/>
            <a:ext cx="7150500" cy="365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pic>
        <p:nvPicPr>
          <p:cNvPr id="1655" name="Google Shape;1655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565677" y="2596213"/>
            <a:ext cx="5363999" cy="35777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56" name="Google Shape;1656;p11"/>
          <p:cNvGrpSpPr/>
          <p:nvPr/>
        </p:nvGrpSpPr>
        <p:grpSpPr>
          <a:xfrm>
            <a:off x="304794" y="2949362"/>
            <a:ext cx="1056393" cy="1908564"/>
            <a:chOff x="3074069" y="2899524"/>
            <a:chExt cx="1056393" cy="1908564"/>
          </a:xfrm>
        </p:grpSpPr>
        <p:sp>
          <p:nvSpPr>
            <p:cNvPr id="1657" name="Google Shape;1657;p11"/>
            <p:cNvSpPr/>
            <p:nvPr/>
          </p:nvSpPr>
          <p:spPr>
            <a:xfrm>
              <a:off x="3791142" y="4642217"/>
              <a:ext cx="339320" cy="165872"/>
            </a:xfrm>
            <a:custGeom>
              <a:rect b="b" l="l" r="r" t="t"/>
              <a:pathLst>
                <a:path extrusionOk="0" h="11123" w="19771">
                  <a:moveTo>
                    <a:pt x="9896" y="1"/>
                  </a:moveTo>
                  <a:lnTo>
                    <a:pt x="9385" y="21"/>
                  </a:lnTo>
                  <a:lnTo>
                    <a:pt x="8873" y="42"/>
                  </a:lnTo>
                  <a:lnTo>
                    <a:pt x="8383" y="62"/>
                  </a:lnTo>
                  <a:lnTo>
                    <a:pt x="7892" y="124"/>
                  </a:lnTo>
                  <a:lnTo>
                    <a:pt x="7422" y="185"/>
                  </a:lnTo>
                  <a:lnTo>
                    <a:pt x="6952" y="267"/>
                  </a:lnTo>
                  <a:lnTo>
                    <a:pt x="6482" y="348"/>
                  </a:lnTo>
                  <a:lnTo>
                    <a:pt x="6032" y="451"/>
                  </a:lnTo>
                  <a:lnTo>
                    <a:pt x="5602" y="553"/>
                  </a:lnTo>
                  <a:lnTo>
                    <a:pt x="5173" y="676"/>
                  </a:lnTo>
                  <a:lnTo>
                    <a:pt x="4764" y="819"/>
                  </a:lnTo>
                  <a:lnTo>
                    <a:pt x="4355" y="962"/>
                  </a:lnTo>
                  <a:lnTo>
                    <a:pt x="3967" y="1105"/>
                  </a:lnTo>
                  <a:lnTo>
                    <a:pt x="3599" y="1268"/>
                  </a:lnTo>
                  <a:lnTo>
                    <a:pt x="3251" y="1452"/>
                  </a:lnTo>
                  <a:lnTo>
                    <a:pt x="2904" y="1636"/>
                  </a:lnTo>
                  <a:lnTo>
                    <a:pt x="2577" y="1820"/>
                  </a:lnTo>
                  <a:lnTo>
                    <a:pt x="2270" y="2025"/>
                  </a:lnTo>
                  <a:lnTo>
                    <a:pt x="1963" y="2250"/>
                  </a:lnTo>
                  <a:lnTo>
                    <a:pt x="1698" y="2454"/>
                  </a:lnTo>
                  <a:lnTo>
                    <a:pt x="1432" y="2679"/>
                  </a:lnTo>
                  <a:lnTo>
                    <a:pt x="1207" y="2924"/>
                  </a:lnTo>
                  <a:lnTo>
                    <a:pt x="982" y="3149"/>
                  </a:lnTo>
                  <a:lnTo>
                    <a:pt x="778" y="3395"/>
                  </a:lnTo>
                  <a:lnTo>
                    <a:pt x="614" y="3660"/>
                  </a:lnTo>
                  <a:lnTo>
                    <a:pt x="451" y="3906"/>
                  </a:lnTo>
                  <a:lnTo>
                    <a:pt x="328" y="4171"/>
                  </a:lnTo>
                  <a:lnTo>
                    <a:pt x="205" y="4458"/>
                  </a:lnTo>
                  <a:lnTo>
                    <a:pt x="123" y="4723"/>
                  </a:lnTo>
                  <a:lnTo>
                    <a:pt x="62" y="5010"/>
                  </a:lnTo>
                  <a:lnTo>
                    <a:pt x="21" y="5275"/>
                  </a:lnTo>
                  <a:lnTo>
                    <a:pt x="1" y="5562"/>
                  </a:lnTo>
                  <a:lnTo>
                    <a:pt x="21" y="5848"/>
                  </a:lnTo>
                  <a:lnTo>
                    <a:pt x="62" y="6134"/>
                  </a:lnTo>
                  <a:lnTo>
                    <a:pt x="123" y="6420"/>
                  </a:lnTo>
                  <a:lnTo>
                    <a:pt x="205" y="6686"/>
                  </a:lnTo>
                  <a:lnTo>
                    <a:pt x="328" y="6952"/>
                  </a:lnTo>
                  <a:lnTo>
                    <a:pt x="451" y="7218"/>
                  </a:lnTo>
                  <a:lnTo>
                    <a:pt x="614" y="7483"/>
                  </a:lnTo>
                  <a:lnTo>
                    <a:pt x="778" y="7729"/>
                  </a:lnTo>
                  <a:lnTo>
                    <a:pt x="982" y="7974"/>
                  </a:lnTo>
                  <a:lnTo>
                    <a:pt x="1207" y="8219"/>
                  </a:lnTo>
                  <a:lnTo>
                    <a:pt x="1432" y="8444"/>
                  </a:lnTo>
                  <a:lnTo>
                    <a:pt x="1698" y="8669"/>
                  </a:lnTo>
                  <a:lnTo>
                    <a:pt x="1963" y="8894"/>
                  </a:lnTo>
                  <a:lnTo>
                    <a:pt x="2270" y="9098"/>
                  </a:lnTo>
                  <a:lnTo>
                    <a:pt x="2577" y="9303"/>
                  </a:lnTo>
                  <a:lnTo>
                    <a:pt x="2904" y="9507"/>
                  </a:lnTo>
                  <a:lnTo>
                    <a:pt x="3251" y="9691"/>
                  </a:lnTo>
                  <a:lnTo>
                    <a:pt x="3599" y="9855"/>
                  </a:lnTo>
                  <a:lnTo>
                    <a:pt x="3967" y="10018"/>
                  </a:lnTo>
                  <a:lnTo>
                    <a:pt x="4355" y="10182"/>
                  </a:lnTo>
                  <a:lnTo>
                    <a:pt x="4764" y="10325"/>
                  </a:lnTo>
                  <a:lnTo>
                    <a:pt x="5173" y="10448"/>
                  </a:lnTo>
                  <a:lnTo>
                    <a:pt x="5602" y="10570"/>
                  </a:lnTo>
                  <a:lnTo>
                    <a:pt x="6032" y="10693"/>
                  </a:lnTo>
                  <a:lnTo>
                    <a:pt x="6482" y="10795"/>
                  </a:lnTo>
                  <a:lnTo>
                    <a:pt x="6952" y="10877"/>
                  </a:lnTo>
                  <a:lnTo>
                    <a:pt x="7422" y="10959"/>
                  </a:lnTo>
                  <a:lnTo>
                    <a:pt x="7892" y="11020"/>
                  </a:lnTo>
                  <a:lnTo>
                    <a:pt x="8383" y="11061"/>
                  </a:lnTo>
                  <a:lnTo>
                    <a:pt x="8873" y="11102"/>
                  </a:lnTo>
                  <a:lnTo>
                    <a:pt x="9385" y="11122"/>
                  </a:lnTo>
                  <a:lnTo>
                    <a:pt x="10386" y="11122"/>
                  </a:lnTo>
                  <a:lnTo>
                    <a:pt x="10897" y="11102"/>
                  </a:lnTo>
                  <a:lnTo>
                    <a:pt x="11388" y="11061"/>
                  </a:lnTo>
                  <a:lnTo>
                    <a:pt x="11879" y="11020"/>
                  </a:lnTo>
                  <a:lnTo>
                    <a:pt x="12349" y="10959"/>
                  </a:lnTo>
                  <a:lnTo>
                    <a:pt x="12819" y="10877"/>
                  </a:lnTo>
                  <a:lnTo>
                    <a:pt x="13289" y="10795"/>
                  </a:lnTo>
                  <a:lnTo>
                    <a:pt x="13739" y="10693"/>
                  </a:lnTo>
                  <a:lnTo>
                    <a:pt x="14168" y="10570"/>
                  </a:lnTo>
                  <a:lnTo>
                    <a:pt x="14598" y="10448"/>
                  </a:lnTo>
                  <a:lnTo>
                    <a:pt x="15007" y="10325"/>
                  </a:lnTo>
                  <a:lnTo>
                    <a:pt x="15416" y="10182"/>
                  </a:lnTo>
                  <a:lnTo>
                    <a:pt x="15804" y="10018"/>
                  </a:lnTo>
                  <a:lnTo>
                    <a:pt x="16172" y="9855"/>
                  </a:lnTo>
                  <a:lnTo>
                    <a:pt x="16519" y="9691"/>
                  </a:lnTo>
                  <a:lnTo>
                    <a:pt x="16867" y="9507"/>
                  </a:lnTo>
                  <a:lnTo>
                    <a:pt x="17194" y="9303"/>
                  </a:lnTo>
                  <a:lnTo>
                    <a:pt x="17501" y="9098"/>
                  </a:lnTo>
                  <a:lnTo>
                    <a:pt x="17807" y="8894"/>
                  </a:lnTo>
                  <a:lnTo>
                    <a:pt x="18073" y="8669"/>
                  </a:lnTo>
                  <a:lnTo>
                    <a:pt x="18339" y="8444"/>
                  </a:lnTo>
                  <a:lnTo>
                    <a:pt x="18564" y="8219"/>
                  </a:lnTo>
                  <a:lnTo>
                    <a:pt x="18789" y="7974"/>
                  </a:lnTo>
                  <a:lnTo>
                    <a:pt x="18993" y="7729"/>
                  </a:lnTo>
                  <a:lnTo>
                    <a:pt x="19157" y="7483"/>
                  </a:lnTo>
                  <a:lnTo>
                    <a:pt x="19320" y="7218"/>
                  </a:lnTo>
                  <a:lnTo>
                    <a:pt x="19463" y="6952"/>
                  </a:lnTo>
                  <a:lnTo>
                    <a:pt x="19566" y="6686"/>
                  </a:lnTo>
                  <a:lnTo>
                    <a:pt x="19647" y="6420"/>
                  </a:lnTo>
                  <a:lnTo>
                    <a:pt x="19709" y="6134"/>
                  </a:lnTo>
                  <a:lnTo>
                    <a:pt x="19750" y="5848"/>
                  </a:lnTo>
                  <a:lnTo>
                    <a:pt x="19770" y="5562"/>
                  </a:lnTo>
                  <a:lnTo>
                    <a:pt x="19750" y="5275"/>
                  </a:lnTo>
                  <a:lnTo>
                    <a:pt x="19709" y="5010"/>
                  </a:lnTo>
                  <a:lnTo>
                    <a:pt x="19647" y="4723"/>
                  </a:lnTo>
                  <a:lnTo>
                    <a:pt x="19566" y="4458"/>
                  </a:lnTo>
                  <a:lnTo>
                    <a:pt x="19463" y="4171"/>
                  </a:lnTo>
                  <a:lnTo>
                    <a:pt x="19320" y="3906"/>
                  </a:lnTo>
                  <a:lnTo>
                    <a:pt x="19157" y="3660"/>
                  </a:lnTo>
                  <a:lnTo>
                    <a:pt x="18993" y="3395"/>
                  </a:lnTo>
                  <a:lnTo>
                    <a:pt x="18789" y="3149"/>
                  </a:lnTo>
                  <a:lnTo>
                    <a:pt x="18564" y="2924"/>
                  </a:lnTo>
                  <a:lnTo>
                    <a:pt x="18339" y="2679"/>
                  </a:lnTo>
                  <a:lnTo>
                    <a:pt x="18073" y="2454"/>
                  </a:lnTo>
                  <a:lnTo>
                    <a:pt x="17807" y="2250"/>
                  </a:lnTo>
                  <a:lnTo>
                    <a:pt x="17501" y="2025"/>
                  </a:lnTo>
                  <a:lnTo>
                    <a:pt x="17194" y="1820"/>
                  </a:lnTo>
                  <a:lnTo>
                    <a:pt x="16867" y="1636"/>
                  </a:lnTo>
                  <a:lnTo>
                    <a:pt x="16519" y="1452"/>
                  </a:lnTo>
                  <a:lnTo>
                    <a:pt x="16172" y="1268"/>
                  </a:lnTo>
                  <a:lnTo>
                    <a:pt x="15804" y="1105"/>
                  </a:lnTo>
                  <a:lnTo>
                    <a:pt x="15416" y="962"/>
                  </a:lnTo>
                  <a:lnTo>
                    <a:pt x="15007" y="819"/>
                  </a:lnTo>
                  <a:lnTo>
                    <a:pt x="14598" y="676"/>
                  </a:lnTo>
                  <a:lnTo>
                    <a:pt x="14168" y="553"/>
                  </a:lnTo>
                  <a:lnTo>
                    <a:pt x="13739" y="451"/>
                  </a:lnTo>
                  <a:lnTo>
                    <a:pt x="13289" y="348"/>
                  </a:lnTo>
                  <a:lnTo>
                    <a:pt x="12819" y="267"/>
                  </a:lnTo>
                  <a:lnTo>
                    <a:pt x="12349" y="185"/>
                  </a:lnTo>
                  <a:lnTo>
                    <a:pt x="11879" y="124"/>
                  </a:lnTo>
                  <a:lnTo>
                    <a:pt x="11388" y="62"/>
                  </a:lnTo>
                  <a:lnTo>
                    <a:pt x="10897" y="42"/>
                  </a:lnTo>
                  <a:lnTo>
                    <a:pt x="10386" y="21"/>
                  </a:lnTo>
                  <a:lnTo>
                    <a:pt x="9896" y="1"/>
                  </a:lnTo>
                  <a:close/>
                </a:path>
              </a:pathLst>
            </a:custGeom>
            <a:solidFill>
              <a:srgbClr val="313131">
                <a:alpha val="1368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8" name="Google Shape;1658;p11"/>
            <p:cNvSpPr/>
            <p:nvPr/>
          </p:nvSpPr>
          <p:spPr>
            <a:xfrm>
              <a:off x="3074069" y="4269025"/>
              <a:ext cx="747986" cy="365669"/>
            </a:xfrm>
            <a:custGeom>
              <a:rect b="b" l="l" r="r" t="t"/>
              <a:pathLst>
                <a:path extrusionOk="0" h="11123" w="19771">
                  <a:moveTo>
                    <a:pt x="9896" y="1"/>
                  </a:moveTo>
                  <a:lnTo>
                    <a:pt x="9385" y="21"/>
                  </a:lnTo>
                  <a:lnTo>
                    <a:pt x="8873" y="42"/>
                  </a:lnTo>
                  <a:lnTo>
                    <a:pt x="8383" y="62"/>
                  </a:lnTo>
                  <a:lnTo>
                    <a:pt x="7892" y="124"/>
                  </a:lnTo>
                  <a:lnTo>
                    <a:pt x="7422" y="185"/>
                  </a:lnTo>
                  <a:lnTo>
                    <a:pt x="6952" y="267"/>
                  </a:lnTo>
                  <a:lnTo>
                    <a:pt x="6482" y="348"/>
                  </a:lnTo>
                  <a:lnTo>
                    <a:pt x="6032" y="451"/>
                  </a:lnTo>
                  <a:lnTo>
                    <a:pt x="5602" y="553"/>
                  </a:lnTo>
                  <a:lnTo>
                    <a:pt x="5173" y="676"/>
                  </a:lnTo>
                  <a:lnTo>
                    <a:pt x="4764" y="819"/>
                  </a:lnTo>
                  <a:lnTo>
                    <a:pt x="4355" y="962"/>
                  </a:lnTo>
                  <a:lnTo>
                    <a:pt x="3967" y="1105"/>
                  </a:lnTo>
                  <a:lnTo>
                    <a:pt x="3599" y="1268"/>
                  </a:lnTo>
                  <a:lnTo>
                    <a:pt x="3251" y="1452"/>
                  </a:lnTo>
                  <a:lnTo>
                    <a:pt x="2904" y="1636"/>
                  </a:lnTo>
                  <a:lnTo>
                    <a:pt x="2577" y="1820"/>
                  </a:lnTo>
                  <a:lnTo>
                    <a:pt x="2270" y="2025"/>
                  </a:lnTo>
                  <a:lnTo>
                    <a:pt x="1963" y="2250"/>
                  </a:lnTo>
                  <a:lnTo>
                    <a:pt x="1698" y="2454"/>
                  </a:lnTo>
                  <a:lnTo>
                    <a:pt x="1432" y="2679"/>
                  </a:lnTo>
                  <a:lnTo>
                    <a:pt x="1207" y="2924"/>
                  </a:lnTo>
                  <a:lnTo>
                    <a:pt x="982" y="3149"/>
                  </a:lnTo>
                  <a:lnTo>
                    <a:pt x="778" y="3395"/>
                  </a:lnTo>
                  <a:lnTo>
                    <a:pt x="614" y="3660"/>
                  </a:lnTo>
                  <a:lnTo>
                    <a:pt x="451" y="3906"/>
                  </a:lnTo>
                  <a:lnTo>
                    <a:pt x="328" y="4171"/>
                  </a:lnTo>
                  <a:lnTo>
                    <a:pt x="205" y="4458"/>
                  </a:lnTo>
                  <a:lnTo>
                    <a:pt x="123" y="4723"/>
                  </a:lnTo>
                  <a:lnTo>
                    <a:pt x="62" y="5010"/>
                  </a:lnTo>
                  <a:lnTo>
                    <a:pt x="21" y="5275"/>
                  </a:lnTo>
                  <a:lnTo>
                    <a:pt x="1" y="5562"/>
                  </a:lnTo>
                  <a:lnTo>
                    <a:pt x="21" y="5848"/>
                  </a:lnTo>
                  <a:lnTo>
                    <a:pt x="62" y="6134"/>
                  </a:lnTo>
                  <a:lnTo>
                    <a:pt x="123" y="6420"/>
                  </a:lnTo>
                  <a:lnTo>
                    <a:pt x="205" y="6686"/>
                  </a:lnTo>
                  <a:lnTo>
                    <a:pt x="328" y="6952"/>
                  </a:lnTo>
                  <a:lnTo>
                    <a:pt x="451" y="7218"/>
                  </a:lnTo>
                  <a:lnTo>
                    <a:pt x="614" y="7483"/>
                  </a:lnTo>
                  <a:lnTo>
                    <a:pt x="778" y="7729"/>
                  </a:lnTo>
                  <a:lnTo>
                    <a:pt x="982" y="7974"/>
                  </a:lnTo>
                  <a:lnTo>
                    <a:pt x="1207" y="8219"/>
                  </a:lnTo>
                  <a:lnTo>
                    <a:pt x="1432" y="8444"/>
                  </a:lnTo>
                  <a:lnTo>
                    <a:pt x="1698" y="8669"/>
                  </a:lnTo>
                  <a:lnTo>
                    <a:pt x="1963" y="8894"/>
                  </a:lnTo>
                  <a:lnTo>
                    <a:pt x="2270" y="9098"/>
                  </a:lnTo>
                  <a:lnTo>
                    <a:pt x="2577" y="9303"/>
                  </a:lnTo>
                  <a:lnTo>
                    <a:pt x="2904" y="9507"/>
                  </a:lnTo>
                  <a:lnTo>
                    <a:pt x="3251" y="9691"/>
                  </a:lnTo>
                  <a:lnTo>
                    <a:pt x="3599" y="9855"/>
                  </a:lnTo>
                  <a:lnTo>
                    <a:pt x="3967" y="10018"/>
                  </a:lnTo>
                  <a:lnTo>
                    <a:pt x="4355" y="10182"/>
                  </a:lnTo>
                  <a:lnTo>
                    <a:pt x="4764" y="10325"/>
                  </a:lnTo>
                  <a:lnTo>
                    <a:pt x="5173" y="10448"/>
                  </a:lnTo>
                  <a:lnTo>
                    <a:pt x="5602" y="10570"/>
                  </a:lnTo>
                  <a:lnTo>
                    <a:pt x="6032" y="10693"/>
                  </a:lnTo>
                  <a:lnTo>
                    <a:pt x="6482" y="10795"/>
                  </a:lnTo>
                  <a:lnTo>
                    <a:pt x="6952" y="10877"/>
                  </a:lnTo>
                  <a:lnTo>
                    <a:pt x="7422" y="10959"/>
                  </a:lnTo>
                  <a:lnTo>
                    <a:pt x="7892" y="11020"/>
                  </a:lnTo>
                  <a:lnTo>
                    <a:pt x="8383" y="11061"/>
                  </a:lnTo>
                  <a:lnTo>
                    <a:pt x="8873" y="11102"/>
                  </a:lnTo>
                  <a:lnTo>
                    <a:pt x="9385" y="11122"/>
                  </a:lnTo>
                  <a:lnTo>
                    <a:pt x="10386" y="11122"/>
                  </a:lnTo>
                  <a:lnTo>
                    <a:pt x="10897" y="11102"/>
                  </a:lnTo>
                  <a:lnTo>
                    <a:pt x="11388" y="11061"/>
                  </a:lnTo>
                  <a:lnTo>
                    <a:pt x="11879" y="11020"/>
                  </a:lnTo>
                  <a:lnTo>
                    <a:pt x="12349" y="10959"/>
                  </a:lnTo>
                  <a:lnTo>
                    <a:pt x="12819" y="10877"/>
                  </a:lnTo>
                  <a:lnTo>
                    <a:pt x="13289" y="10795"/>
                  </a:lnTo>
                  <a:lnTo>
                    <a:pt x="13739" y="10693"/>
                  </a:lnTo>
                  <a:lnTo>
                    <a:pt x="14168" y="10570"/>
                  </a:lnTo>
                  <a:lnTo>
                    <a:pt x="14598" y="10448"/>
                  </a:lnTo>
                  <a:lnTo>
                    <a:pt x="15007" y="10325"/>
                  </a:lnTo>
                  <a:lnTo>
                    <a:pt x="15416" y="10182"/>
                  </a:lnTo>
                  <a:lnTo>
                    <a:pt x="15804" y="10018"/>
                  </a:lnTo>
                  <a:lnTo>
                    <a:pt x="16172" y="9855"/>
                  </a:lnTo>
                  <a:lnTo>
                    <a:pt x="16519" y="9691"/>
                  </a:lnTo>
                  <a:lnTo>
                    <a:pt x="16867" y="9507"/>
                  </a:lnTo>
                  <a:lnTo>
                    <a:pt x="17194" y="9303"/>
                  </a:lnTo>
                  <a:lnTo>
                    <a:pt x="17501" y="9098"/>
                  </a:lnTo>
                  <a:lnTo>
                    <a:pt x="17807" y="8894"/>
                  </a:lnTo>
                  <a:lnTo>
                    <a:pt x="18073" y="8669"/>
                  </a:lnTo>
                  <a:lnTo>
                    <a:pt x="18339" y="8444"/>
                  </a:lnTo>
                  <a:lnTo>
                    <a:pt x="18564" y="8219"/>
                  </a:lnTo>
                  <a:lnTo>
                    <a:pt x="18789" y="7974"/>
                  </a:lnTo>
                  <a:lnTo>
                    <a:pt x="18993" y="7729"/>
                  </a:lnTo>
                  <a:lnTo>
                    <a:pt x="19157" y="7483"/>
                  </a:lnTo>
                  <a:lnTo>
                    <a:pt x="19320" y="7218"/>
                  </a:lnTo>
                  <a:lnTo>
                    <a:pt x="19463" y="6952"/>
                  </a:lnTo>
                  <a:lnTo>
                    <a:pt x="19566" y="6686"/>
                  </a:lnTo>
                  <a:lnTo>
                    <a:pt x="19647" y="6420"/>
                  </a:lnTo>
                  <a:lnTo>
                    <a:pt x="19709" y="6134"/>
                  </a:lnTo>
                  <a:lnTo>
                    <a:pt x="19750" y="5848"/>
                  </a:lnTo>
                  <a:lnTo>
                    <a:pt x="19770" y="5562"/>
                  </a:lnTo>
                  <a:lnTo>
                    <a:pt x="19750" y="5275"/>
                  </a:lnTo>
                  <a:lnTo>
                    <a:pt x="19709" y="5010"/>
                  </a:lnTo>
                  <a:lnTo>
                    <a:pt x="19647" y="4723"/>
                  </a:lnTo>
                  <a:lnTo>
                    <a:pt x="19566" y="4458"/>
                  </a:lnTo>
                  <a:lnTo>
                    <a:pt x="19463" y="4171"/>
                  </a:lnTo>
                  <a:lnTo>
                    <a:pt x="19320" y="3906"/>
                  </a:lnTo>
                  <a:lnTo>
                    <a:pt x="19157" y="3660"/>
                  </a:lnTo>
                  <a:lnTo>
                    <a:pt x="18993" y="3395"/>
                  </a:lnTo>
                  <a:lnTo>
                    <a:pt x="18789" y="3149"/>
                  </a:lnTo>
                  <a:lnTo>
                    <a:pt x="18564" y="2924"/>
                  </a:lnTo>
                  <a:lnTo>
                    <a:pt x="18339" y="2679"/>
                  </a:lnTo>
                  <a:lnTo>
                    <a:pt x="18073" y="2454"/>
                  </a:lnTo>
                  <a:lnTo>
                    <a:pt x="17807" y="2250"/>
                  </a:lnTo>
                  <a:lnTo>
                    <a:pt x="17501" y="2025"/>
                  </a:lnTo>
                  <a:lnTo>
                    <a:pt x="17194" y="1820"/>
                  </a:lnTo>
                  <a:lnTo>
                    <a:pt x="16867" y="1636"/>
                  </a:lnTo>
                  <a:lnTo>
                    <a:pt x="16519" y="1452"/>
                  </a:lnTo>
                  <a:lnTo>
                    <a:pt x="16172" y="1268"/>
                  </a:lnTo>
                  <a:lnTo>
                    <a:pt x="15804" y="1105"/>
                  </a:lnTo>
                  <a:lnTo>
                    <a:pt x="15416" y="962"/>
                  </a:lnTo>
                  <a:lnTo>
                    <a:pt x="15007" y="819"/>
                  </a:lnTo>
                  <a:lnTo>
                    <a:pt x="14598" y="676"/>
                  </a:lnTo>
                  <a:lnTo>
                    <a:pt x="14168" y="553"/>
                  </a:lnTo>
                  <a:lnTo>
                    <a:pt x="13739" y="451"/>
                  </a:lnTo>
                  <a:lnTo>
                    <a:pt x="13289" y="348"/>
                  </a:lnTo>
                  <a:lnTo>
                    <a:pt x="12819" y="267"/>
                  </a:lnTo>
                  <a:lnTo>
                    <a:pt x="12349" y="185"/>
                  </a:lnTo>
                  <a:lnTo>
                    <a:pt x="11879" y="124"/>
                  </a:lnTo>
                  <a:lnTo>
                    <a:pt x="11388" y="62"/>
                  </a:lnTo>
                  <a:lnTo>
                    <a:pt x="10897" y="42"/>
                  </a:lnTo>
                  <a:lnTo>
                    <a:pt x="10386" y="21"/>
                  </a:lnTo>
                  <a:lnTo>
                    <a:pt x="9896" y="1"/>
                  </a:lnTo>
                  <a:close/>
                </a:path>
              </a:pathLst>
            </a:custGeom>
            <a:solidFill>
              <a:srgbClr val="313131">
                <a:alpha val="1368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659" name="Google Shape;1659;p1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097525" y="2899524"/>
              <a:ext cx="996225" cy="189067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660" name="Google Shape;1660;p11"/>
          <p:cNvGrpSpPr/>
          <p:nvPr/>
        </p:nvGrpSpPr>
        <p:grpSpPr>
          <a:xfrm>
            <a:off x="274877" y="4033861"/>
            <a:ext cx="264284" cy="941013"/>
            <a:chOff x="6095088" y="2361050"/>
            <a:chExt cx="1257300" cy="4476750"/>
          </a:xfrm>
        </p:grpSpPr>
        <p:sp>
          <p:nvSpPr>
            <p:cNvPr id="1661" name="Google Shape;1661;p11"/>
            <p:cNvSpPr/>
            <p:nvPr/>
          </p:nvSpPr>
          <p:spPr>
            <a:xfrm>
              <a:off x="6227575" y="6486766"/>
              <a:ext cx="1048604" cy="319786"/>
            </a:xfrm>
            <a:custGeom>
              <a:rect b="b" l="l" r="r" t="t"/>
              <a:pathLst>
                <a:path extrusionOk="0" h="11123" w="19771">
                  <a:moveTo>
                    <a:pt x="9896" y="1"/>
                  </a:moveTo>
                  <a:lnTo>
                    <a:pt x="9385" y="21"/>
                  </a:lnTo>
                  <a:lnTo>
                    <a:pt x="8873" y="42"/>
                  </a:lnTo>
                  <a:lnTo>
                    <a:pt x="8383" y="62"/>
                  </a:lnTo>
                  <a:lnTo>
                    <a:pt x="7892" y="124"/>
                  </a:lnTo>
                  <a:lnTo>
                    <a:pt x="7422" y="185"/>
                  </a:lnTo>
                  <a:lnTo>
                    <a:pt x="6952" y="267"/>
                  </a:lnTo>
                  <a:lnTo>
                    <a:pt x="6482" y="348"/>
                  </a:lnTo>
                  <a:lnTo>
                    <a:pt x="6032" y="451"/>
                  </a:lnTo>
                  <a:lnTo>
                    <a:pt x="5602" y="553"/>
                  </a:lnTo>
                  <a:lnTo>
                    <a:pt x="5173" y="676"/>
                  </a:lnTo>
                  <a:lnTo>
                    <a:pt x="4764" y="819"/>
                  </a:lnTo>
                  <a:lnTo>
                    <a:pt x="4355" y="962"/>
                  </a:lnTo>
                  <a:lnTo>
                    <a:pt x="3967" y="1105"/>
                  </a:lnTo>
                  <a:lnTo>
                    <a:pt x="3599" y="1268"/>
                  </a:lnTo>
                  <a:lnTo>
                    <a:pt x="3251" y="1452"/>
                  </a:lnTo>
                  <a:lnTo>
                    <a:pt x="2904" y="1636"/>
                  </a:lnTo>
                  <a:lnTo>
                    <a:pt x="2577" y="1820"/>
                  </a:lnTo>
                  <a:lnTo>
                    <a:pt x="2270" y="2025"/>
                  </a:lnTo>
                  <a:lnTo>
                    <a:pt x="1963" y="2250"/>
                  </a:lnTo>
                  <a:lnTo>
                    <a:pt x="1698" y="2454"/>
                  </a:lnTo>
                  <a:lnTo>
                    <a:pt x="1432" y="2679"/>
                  </a:lnTo>
                  <a:lnTo>
                    <a:pt x="1207" y="2924"/>
                  </a:lnTo>
                  <a:lnTo>
                    <a:pt x="982" y="3149"/>
                  </a:lnTo>
                  <a:lnTo>
                    <a:pt x="778" y="3395"/>
                  </a:lnTo>
                  <a:lnTo>
                    <a:pt x="614" y="3660"/>
                  </a:lnTo>
                  <a:lnTo>
                    <a:pt x="451" y="3906"/>
                  </a:lnTo>
                  <a:lnTo>
                    <a:pt x="328" y="4171"/>
                  </a:lnTo>
                  <a:lnTo>
                    <a:pt x="205" y="4458"/>
                  </a:lnTo>
                  <a:lnTo>
                    <a:pt x="123" y="4723"/>
                  </a:lnTo>
                  <a:lnTo>
                    <a:pt x="62" y="5010"/>
                  </a:lnTo>
                  <a:lnTo>
                    <a:pt x="21" y="5275"/>
                  </a:lnTo>
                  <a:lnTo>
                    <a:pt x="1" y="5562"/>
                  </a:lnTo>
                  <a:lnTo>
                    <a:pt x="21" y="5848"/>
                  </a:lnTo>
                  <a:lnTo>
                    <a:pt x="62" y="6134"/>
                  </a:lnTo>
                  <a:lnTo>
                    <a:pt x="123" y="6420"/>
                  </a:lnTo>
                  <a:lnTo>
                    <a:pt x="205" y="6686"/>
                  </a:lnTo>
                  <a:lnTo>
                    <a:pt x="328" y="6952"/>
                  </a:lnTo>
                  <a:lnTo>
                    <a:pt x="451" y="7218"/>
                  </a:lnTo>
                  <a:lnTo>
                    <a:pt x="614" y="7483"/>
                  </a:lnTo>
                  <a:lnTo>
                    <a:pt x="778" y="7729"/>
                  </a:lnTo>
                  <a:lnTo>
                    <a:pt x="982" y="7974"/>
                  </a:lnTo>
                  <a:lnTo>
                    <a:pt x="1207" y="8219"/>
                  </a:lnTo>
                  <a:lnTo>
                    <a:pt x="1432" y="8444"/>
                  </a:lnTo>
                  <a:lnTo>
                    <a:pt x="1698" y="8669"/>
                  </a:lnTo>
                  <a:lnTo>
                    <a:pt x="1963" y="8894"/>
                  </a:lnTo>
                  <a:lnTo>
                    <a:pt x="2270" y="9098"/>
                  </a:lnTo>
                  <a:lnTo>
                    <a:pt x="2577" y="9303"/>
                  </a:lnTo>
                  <a:lnTo>
                    <a:pt x="2904" y="9507"/>
                  </a:lnTo>
                  <a:lnTo>
                    <a:pt x="3251" y="9691"/>
                  </a:lnTo>
                  <a:lnTo>
                    <a:pt x="3599" y="9855"/>
                  </a:lnTo>
                  <a:lnTo>
                    <a:pt x="3967" y="10018"/>
                  </a:lnTo>
                  <a:lnTo>
                    <a:pt x="4355" y="10182"/>
                  </a:lnTo>
                  <a:lnTo>
                    <a:pt x="4764" y="10325"/>
                  </a:lnTo>
                  <a:lnTo>
                    <a:pt x="5173" y="10448"/>
                  </a:lnTo>
                  <a:lnTo>
                    <a:pt x="5602" y="10570"/>
                  </a:lnTo>
                  <a:lnTo>
                    <a:pt x="6032" y="10693"/>
                  </a:lnTo>
                  <a:lnTo>
                    <a:pt x="6482" y="10795"/>
                  </a:lnTo>
                  <a:lnTo>
                    <a:pt x="6952" y="10877"/>
                  </a:lnTo>
                  <a:lnTo>
                    <a:pt x="7422" y="10959"/>
                  </a:lnTo>
                  <a:lnTo>
                    <a:pt x="7892" y="11020"/>
                  </a:lnTo>
                  <a:lnTo>
                    <a:pt x="8383" y="11061"/>
                  </a:lnTo>
                  <a:lnTo>
                    <a:pt x="8873" y="11102"/>
                  </a:lnTo>
                  <a:lnTo>
                    <a:pt x="9385" y="11122"/>
                  </a:lnTo>
                  <a:lnTo>
                    <a:pt x="10386" y="11122"/>
                  </a:lnTo>
                  <a:lnTo>
                    <a:pt x="10897" y="11102"/>
                  </a:lnTo>
                  <a:lnTo>
                    <a:pt x="11388" y="11061"/>
                  </a:lnTo>
                  <a:lnTo>
                    <a:pt x="11879" y="11020"/>
                  </a:lnTo>
                  <a:lnTo>
                    <a:pt x="12349" y="10959"/>
                  </a:lnTo>
                  <a:lnTo>
                    <a:pt x="12819" y="10877"/>
                  </a:lnTo>
                  <a:lnTo>
                    <a:pt x="13289" y="10795"/>
                  </a:lnTo>
                  <a:lnTo>
                    <a:pt x="13739" y="10693"/>
                  </a:lnTo>
                  <a:lnTo>
                    <a:pt x="14168" y="10570"/>
                  </a:lnTo>
                  <a:lnTo>
                    <a:pt x="14598" y="10448"/>
                  </a:lnTo>
                  <a:lnTo>
                    <a:pt x="15007" y="10325"/>
                  </a:lnTo>
                  <a:lnTo>
                    <a:pt x="15416" y="10182"/>
                  </a:lnTo>
                  <a:lnTo>
                    <a:pt x="15804" y="10018"/>
                  </a:lnTo>
                  <a:lnTo>
                    <a:pt x="16172" y="9855"/>
                  </a:lnTo>
                  <a:lnTo>
                    <a:pt x="16519" y="9691"/>
                  </a:lnTo>
                  <a:lnTo>
                    <a:pt x="16867" y="9507"/>
                  </a:lnTo>
                  <a:lnTo>
                    <a:pt x="17194" y="9303"/>
                  </a:lnTo>
                  <a:lnTo>
                    <a:pt x="17501" y="9098"/>
                  </a:lnTo>
                  <a:lnTo>
                    <a:pt x="17807" y="8894"/>
                  </a:lnTo>
                  <a:lnTo>
                    <a:pt x="18073" y="8669"/>
                  </a:lnTo>
                  <a:lnTo>
                    <a:pt x="18339" y="8444"/>
                  </a:lnTo>
                  <a:lnTo>
                    <a:pt x="18564" y="8219"/>
                  </a:lnTo>
                  <a:lnTo>
                    <a:pt x="18789" y="7974"/>
                  </a:lnTo>
                  <a:lnTo>
                    <a:pt x="18993" y="7729"/>
                  </a:lnTo>
                  <a:lnTo>
                    <a:pt x="19157" y="7483"/>
                  </a:lnTo>
                  <a:lnTo>
                    <a:pt x="19320" y="7218"/>
                  </a:lnTo>
                  <a:lnTo>
                    <a:pt x="19463" y="6952"/>
                  </a:lnTo>
                  <a:lnTo>
                    <a:pt x="19566" y="6686"/>
                  </a:lnTo>
                  <a:lnTo>
                    <a:pt x="19647" y="6420"/>
                  </a:lnTo>
                  <a:lnTo>
                    <a:pt x="19709" y="6134"/>
                  </a:lnTo>
                  <a:lnTo>
                    <a:pt x="19750" y="5848"/>
                  </a:lnTo>
                  <a:lnTo>
                    <a:pt x="19770" y="5562"/>
                  </a:lnTo>
                  <a:lnTo>
                    <a:pt x="19750" y="5275"/>
                  </a:lnTo>
                  <a:lnTo>
                    <a:pt x="19709" y="5010"/>
                  </a:lnTo>
                  <a:lnTo>
                    <a:pt x="19647" y="4723"/>
                  </a:lnTo>
                  <a:lnTo>
                    <a:pt x="19566" y="4458"/>
                  </a:lnTo>
                  <a:lnTo>
                    <a:pt x="19463" y="4171"/>
                  </a:lnTo>
                  <a:lnTo>
                    <a:pt x="19320" y="3906"/>
                  </a:lnTo>
                  <a:lnTo>
                    <a:pt x="19157" y="3660"/>
                  </a:lnTo>
                  <a:lnTo>
                    <a:pt x="18993" y="3395"/>
                  </a:lnTo>
                  <a:lnTo>
                    <a:pt x="18789" y="3149"/>
                  </a:lnTo>
                  <a:lnTo>
                    <a:pt x="18564" y="2924"/>
                  </a:lnTo>
                  <a:lnTo>
                    <a:pt x="18339" y="2679"/>
                  </a:lnTo>
                  <a:lnTo>
                    <a:pt x="18073" y="2454"/>
                  </a:lnTo>
                  <a:lnTo>
                    <a:pt x="17807" y="2250"/>
                  </a:lnTo>
                  <a:lnTo>
                    <a:pt x="17501" y="2025"/>
                  </a:lnTo>
                  <a:lnTo>
                    <a:pt x="17194" y="1820"/>
                  </a:lnTo>
                  <a:lnTo>
                    <a:pt x="16867" y="1636"/>
                  </a:lnTo>
                  <a:lnTo>
                    <a:pt x="16519" y="1452"/>
                  </a:lnTo>
                  <a:lnTo>
                    <a:pt x="16172" y="1268"/>
                  </a:lnTo>
                  <a:lnTo>
                    <a:pt x="15804" y="1105"/>
                  </a:lnTo>
                  <a:lnTo>
                    <a:pt x="15416" y="962"/>
                  </a:lnTo>
                  <a:lnTo>
                    <a:pt x="15007" y="819"/>
                  </a:lnTo>
                  <a:lnTo>
                    <a:pt x="14598" y="676"/>
                  </a:lnTo>
                  <a:lnTo>
                    <a:pt x="14168" y="553"/>
                  </a:lnTo>
                  <a:lnTo>
                    <a:pt x="13739" y="451"/>
                  </a:lnTo>
                  <a:lnTo>
                    <a:pt x="13289" y="348"/>
                  </a:lnTo>
                  <a:lnTo>
                    <a:pt x="12819" y="267"/>
                  </a:lnTo>
                  <a:lnTo>
                    <a:pt x="12349" y="185"/>
                  </a:lnTo>
                  <a:lnTo>
                    <a:pt x="11879" y="124"/>
                  </a:lnTo>
                  <a:lnTo>
                    <a:pt x="11388" y="62"/>
                  </a:lnTo>
                  <a:lnTo>
                    <a:pt x="10897" y="42"/>
                  </a:lnTo>
                  <a:lnTo>
                    <a:pt x="10386" y="21"/>
                  </a:lnTo>
                  <a:lnTo>
                    <a:pt x="9896" y="1"/>
                  </a:lnTo>
                  <a:close/>
                </a:path>
              </a:pathLst>
            </a:custGeom>
            <a:solidFill>
              <a:srgbClr val="313131">
                <a:alpha val="1368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662" name="Google Shape;1662;p1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095088" y="2361050"/>
              <a:ext cx="1257300" cy="44767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663" name="Google Shape;1663;p11"/>
          <p:cNvGrpSpPr/>
          <p:nvPr/>
        </p:nvGrpSpPr>
        <p:grpSpPr>
          <a:xfrm flipH="1">
            <a:off x="462940" y="4404346"/>
            <a:ext cx="408623" cy="612391"/>
            <a:chOff x="3262250" y="3852548"/>
            <a:chExt cx="1143000" cy="1712981"/>
          </a:xfrm>
        </p:grpSpPr>
        <p:sp>
          <p:nvSpPr>
            <p:cNvPr id="1664" name="Google Shape;1664;p11"/>
            <p:cNvSpPr/>
            <p:nvPr/>
          </p:nvSpPr>
          <p:spPr>
            <a:xfrm>
              <a:off x="3311788" y="5283199"/>
              <a:ext cx="1062197" cy="282330"/>
            </a:xfrm>
            <a:custGeom>
              <a:rect b="b" l="l" r="r" t="t"/>
              <a:pathLst>
                <a:path extrusionOk="0" h="11123" w="19771">
                  <a:moveTo>
                    <a:pt x="9896" y="1"/>
                  </a:moveTo>
                  <a:lnTo>
                    <a:pt x="9385" y="21"/>
                  </a:lnTo>
                  <a:lnTo>
                    <a:pt x="8873" y="42"/>
                  </a:lnTo>
                  <a:lnTo>
                    <a:pt x="8383" y="62"/>
                  </a:lnTo>
                  <a:lnTo>
                    <a:pt x="7892" y="124"/>
                  </a:lnTo>
                  <a:lnTo>
                    <a:pt x="7422" y="185"/>
                  </a:lnTo>
                  <a:lnTo>
                    <a:pt x="6952" y="267"/>
                  </a:lnTo>
                  <a:lnTo>
                    <a:pt x="6482" y="348"/>
                  </a:lnTo>
                  <a:lnTo>
                    <a:pt x="6032" y="451"/>
                  </a:lnTo>
                  <a:lnTo>
                    <a:pt x="5602" y="553"/>
                  </a:lnTo>
                  <a:lnTo>
                    <a:pt x="5173" y="676"/>
                  </a:lnTo>
                  <a:lnTo>
                    <a:pt x="4764" y="819"/>
                  </a:lnTo>
                  <a:lnTo>
                    <a:pt x="4355" y="962"/>
                  </a:lnTo>
                  <a:lnTo>
                    <a:pt x="3967" y="1105"/>
                  </a:lnTo>
                  <a:lnTo>
                    <a:pt x="3599" y="1268"/>
                  </a:lnTo>
                  <a:lnTo>
                    <a:pt x="3251" y="1452"/>
                  </a:lnTo>
                  <a:lnTo>
                    <a:pt x="2904" y="1636"/>
                  </a:lnTo>
                  <a:lnTo>
                    <a:pt x="2577" y="1820"/>
                  </a:lnTo>
                  <a:lnTo>
                    <a:pt x="2270" y="2025"/>
                  </a:lnTo>
                  <a:lnTo>
                    <a:pt x="1963" y="2250"/>
                  </a:lnTo>
                  <a:lnTo>
                    <a:pt x="1698" y="2454"/>
                  </a:lnTo>
                  <a:lnTo>
                    <a:pt x="1432" y="2679"/>
                  </a:lnTo>
                  <a:lnTo>
                    <a:pt x="1207" y="2924"/>
                  </a:lnTo>
                  <a:lnTo>
                    <a:pt x="982" y="3149"/>
                  </a:lnTo>
                  <a:lnTo>
                    <a:pt x="778" y="3395"/>
                  </a:lnTo>
                  <a:lnTo>
                    <a:pt x="614" y="3660"/>
                  </a:lnTo>
                  <a:lnTo>
                    <a:pt x="451" y="3906"/>
                  </a:lnTo>
                  <a:lnTo>
                    <a:pt x="328" y="4171"/>
                  </a:lnTo>
                  <a:lnTo>
                    <a:pt x="205" y="4458"/>
                  </a:lnTo>
                  <a:lnTo>
                    <a:pt x="123" y="4723"/>
                  </a:lnTo>
                  <a:lnTo>
                    <a:pt x="62" y="5010"/>
                  </a:lnTo>
                  <a:lnTo>
                    <a:pt x="21" y="5275"/>
                  </a:lnTo>
                  <a:lnTo>
                    <a:pt x="1" y="5562"/>
                  </a:lnTo>
                  <a:lnTo>
                    <a:pt x="21" y="5848"/>
                  </a:lnTo>
                  <a:lnTo>
                    <a:pt x="62" y="6134"/>
                  </a:lnTo>
                  <a:lnTo>
                    <a:pt x="123" y="6420"/>
                  </a:lnTo>
                  <a:lnTo>
                    <a:pt x="205" y="6686"/>
                  </a:lnTo>
                  <a:lnTo>
                    <a:pt x="328" y="6952"/>
                  </a:lnTo>
                  <a:lnTo>
                    <a:pt x="451" y="7218"/>
                  </a:lnTo>
                  <a:lnTo>
                    <a:pt x="614" y="7483"/>
                  </a:lnTo>
                  <a:lnTo>
                    <a:pt x="778" y="7729"/>
                  </a:lnTo>
                  <a:lnTo>
                    <a:pt x="982" y="7974"/>
                  </a:lnTo>
                  <a:lnTo>
                    <a:pt x="1207" y="8219"/>
                  </a:lnTo>
                  <a:lnTo>
                    <a:pt x="1432" y="8444"/>
                  </a:lnTo>
                  <a:lnTo>
                    <a:pt x="1698" y="8669"/>
                  </a:lnTo>
                  <a:lnTo>
                    <a:pt x="1963" y="8894"/>
                  </a:lnTo>
                  <a:lnTo>
                    <a:pt x="2270" y="9098"/>
                  </a:lnTo>
                  <a:lnTo>
                    <a:pt x="2577" y="9303"/>
                  </a:lnTo>
                  <a:lnTo>
                    <a:pt x="2904" y="9507"/>
                  </a:lnTo>
                  <a:lnTo>
                    <a:pt x="3251" y="9691"/>
                  </a:lnTo>
                  <a:lnTo>
                    <a:pt x="3599" y="9855"/>
                  </a:lnTo>
                  <a:lnTo>
                    <a:pt x="3967" y="10018"/>
                  </a:lnTo>
                  <a:lnTo>
                    <a:pt x="4355" y="10182"/>
                  </a:lnTo>
                  <a:lnTo>
                    <a:pt x="4764" y="10325"/>
                  </a:lnTo>
                  <a:lnTo>
                    <a:pt x="5173" y="10448"/>
                  </a:lnTo>
                  <a:lnTo>
                    <a:pt x="5602" y="10570"/>
                  </a:lnTo>
                  <a:lnTo>
                    <a:pt x="6032" y="10693"/>
                  </a:lnTo>
                  <a:lnTo>
                    <a:pt x="6482" y="10795"/>
                  </a:lnTo>
                  <a:lnTo>
                    <a:pt x="6952" y="10877"/>
                  </a:lnTo>
                  <a:lnTo>
                    <a:pt x="7422" y="10959"/>
                  </a:lnTo>
                  <a:lnTo>
                    <a:pt x="7892" y="11020"/>
                  </a:lnTo>
                  <a:lnTo>
                    <a:pt x="8383" y="11061"/>
                  </a:lnTo>
                  <a:lnTo>
                    <a:pt x="8873" y="11102"/>
                  </a:lnTo>
                  <a:lnTo>
                    <a:pt x="9385" y="11122"/>
                  </a:lnTo>
                  <a:lnTo>
                    <a:pt x="10386" y="11122"/>
                  </a:lnTo>
                  <a:lnTo>
                    <a:pt x="10897" y="11102"/>
                  </a:lnTo>
                  <a:lnTo>
                    <a:pt x="11388" y="11061"/>
                  </a:lnTo>
                  <a:lnTo>
                    <a:pt x="11879" y="11020"/>
                  </a:lnTo>
                  <a:lnTo>
                    <a:pt x="12349" y="10959"/>
                  </a:lnTo>
                  <a:lnTo>
                    <a:pt x="12819" y="10877"/>
                  </a:lnTo>
                  <a:lnTo>
                    <a:pt x="13289" y="10795"/>
                  </a:lnTo>
                  <a:lnTo>
                    <a:pt x="13739" y="10693"/>
                  </a:lnTo>
                  <a:lnTo>
                    <a:pt x="14168" y="10570"/>
                  </a:lnTo>
                  <a:lnTo>
                    <a:pt x="14598" y="10448"/>
                  </a:lnTo>
                  <a:lnTo>
                    <a:pt x="15007" y="10325"/>
                  </a:lnTo>
                  <a:lnTo>
                    <a:pt x="15416" y="10182"/>
                  </a:lnTo>
                  <a:lnTo>
                    <a:pt x="15804" y="10018"/>
                  </a:lnTo>
                  <a:lnTo>
                    <a:pt x="16172" y="9855"/>
                  </a:lnTo>
                  <a:lnTo>
                    <a:pt x="16519" y="9691"/>
                  </a:lnTo>
                  <a:lnTo>
                    <a:pt x="16867" y="9507"/>
                  </a:lnTo>
                  <a:lnTo>
                    <a:pt x="17194" y="9303"/>
                  </a:lnTo>
                  <a:lnTo>
                    <a:pt x="17501" y="9098"/>
                  </a:lnTo>
                  <a:lnTo>
                    <a:pt x="17807" y="8894"/>
                  </a:lnTo>
                  <a:lnTo>
                    <a:pt x="18073" y="8669"/>
                  </a:lnTo>
                  <a:lnTo>
                    <a:pt x="18339" y="8444"/>
                  </a:lnTo>
                  <a:lnTo>
                    <a:pt x="18564" y="8219"/>
                  </a:lnTo>
                  <a:lnTo>
                    <a:pt x="18789" y="7974"/>
                  </a:lnTo>
                  <a:lnTo>
                    <a:pt x="18993" y="7729"/>
                  </a:lnTo>
                  <a:lnTo>
                    <a:pt x="19157" y="7483"/>
                  </a:lnTo>
                  <a:lnTo>
                    <a:pt x="19320" y="7218"/>
                  </a:lnTo>
                  <a:lnTo>
                    <a:pt x="19463" y="6952"/>
                  </a:lnTo>
                  <a:lnTo>
                    <a:pt x="19566" y="6686"/>
                  </a:lnTo>
                  <a:lnTo>
                    <a:pt x="19647" y="6420"/>
                  </a:lnTo>
                  <a:lnTo>
                    <a:pt x="19709" y="6134"/>
                  </a:lnTo>
                  <a:lnTo>
                    <a:pt x="19750" y="5848"/>
                  </a:lnTo>
                  <a:lnTo>
                    <a:pt x="19770" y="5562"/>
                  </a:lnTo>
                  <a:lnTo>
                    <a:pt x="19750" y="5275"/>
                  </a:lnTo>
                  <a:lnTo>
                    <a:pt x="19709" y="5010"/>
                  </a:lnTo>
                  <a:lnTo>
                    <a:pt x="19647" y="4723"/>
                  </a:lnTo>
                  <a:lnTo>
                    <a:pt x="19566" y="4458"/>
                  </a:lnTo>
                  <a:lnTo>
                    <a:pt x="19463" y="4171"/>
                  </a:lnTo>
                  <a:lnTo>
                    <a:pt x="19320" y="3906"/>
                  </a:lnTo>
                  <a:lnTo>
                    <a:pt x="19157" y="3660"/>
                  </a:lnTo>
                  <a:lnTo>
                    <a:pt x="18993" y="3395"/>
                  </a:lnTo>
                  <a:lnTo>
                    <a:pt x="18789" y="3149"/>
                  </a:lnTo>
                  <a:lnTo>
                    <a:pt x="18564" y="2924"/>
                  </a:lnTo>
                  <a:lnTo>
                    <a:pt x="18339" y="2679"/>
                  </a:lnTo>
                  <a:lnTo>
                    <a:pt x="18073" y="2454"/>
                  </a:lnTo>
                  <a:lnTo>
                    <a:pt x="17807" y="2250"/>
                  </a:lnTo>
                  <a:lnTo>
                    <a:pt x="17501" y="2025"/>
                  </a:lnTo>
                  <a:lnTo>
                    <a:pt x="17194" y="1820"/>
                  </a:lnTo>
                  <a:lnTo>
                    <a:pt x="16867" y="1636"/>
                  </a:lnTo>
                  <a:lnTo>
                    <a:pt x="16519" y="1452"/>
                  </a:lnTo>
                  <a:lnTo>
                    <a:pt x="16172" y="1268"/>
                  </a:lnTo>
                  <a:lnTo>
                    <a:pt x="15804" y="1105"/>
                  </a:lnTo>
                  <a:lnTo>
                    <a:pt x="15416" y="962"/>
                  </a:lnTo>
                  <a:lnTo>
                    <a:pt x="15007" y="819"/>
                  </a:lnTo>
                  <a:lnTo>
                    <a:pt x="14598" y="676"/>
                  </a:lnTo>
                  <a:lnTo>
                    <a:pt x="14168" y="553"/>
                  </a:lnTo>
                  <a:lnTo>
                    <a:pt x="13739" y="451"/>
                  </a:lnTo>
                  <a:lnTo>
                    <a:pt x="13289" y="348"/>
                  </a:lnTo>
                  <a:lnTo>
                    <a:pt x="12819" y="267"/>
                  </a:lnTo>
                  <a:lnTo>
                    <a:pt x="12349" y="185"/>
                  </a:lnTo>
                  <a:lnTo>
                    <a:pt x="11879" y="124"/>
                  </a:lnTo>
                  <a:lnTo>
                    <a:pt x="11388" y="62"/>
                  </a:lnTo>
                  <a:lnTo>
                    <a:pt x="10897" y="42"/>
                  </a:lnTo>
                  <a:lnTo>
                    <a:pt x="10386" y="21"/>
                  </a:lnTo>
                  <a:lnTo>
                    <a:pt x="9896" y="1"/>
                  </a:lnTo>
                  <a:close/>
                </a:path>
              </a:pathLst>
            </a:custGeom>
            <a:solidFill>
              <a:srgbClr val="313131">
                <a:alpha val="1368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665" name="Google Shape;1665;p1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flipH="1">
              <a:off x="3262250" y="3852548"/>
              <a:ext cx="1143000" cy="170506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lt2"/>
        </a:solidFill>
      </p:bgPr>
    </p:bg>
    <p:spTree>
      <p:nvGrpSpPr>
        <p:cNvPr id="1666" name="Shape 166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1667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68" name="Google Shape;1668;p13"/>
          <p:cNvGrpSpPr/>
          <p:nvPr/>
        </p:nvGrpSpPr>
        <p:grpSpPr>
          <a:xfrm>
            <a:off x="1" y="4"/>
            <a:ext cx="9144034" cy="5130405"/>
            <a:chOff x="241825" y="855000"/>
            <a:chExt cx="7138200" cy="4005000"/>
          </a:xfrm>
        </p:grpSpPr>
        <p:sp>
          <p:nvSpPr>
            <p:cNvPr id="1669" name="Google Shape;1669;p13"/>
            <p:cNvSpPr/>
            <p:nvPr/>
          </p:nvSpPr>
          <p:spPr>
            <a:xfrm>
              <a:off x="7093725" y="2174800"/>
              <a:ext cx="286300" cy="330000"/>
            </a:xfrm>
            <a:custGeom>
              <a:rect b="b" l="l" r="r" t="t"/>
              <a:pathLst>
                <a:path extrusionOk="0" fill="none" h="13200" w="11452">
                  <a:moveTo>
                    <a:pt x="11452" y="13199"/>
                  </a:moveTo>
                  <a:lnTo>
                    <a:pt x="11452" y="1"/>
                  </a:lnTo>
                  <a:lnTo>
                    <a:pt x="1" y="6581"/>
                  </a:lnTo>
                  <a:lnTo>
                    <a:pt x="11452" y="1319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0" name="Google Shape;1670;p13"/>
            <p:cNvSpPr/>
            <p:nvPr/>
          </p:nvSpPr>
          <p:spPr>
            <a:xfrm>
              <a:off x="6714525" y="2347675"/>
              <a:ext cx="665500" cy="423875"/>
            </a:xfrm>
            <a:custGeom>
              <a:rect b="b" l="l" r="r" t="t"/>
              <a:pathLst>
                <a:path extrusionOk="0" fill="none" h="16955" w="26620">
                  <a:moveTo>
                    <a:pt x="0" y="8440"/>
                  </a:moveTo>
                  <a:lnTo>
                    <a:pt x="14723" y="16954"/>
                  </a:lnTo>
                  <a:lnTo>
                    <a:pt x="26620" y="10076"/>
                  </a:lnTo>
                  <a:lnTo>
                    <a:pt x="26620" y="6916"/>
                  </a:lnTo>
                  <a:lnTo>
                    <a:pt x="14611" y="1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1" name="Google Shape;1671;p13"/>
            <p:cNvSpPr/>
            <p:nvPr/>
          </p:nvSpPr>
          <p:spPr>
            <a:xfrm>
              <a:off x="6711725" y="1908050"/>
              <a:ext cx="668300" cy="423850"/>
            </a:xfrm>
            <a:custGeom>
              <a:rect b="b" l="l" r="r" t="t"/>
              <a:pathLst>
                <a:path extrusionOk="0" fill="none" h="16954" w="26732">
                  <a:moveTo>
                    <a:pt x="1" y="8440"/>
                  </a:moveTo>
                  <a:lnTo>
                    <a:pt x="14723" y="16954"/>
                  </a:lnTo>
                  <a:lnTo>
                    <a:pt x="26732" y="10039"/>
                  </a:lnTo>
                  <a:lnTo>
                    <a:pt x="26732" y="6990"/>
                  </a:lnTo>
                  <a:lnTo>
                    <a:pt x="14649" y="1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2" name="Google Shape;1672;p13"/>
            <p:cNvSpPr/>
            <p:nvPr/>
          </p:nvSpPr>
          <p:spPr>
            <a:xfrm>
              <a:off x="6707075" y="1029725"/>
              <a:ext cx="672950" cy="422925"/>
            </a:xfrm>
            <a:custGeom>
              <a:rect b="b" l="l" r="r" t="t"/>
              <a:pathLst>
                <a:path extrusionOk="0" fill="none" h="16917" w="26918">
                  <a:moveTo>
                    <a:pt x="1" y="8440"/>
                  </a:moveTo>
                  <a:lnTo>
                    <a:pt x="14723" y="16917"/>
                  </a:lnTo>
                  <a:lnTo>
                    <a:pt x="26918" y="9890"/>
                  </a:lnTo>
                  <a:lnTo>
                    <a:pt x="26918" y="7102"/>
                  </a:lnTo>
                  <a:lnTo>
                    <a:pt x="14649" y="1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3" name="Google Shape;1673;p13"/>
            <p:cNvSpPr/>
            <p:nvPr/>
          </p:nvSpPr>
          <p:spPr>
            <a:xfrm>
              <a:off x="7089075" y="1292775"/>
              <a:ext cx="290950" cy="336475"/>
            </a:xfrm>
            <a:custGeom>
              <a:rect b="b" l="l" r="r" t="t"/>
              <a:pathLst>
                <a:path extrusionOk="0" fill="none" h="13459" w="11638">
                  <a:moveTo>
                    <a:pt x="11638" y="13458"/>
                  </a:moveTo>
                  <a:lnTo>
                    <a:pt x="11638" y="0"/>
                  </a:lnTo>
                  <a:lnTo>
                    <a:pt x="1" y="6729"/>
                  </a:lnTo>
                  <a:lnTo>
                    <a:pt x="11638" y="1345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4" name="Google Shape;1674;p13"/>
            <p:cNvSpPr/>
            <p:nvPr/>
          </p:nvSpPr>
          <p:spPr>
            <a:xfrm>
              <a:off x="6709875" y="1469350"/>
              <a:ext cx="670150" cy="422925"/>
            </a:xfrm>
            <a:custGeom>
              <a:rect b="b" l="l" r="r" t="t"/>
              <a:pathLst>
                <a:path extrusionOk="0" fill="none" h="16917" w="26806">
                  <a:moveTo>
                    <a:pt x="0" y="8440"/>
                  </a:moveTo>
                  <a:lnTo>
                    <a:pt x="14723" y="16917"/>
                  </a:lnTo>
                  <a:lnTo>
                    <a:pt x="26806" y="9927"/>
                  </a:lnTo>
                  <a:lnTo>
                    <a:pt x="26806" y="7028"/>
                  </a:lnTo>
                  <a:lnTo>
                    <a:pt x="14611" y="1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5" name="Google Shape;1675;p13"/>
            <p:cNvSpPr/>
            <p:nvPr/>
          </p:nvSpPr>
          <p:spPr>
            <a:xfrm>
              <a:off x="7096525" y="2615375"/>
              <a:ext cx="283500" cy="328100"/>
            </a:xfrm>
            <a:custGeom>
              <a:rect b="b" l="l" r="r" t="t"/>
              <a:pathLst>
                <a:path extrusionOk="0" fill="none" h="13124" w="11340">
                  <a:moveTo>
                    <a:pt x="11340" y="13124"/>
                  </a:moveTo>
                  <a:lnTo>
                    <a:pt x="11340" y="0"/>
                  </a:lnTo>
                  <a:lnTo>
                    <a:pt x="0" y="6543"/>
                  </a:lnTo>
                  <a:lnTo>
                    <a:pt x="11340" y="1312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6" name="Google Shape;1676;p13"/>
            <p:cNvSpPr/>
            <p:nvPr/>
          </p:nvSpPr>
          <p:spPr>
            <a:xfrm>
              <a:off x="7090950" y="1733325"/>
              <a:ext cx="289075" cy="333700"/>
            </a:xfrm>
            <a:custGeom>
              <a:rect b="b" l="l" r="r" t="t"/>
              <a:pathLst>
                <a:path extrusionOk="0" fill="none" h="13348" w="11563">
                  <a:moveTo>
                    <a:pt x="11563" y="13347"/>
                  </a:moveTo>
                  <a:lnTo>
                    <a:pt x="11563" y="0"/>
                  </a:lnTo>
                  <a:lnTo>
                    <a:pt x="0" y="6692"/>
                  </a:lnTo>
                  <a:lnTo>
                    <a:pt x="11563" y="1334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7" name="Google Shape;1677;p13"/>
            <p:cNvSpPr/>
            <p:nvPr/>
          </p:nvSpPr>
          <p:spPr>
            <a:xfrm>
              <a:off x="6721950" y="3665650"/>
              <a:ext cx="658075" cy="423850"/>
            </a:xfrm>
            <a:custGeom>
              <a:rect b="b" l="l" r="r" t="t"/>
              <a:pathLst>
                <a:path extrusionOk="0" fill="none" h="16954" w="26323">
                  <a:moveTo>
                    <a:pt x="1" y="8440"/>
                  </a:moveTo>
                  <a:lnTo>
                    <a:pt x="14686" y="16953"/>
                  </a:lnTo>
                  <a:lnTo>
                    <a:pt x="26323" y="10224"/>
                  </a:lnTo>
                  <a:lnTo>
                    <a:pt x="26323" y="6767"/>
                  </a:lnTo>
                  <a:lnTo>
                    <a:pt x="14612" y="0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8" name="Google Shape;1678;p13"/>
            <p:cNvSpPr/>
            <p:nvPr/>
          </p:nvSpPr>
          <p:spPr>
            <a:xfrm>
              <a:off x="6723825" y="4105275"/>
              <a:ext cx="656200" cy="423850"/>
            </a:xfrm>
            <a:custGeom>
              <a:rect b="b" l="l" r="r" t="t"/>
              <a:pathLst>
                <a:path extrusionOk="0" fill="none" h="16954" w="26248">
                  <a:moveTo>
                    <a:pt x="0" y="8440"/>
                  </a:moveTo>
                  <a:lnTo>
                    <a:pt x="14722" y="16953"/>
                  </a:lnTo>
                  <a:lnTo>
                    <a:pt x="26248" y="10299"/>
                  </a:lnTo>
                  <a:lnTo>
                    <a:pt x="26248" y="6692"/>
                  </a:lnTo>
                  <a:lnTo>
                    <a:pt x="14611" y="0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9" name="Google Shape;1679;p13"/>
            <p:cNvSpPr/>
            <p:nvPr/>
          </p:nvSpPr>
          <p:spPr>
            <a:xfrm>
              <a:off x="7105825" y="4378525"/>
              <a:ext cx="274200" cy="316975"/>
            </a:xfrm>
            <a:custGeom>
              <a:rect b="b" l="l" r="r" t="t"/>
              <a:pathLst>
                <a:path extrusionOk="0" fill="none" h="12679" w="10968">
                  <a:moveTo>
                    <a:pt x="10968" y="12678"/>
                  </a:moveTo>
                  <a:lnTo>
                    <a:pt x="10968" y="1"/>
                  </a:lnTo>
                  <a:lnTo>
                    <a:pt x="0" y="6321"/>
                  </a:lnTo>
                  <a:lnTo>
                    <a:pt x="10968" y="1267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0" name="Google Shape;1680;p13"/>
            <p:cNvSpPr/>
            <p:nvPr/>
          </p:nvSpPr>
          <p:spPr>
            <a:xfrm>
              <a:off x="6719175" y="3226950"/>
              <a:ext cx="660850" cy="422925"/>
            </a:xfrm>
            <a:custGeom>
              <a:rect b="b" l="l" r="r" t="t"/>
              <a:pathLst>
                <a:path extrusionOk="0" fill="none" h="16917" w="26434">
                  <a:moveTo>
                    <a:pt x="0" y="8440"/>
                  </a:moveTo>
                  <a:lnTo>
                    <a:pt x="14723" y="16916"/>
                  </a:lnTo>
                  <a:lnTo>
                    <a:pt x="26434" y="10150"/>
                  </a:lnTo>
                  <a:lnTo>
                    <a:pt x="26434" y="6804"/>
                  </a:lnTo>
                  <a:lnTo>
                    <a:pt x="14611" y="0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1" name="Google Shape;1681;p13"/>
            <p:cNvSpPr/>
            <p:nvPr/>
          </p:nvSpPr>
          <p:spPr>
            <a:xfrm>
              <a:off x="7098375" y="3055925"/>
              <a:ext cx="281650" cy="325325"/>
            </a:xfrm>
            <a:custGeom>
              <a:rect b="b" l="l" r="r" t="t"/>
              <a:pathLst>
                <a:path extrusionOk="0" fill="none" h="13013" w="11266">
                  <a:moveTo>
                    <a:pt x="11266" y="13013"/>
                  </a:moveTo>
                  <a:lnTo>
                    <a:pt x="11266" y="0"/>
                  </a:lnTo>
                  <a:lnTo>
                    <a:pt x="1" y="6507"/>
                  </a:lnTo>
                  <a:lnTo>
                    <a:pt x="11266" y="1301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2" name="Google Shape;1682;p13"/>
            <p:cNvSpPr/>
            <p:nvPr/>
          </p:nvSpPr>
          <p:spPr>
            <a:xfrm>
              <a:off x="6716375" y="2787325"/>
              <a:ext cx="663650" cy="422900"/>
            </a:xfrm>
            <a:custGeom>
              <a:rect b="b" l="l" r="r" t="t"/>
              <a:pathLst>
                <a:path extrusionOk="0" fill="none" h="16916" w="26546">
                  <a:moveTo>
                    <a:pt x="1" y="8439"/>
                  </a:moveTo>
                  <a:lnTo>
                    <a:pt x="14723" y="16916"/>
                  </a:lnTo>
                  <a:lnTo>
                    <a:pt x="26546" y="10112"/>
                  </a:lnTo>
                  <a:lnTo>
                    <a:pt x="26546" y="6878"/>
                  </a:lnTo>
                  <a:lnTo>
                    <a:pt x="14649" y="0"/>
                  </a:lnTo>
                  <a:lnTo>
                    <a:pt x="1" y="843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3" name="Google Shape;1683;p13"/>
            <p:cNvSpPr/>
            <p:nvPr/>
          </p:nvSpPr>
          <p:spPr>
            <a:xfrm>
              <a:off x="7101175" y="3496475"/>
              <a:ext cx="278850" cy="322550"/>
            </a:xfrm>
            <a:custGeom>
              <a:rect b="b" l="l" r="r" t="t"/>
              <a:pathLst>
                <a:path extrusionOk="0" fill="none" h="12902" w="11154">
                  <a:moveTo>
                    <a:pt x="11154" y="12901"/>
                  </a:moveTo>
                  <a:lnTo>
                    <a:pt x="11154" y="1"/>
                  </a:lnTo>
                  <a:lnTo>
                    <a:pt x="0" y="6470"/>
                  </a:lnTo>
                  <a:lnTo>
                    <a:pt x="11154" y="1290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4" name="Google Shape;1684;p13"/>
            <p:cNvSpPr/>
            <p:nvPr/>
          </p:nvSpPr>
          <p:spPr>
            <a:xfrm>
              <a:off x="7103025" y="3937975"/>
              <a:ext cx="277000" cy="318825"/>
            </a:xfrm>
            <a:custGeom>
              <a:rect b="b" l="l" r="r" t="t"/>
              <a:pathLst>
                <a:path extrusionOk="0" fill="none" h="12753" w="11080">
                  <a:moveTo>
                    <a:pt x="11080" y="12752"/>
                  </a:moveTo>
                  <a:lnTo>
                    <a:pt x="11080" y="0"/>
                  </a:lnTo>
                  <a:lnTo>
                    <a:pt x="1" y="6358"/>
                  </a:lnTo>
                  <a:lnTo>
                    <a:pt x="11080" y="1275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5" name="Google Shape;1685;p13"/>
            <p:cNvSpPr/>
            <p:nvPr/>
          </p:nvSpPr>
          <p:spPr>
            <a:xfrm>
              <a:off x="4429000" y="1904350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1" y="8440"/>
                  </a:moveTo>
                  <a:lnTo>
                    <a:pt x="14723" y="16916"/>
                  </a:lnTo>
                  <a:lnTo>
                    <a:pt x="29334" y="8477"/>
                  </a:lnTo>
                  <a:lnTo>
                    <a:pt x="14611" y="0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6" name="Google Shape;1686;p13"/>
            <p:cNvSpPr/>
            <p:nvPr/>
          </p:nvSpPr>
          <p:spPr>
            <a:xfrm>
              <a:off x="5190225" y="1905275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0" y="8440"/>
                  </a:moveTo>
                  <a:lnTo>
                    <a:pt x="14723" y="16953"/>
                  </a:lnTo>
                  <a:lnTo>
                    <a:pt x="29334" y="8514"/>
                  </a:lnTo>
                  <a:lnTo>
                    <a:pt x="14611" y="0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7" name="Google Shape;1687;p13"/>
            <p:cNvSpPr/>
            <p:nvPr/>
          </p:nvSpPr>
          <p:spPr>
            <a:xfrm>
              <a:off x="4049775" y="2123700"/>
              <a:ext cx="733375" cy="422925"/>
            </a:xfrm>
            <a:custGeom>
              <a:rect b="b" l="l" r="r" t="t"/>
              <a:pathLst>
                <a:path extrusionOk="0" fill="none" h="16917" w="29335">
                  <a:moveTo>
                    <a:pt x="1" y="8439"/>
                  </a:moveTo>
                  <a:lnTo>
                    <a:pt x="14723" y="16916"/>
                  </a:lnTo>
                  <a:lnTo>
                    <a:pt x="29334" y="8477"/>
                  </a:lnTo>
                  <a:lnTo>
                    <a:pt x="14612" y="0"/>
                  </a:lnTo>
                  <a:lnTo>
                    <a:pt x="1" y="843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8" name="Google Shape;1688;p13"/>
            <p:cNvSpPr/>
            <p:nvPr/>
          </p:nvSpPr>
          <p:spPr>
            <a:xfrm>
              <a:off x="4811000" y="2124625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1" y="8440"/>
                  </a:moveTo>
                  <a:lnTo>
                    <a:pt x="14686" y="16953"/>
                  </a:lnTo>
                  <a:lnTo>
                    <a:pt x="29334" y="8514"/>
                  </a:lnTo>
                  <a:lnTo>
                    <a:pt x="14612" y="0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9" name="Google Shape;1689;p13"/>
            <p:cNvSpPr/>
            <p:nvPr/>
          </p:nvSpPr>
          <p:spPr>
            <a:xfrm>
              <a:off x="2146275" y="189970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0" y="8477"/>
                  </a:moveTo>
                  <a:lnTo>
                    <a:pt x="14686" y="16953"/>
                  </a:lnTo>
                  <a:lnTo>
                    <a:pt x="29334" y="8514"/>
                  </a:lnTo>
                  <a:lnTo>
                    <a:pt x="14611" y="0"/>
                  </a:lnTo>
                  <a:lnTo>
                    <a:pt x="0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0" name="Google Shape;1690;p13"/>
            <p:cNvSpPr/>
            <p:nvPr/>
          </p:nvSpPr>
          <p:spPr>
            <a:xfrm>
              <a:off x="2527350" y="2120900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0" y="8440"/>
                  </a:moveTo>
                  <a:lnTo>
                    <a:pt x="14723" y="16916"/>
                  </a:lnTo>
                  <a:lnTo>
                    <a:pt x="29334" y="8477"/>
                  </a:lnTo>
                  <a:lnTo>
                    <a:pt x="14649" y="1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1" name="Google Shape;1691;p13"/>
            <p:cNvSpPr/>
            <p:nvPr/>
          </p:nvSpPr>
          <p:spPr>
            <a:xfrm>
              <a:off x="2534775" y="3438850"/>
              <a:ext cx="733375" cy="422925"/>
            </a:xfrm>
            <a:custGeom>
              <a:rect b="b" l="l" r="r" t="t"/>
              <a:pathLst>
                <a:path extrusionOk="0" fill="none" h="16917" w="29335">
                  <a:moveTo>
                    <a:pt x="29334" y="8477"/>
                  </a:moveTo>
                  <a:lnTo>
                    <a:pt x="14612" y="1"/>
                  </a:lnTo>
                  <a:lnTo>
                    <a:pt x="1" y="8440"/>
                  </a:lnTo>
                  <a:lnTo>
                    <a:pt x="14723" y="16917"/>
                  </a:lnTo>
                  <a:lnTo>
                    <a:pt x="29334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2" name="Google Shape;1692;p13"/>
            <p:cNvSpPr/>
            <p:nvPr/>
          </p:nvSpPr>
          <p:spPr>
            <a:xfrm>
              <a:off x="5571300" y="2125550"/>
              <a:ext cx="734275" cy="423850"/>
            </a:xfrm>
            <a:custGeom>
              <a:rect b="b" l="l" r="r" t="t"/>
              <a:pathLst>
                <a:path extrusionOk="0" fill="none" h="16954" w="29371">
                  <a:moveTo>
                    <a:pt x="14648" y="0"/>
                  </a:moveTo>
                  <a:lnTo>
                    <a:pt x="0" y="8477"/>
                  </a:lnTo>
                  <a:lnTo>
                    <a:pt x="14723" y="16954"/>
                  </a:lnTo>
                  <a:lnTo>
                    <a:pt x="29371" y="8514"/>
                  </a:lnTo>
                  <a:lnTo>
                    <a:pt x="146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3" name="Google Shape;1693;p13"/>
            <p:cNvSpPr/>
            <p:nvPr/>
          </p:nvSpPr>
          <p:spPr>
            <a:xfrm>
              <a:off x="2906575" y="190155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0" y="8440"/>
                  </a:moveTo>
                  <a:lnTo>
                    <a:pt x="14722" y="16954"/>
                  </a:lnTo>
                  <a:lnTo>
                    <a:pt x="29333" y="8477"/>
                  </a:lnTo>
                  <a:lnTo>
                    <a:pt x="14648" y="1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4" name="Google Shape;1694;p13"/>
            <p:cNvSpPr/>
            <p:nvPr/>
          </p:nvSpPr>
          <p:spPr>
            <a:xfrm>
              <a:off x="3288575" y="2121825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0" y="8440"/>
                  </a:moveTo>
                  <a:lnTo>
                    <a:pt x="14723" y="16954"/>
                  </a:lnTo>
                  <a:lnTo>
                    <a:pt x="29334" y="8514"/>
                  </a:lnTo>
                  <a:lnTo>
                    <a:pt x="14611" y="1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5" name="Google Shape;1695;p13"/>
            <p:cNvSpPr/>
            <p:nvPr/>
          </p:nvSpPr>
          <p:spPr>
            <a:xfrm>
              <a:off x="3667775" y="1902475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1" y="8440"/>
                  </a:moveTo>
                  <a:lnTo>
                    <a:pt x="14723" y="16954"/>
                  </a:lnTo>
                  <a:lnTo>
                    <a:pt x="29334" y="8515"/>
                  </a:lnTo>
                  <a:lnTo>
                    <a:pt x="14612" y="1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6" name="Google Shape;1696;p13"/>
            <p:cNvSpPr/>
            <p:nvPr/>
          </p:nvSpPr>
          <p:spPr>
            <a:xfrm>
              <a:off x="5574075" y="2565175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14612" y="1"/>
                  </a:moveTo>
                  <a:lnTo>
                    <a:pt x="1" y="8440"/>
                  </a:lnTo>
                  <a:lnTo>
                    <a:pt x="14723" y="16954"/>
                  </a:lnTo>
                  <a:lnTo>
                    <a:pt x="29334" y="8514"/>
                  </a:lnTo>
                  <a:lnTo>
                    <a:pt x="1461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7" name="Google Shape;1697;p13"/>
            <p:cNvSpPr/>
            <p:nvPr/>
          </p:nvSpPr>
          <p:spPr>
            <a:xfrm>
              <a:off x="3675225" y="3221375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29334" y="8477"/>
                  </a:moveTo>
                  <a:lnTo>
                    <a:pt x="14611" y="0"/>
                  </a:lnTo>
                  <a:lnTo>
                    <a:pt x="0" y="8439"/>
                  </a:lnTo>
                  <a:lnTo>
                    <a:pt x="14723" y="16916"/>
                  </a:lnTo>
                  <a:lnTo>
                    <a:pt x="29334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8" name="Google Shape;1698;p13"/>
            <p:cNvSpPr/>
            <p:nvPr/>
          </p:nvSpPr>
          <p:spPr>
            <a:xfrm>
              <a:off x="3296000" y="3439775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29334" y="8515"/>
                  </a:moveTo>
                  <a:lnTo>
                    <a:pt x="14612" y="1"/>
                  </a:lnTo>
                  <a:lnTo>
                    <a:pt x="1" y="8440"/>
                  </a:lnTo>
                  <a:lnTo>
                    <a:pt x="14723" y="16954"/>
                  </a:lnTo>
                  <a:lnTo>
                    <a:pt x="29334" y="851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9" name="Google Shape;1699;p13"/>
            <p:cNvSpPr/>
            <p:nvPr/>
          </p:nvSpPr>
          <p:spPr>
            <a:xfrm>
              <a:off x="4436425" y="3222300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29334" y="8514"/>
                  </a:moveTo>
                  <a:lnTo>
                    <a:pt x="14612" y="0"/>
                  </a:lnTo>
                  <a:lnTo>
                    <a:pt x="1" y="8440"/>
                  </a:lnTo>
                  <a:lnTo>
                    <a:pt x="14686" y="16953"/>
                  </a:lnTo>
                  <a:lnTo>
                    <a:pt x="29334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0" name="Google Shape;1700;p13"/>
            <p:cNvSpPr/>
            <p:nvPr/>
          </p:nvSpPr>
          <p:spPr>
            <a:xfrm>
              <a:off x="2914000" y="321950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29334" y="8514"/>
                  </a:moveTo>
                  <a:lnTo>
                    <a:pt x="14611" y="1"/>
                  </a:lnTo>
                  <a:lnTo>
                    <a:pt x="0" y="8440"/>
                  </a:lnTo>
                  <a:lnTo>
                    <a:pt x="14723" y="16954"/>
                  </a:lnTo>
                  <a:lnTo>
                    <a:pt x="29334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1" name="Google Shape;1701;p13"/>
            <p:cNvSpPr/>
            <p:nvPr/>
          </p:nvSpPr>
          <p:spPr>
            <a:xfrm>
              <a:off x="4057225" y="3441650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29334" y="8477"/>
                  </a:moveTo>
                  <a:lnTo>
                    <a:pt x="14611" y="0"/>
                  </a:lnTo>
                  <a:lnTo>
                    <a:pt x="0" y="8440"/>
                  </a:lnTo>
                  <a:lnTo>
                    <a:pt x="14686" y="16916"/>
                  </a:lnTo>
                  <a:lnTo>
                    <a:pt x="29334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2" name="Google Shape;1702;p13"/>
            <p:cNvSpPr/>
            <p:nvPr/>
          </p:nvSpPr>
          <p:spPr>
            <a:xfrm>
              <a:off x="4817500" y="3442575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29334" y="8514"/>
                  </a:moveTo>
                  <a:lnTo>
                    <a:pt x="14649" y="0"/>
                  </a:lnTo>
                  <a:lnTo>
                    <a:pt x="1" y="8440"/>
                  </a:lnTo>
                  <a:lnTo>
                    <a:pt x="14723" y="16954"/>
                  </a:lnTo>
                  <a:lnTo>
                    <a:pt x="29334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3" name="Google Shape;1703;p13"/>
            <p:cNvSpPr/>
            <p:nvPr/>
          </p:nvSpPr>
          <p:spPr>
            <a:xfrm>
              <a:off x="5576875" y="300480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29334" y="8477"/>
                  </a:moveTo>
                  <a:lnTo>
                    <a:pt x="14611" y="1"/>
                  </a:lnTo>
                  <a:lnTo>
                    <a:pt x="0" y="8440"/>
                  </a:lnTo>
                  <a:lnTo>
                    <a:pt x="14686" y="16954"/>
                  </a:lnTo>
                  <a:lnTo>
                    <a:pt x="29334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4" name="Google Shape;1704;p13"/>
            <p:cNvSpPr/>
            <p:nvPr/>
          </p:nvSpPr>
          <p:spPr>
            <a:xfrm>
              <a:off x="5578725" y="3444425"/>
              <a:ext cx="733375" cy="422925"/>
            </a:xfrm>
            <a:custGeom>
              <a:rect b="b" l="l" r="r" t="t"/>
              <a:pathLst>
                <a:path extrusionOk="0" fill="none" h="16917" w="29335">
                  <a:moveTo>
                    <a:pt x="29334" y="8477"/>
                  </a:moveTo>
                  <a:lnTo>
                    <a:pt x="14612" y="1"/>
                  </a:lnTo>
                  <a:lnTo>
                    <a:pt x="1" y="8440"/>
                  </a:lnTo>
                  <a:lnTo>
                    <a:pt x="14723" y="16917"/>
                  </a:lnTo>
                  <a:lnTo>
                    <a:pt x="29334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5" name="Google Shape;1705;p13"/>
            <p:cNvSpPr/>
            <p:nvPr/>
          </p:nvSpPr>
          <p:spPr>
            <a:xfrm>
              <a:off x="5196725" y="3224150"/>
              <a:ext cx="734300" cy="422925"/>
            </a:xfrm>
            <a:custGeom>
              <a:rect b="b" l="l" r="r" t="t"/>
              <a:pathLst>
                <a:path extrusionOk="0" fill="none" h="16917" w="29372">
                  <a:moveTo>
                    <a:pt x="29371" y="8477"/>
                  </a:moveTo>
                  <a:lnTo>
                    <a:pt x="14649" y="1"/>
                  </a:lnTo>
                  <a:lnTo>
                    <a:pt x="1" y="8440"/>
                  </a:lnTo>
                  <a:lnTo>
                    <a:pt x="14723" y="16917"/>
                  </a:lnTo>
                  <a:lnTo>
                    <a:pt x="29371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6" name="Google Shape;1706;p13"/>
            <p:cNvSpPr/>
            <p:nvPr/>
          </p:nvSpPr>
          <p:spPr>
            <a:xfrm>
              <a:off x="1766125" y="2119050"/>
              <a:ext cx="734300" cy="423850"/>
            </a:xfrm>
            <a:custGeom>
              <a:rect b="b" l="l" r="r" t="t"/>
              <a:pathLst>
                <a:path extrusionOk="0" fill="none" h="16954" w="29372">
                  <a:moveTo>
                    <a:pt x="1" y="8440"/>
                  </a:moveTo>
                  <a:lnTo>
                    <a:pt x="14723" y="16953"/>
                  </a:lnTo>
                  <a:lnTo>
                    <a:pt x="29371" y="8514"/>
                  </a:lnTo>
                  <a:lnTo>
                    <a:pt x="14649" y="0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7" name="Google Shape;1707;p13"/>
            <p:cNvSpPr/>
            <p:nvPr/>
          </p:nvSpPr>
          <p:spPr>
            <a:xfrm>
              <a:off x="4820300" y="388220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29334" y="8477"/>
                  </a:moveTo>
                  <a:lnTo>
                    <a:pt x="14611" y="1"/>
                  </a:lnTo>
                  <a:lnTo>
                    <a:pt x="0" y="8440"/>
                  </a:lnTo>
                  <a:lnTo>
                    <a:pt x="14723" y="16954"/>
                  </a:lnTo>
                  <a:lnTo>
                    <a:pt x="29334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8" name="Google Shape;1708;p13"/>
            <p:cNvSpPr/>
            <p:nvPr/>
          </p:nvSpPr>
          <p:spPr>
            <a:xfrm>
              <a:off x="4438300" y="3661925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29334" y="8477"/>
                  </a:moveTo>
                  <a:lnTo>
                    <a:pt x="14611" y="0"/>
                  </a:lnTo>
                  <a:lnTo>
                    <a:pt x="0" y="8440"/>
                  </a:lnTo>
                  <a:lnTo>
                    <a:pt x="14723" y="16916"/>
                  </a:lnTo>
                  <a:lnTo>
                    <a:pt x="29334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9" name="Google Shape;1709;p13"/>
            <p:cNvSpPr/>
            <p:nvPr/>
          </p:nvSpPr>
          <p:spPr>
            <a:xfrm>
              <a:off x="3677075" y="3660075"/>
              <a:ext cx="734300" cy="423850"/>
            </a:xfrm>
            <a:custGeom>
              <a:rect b="b" l="l" r="r" t="t"/>
              <a:pathLst>
                <a:path extrusionOk="0" fill="none" h="16954" w="29372">
                  <a:moveTo>
                    <a:pt x="29371" y="8514"/>
                  </a:moveTo>
                  <a:lnTo>
                    <a:pt x="14649" y="0"/>
                  </a:lnTo>
                  <a:lnTo>
                    <a:pt x="1" y="8439"/>
                  </a:lnTo>
                  <a:lnTo>
                    <a:pt x="14723" y="16953"/>
                  </a:lnTo>
                  <a:lnTo>
                    <a:pt x="29371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0" name="Google Shape;1710;p13"/>
            <p:cNvSpPr/>
            <p:nvPr/>
          </p:nvSpPr>
          <p:spPr>
            <a:xfrm>
              <a:off x="4059075" y="3880350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29334" y="8514"/>
                  </a:moveTo>
                  <a:lnTo>
                    <a:pt x="14612" y="0"/>
                  </a:lnTo>
                  <a:lnTo>
                    <a:pt x="1" y="8477"/>
                  </a:lnTo>
                  <a:lnTo>
                    <a:pt x="14723" y="16953"/>
                  </a:lnTo>
                  <a:lnTo>
                    <a:pt x="29334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1" name="Google Shape;1711;p13"/>
            <p:cNvSpPr/>
            <p:nvPr/>
          </p:nvSpPr>
          <p:spPr>
            <a:xfrm>
              <a:off x="5199525" y="366285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29334" y="8514"/>
                  </a:moveTo>
                  <a:lnTo>
                    <a:pt x="14611" y="1"/>
                  </a:lnTo>
                  <a:lnTo>
                    <a:pt x="0" y="8440"/>
                  </a:lnTo>
                  <a:lnTo>
                    <a:pt x="14723" y="16954"/>
                  </a:lnTo>
                  <a:lnTo>
                    <a:pt x="29334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2" name="Google Shape;1712;p13"/>
            <p:cNvSpPr/>
            <p:nvPr/>
          </p:nvSpPr>
          <p:spPr>
            <a:xfrm>
              <a:off x="5957950" y="3225075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29334" y="8515"/>
                  </a:moveTo>
                  <a:lnTo>
                    <a:pt x="14648" y="1"/>
                  </a:lnTo>
                  <a:lnTo>
                    <a:pt x="0" y="8440"/>
                  </a:lnTo>
                  <a:lnTo>
                    <a:pt x="14723" y="16954"/>
                  </a:lnTo>
                  <a:lnTo>
                    <a:pt x="29334" y="851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3" name="Google Shape;1713;p13"/>
            <p:cNvSpPr/>
            <p:nvPr/>
          </p:nvSpPr>
          <p:spPr>
            <a:xfrm>
              <a:off x="5956075" y="2785450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14612" y="1"/>
                  </a:moveTo>
                  <a:lnTo>
                    <a:pt x="1" y="8440"/>
                  </a:lnTo>
                  <a:lnTo>
                    <a:pt x="14723" y="16954"/>
                  </a:lnTo>
                  <a:lnTo>
                    <a:pt x="29334" y="8514"/>
                  </a:lnTo>
                  <a:lnTo>
                    <a:pt x="1461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4" name="Google Shape;1714;p13"/>
            <p:cNvSpPr/>
            <p:nvPr/>
          </p:nvSpPr>
          <p:spPr>
            <a:xfrm>
              <a:off x="5581525" y="3883125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29334" y="8514"/>
                  </a:moveTo>
                  <a:lnTo>
                    <a:pt x="14611" y="1"/>
                  </a:lnTo>
                  <a:lnTo>
                    <a:pt x="0" y="8440"/>
                  </a:lnTo>
                  <a:lnTo>
                    <a:pt x="14723" y="16954"/>
                  </a:lnTo>
                  <a:lnTo>
                    <a:pt x="29334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5" name="Google Shape;1715;p13"/>
            <p:cNvSpPr/>
            <p:nvPr/>
          </p:nvSpPr>
          <p:spPr>
            <a:xfrm>
              <a:off x="3297850" y="3879425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29334" y="8514"/>
                  </a:moveTo>
                  <a:lnTo>
                    <a:pt x="14649" y="0"/>
                  </a:lnTo>
                  <a:lnTo>
                    <a:pt x="1" y="8439"/>
                  </a:lnTo>
                  <a:lnTo>
                    <a:pt x="14723" y="16953"/>
                  </a:lnTo>
                  <a:lnTo>
                    <a:pt x="29334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6" name="Google Shape;1716;p13"/>
            <p:cNvSpPr/>
            <p:nvPr/>
          </p:nvSpPr>
          <p:spPr>
            <a:xfrm>
              <a:off x="5960725" y="3664700"/>
              <a:ext cx="733375" cy="422925"/>
            </a:xfrm>
            <a:custGeom>
              <a:rect b="b" l="l" r="r" t="t"/>
              <a:pathLst>
                <a:path extrusionOk="0" fill="none" h="16917" w="29335">
                  <a:moveTo>
                    <a:pt x="29334" y="8478"/>
                  </a:moveTo>
                  <a:lnTo>
                    <a:pt x="14612" y="1"/>
                  </a:lnTo>
                  <a:lnTo>
                    <a:pt x="1" y="8440"/>
                  </a:lnTo>
                  <a:lnTo>
                    <a:pt x="14723" y="16917"/>
                  </a:lnTo>
                  <a:lnTo>
                    <a:pt x="29334" y="847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7" name="Google Shape;1717;p13"/>
            <p:cNvSpPr/>
            <p:nvPr/>
          </p:nvSpPr>
          <p:spPr>
            <a:xfrm>
              <a:off x="1010475" y="2996450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14723" y="16953"/>
                  </a:moveTo>
                  <a:lnTo>
                    <a:pt x="29334" y="8514"/>
                  </a:lnTo>
                  <a:lnTo>
                    <a:pt x="14612" y="0"/>
                  </a:lnTo>
                  <a:lnTo>
                    <a:pt x="1" y="8439"/>
                  </a:lnTo>
                  <a:lnTo>
                    <a:pt x="14723" y="1695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8" name="Google Shape;1718;p13"/>
            <p:cNvSpPr/>
            <p:nvPr/>
          </p:nvSpPr>
          <p:spPr>
            <a:xfrm>
              <a:off x="1385050" y="1898775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1" y="8439"/>
                  </a:moveTo>
                  <a:lnTo>
                    <a:pt x="14723" y="16953"/>
                  </a:lnTo>
                  <a:lnTo>
                    <a:pt x="29334" y="8514"/>
                  </a:lnTo>
                  <a:lnTo>
                    <a:pt x="14612" y="0"/>
                  </a:lnTo>
                  <a:lnTo>
                    <a:pt x="1" y="843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9" name="Google Shape;1719;p13"/>
            <p:cNvSpPr/>
            <p:nvPr/>
          </p:nvSpPr>
          <p:spPr>
            <a:xfrm>
              <a:off x="1012350" y="3436075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14723" y="16916"/>
                  </a:moveTo>
                  <a:lnTo>
                    <a:pt x="29334" y="8477"/>
                  </a:lnTo>
                  <a:lnTo>
                    <a:pt x="14648" y="0"/>
                  </a:lnTo>
                  <a:lnTo>
                    <a:pt x="0" y="8440"/>
                  </a:lnTo>
                  <a:lnTo>
                    <a:pt x="14723" y="1691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0" name="Google Shape;1720;p13"/>
            <p:cNvSpPr/>
            <p:nvPr/>
          </p:nvSpPr>
          <p:spPr>
            <a:xfrm>
              <a:off x="1015125" y="3875700"/>
              <a:ext cx="733375" cy="422925"/>
            </a:xfrm>
            <a:custGeom>
              <a:rect b="b" l="l" r="r" t="t"/>
              <a:pathLst>
                <a:path extrusionOk="0" fill="none" h="16917" w="29335">
                  <a:moveTo>
                    <a:pt x="29334" y="8477"/>
                  </a:moveTo>
                  <a:lnTo>
                    <a:pt x="14612" y="0"/>
                  </a:lnTo>
                  <a:lnTo>
                    <a:pt x="1" y="8440"/>
                  </a:lnTo>
                  <a:lnTo>
                    <a:pt x="14723" y="16916"/>
                  </a:lnTo>
                  <a:lnTo>
                    <a:pt x="29334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1" name="Google Shape;1721;p13"/>
            <p:cNvSpPr/>
            <p:nvPr/>
          </p:nvSpPr>
          <p:spPr>
            <a:xfrm>
              <a:off x="1007700" y="2556800"/>
              <a:ext cx="733350" cy="423875"/>
            </a:xfrm>
            <a:custGeom>
              <a:rect b="b" l="l" r="r" t="t"/>
              <a:pathLst>
                <a:path extrusionOk="0" fill="none" h="16955" w="29334">
                  <a:moveTo>
                    <a:pt x="14723" y="16954"/>
                  </a:moveTo>
                  <a:lnTo>
                    <a:pt x="29334" y="8515"/>
                  </a:lnTo>
                  <a:lnTo>
                    <a:pt x="14611" y="1"/>
                  </a:lnTo>
                  <a:lnTo>
                    <a:pt x="0" y="8440"/>
                  </a:lnTo>
                  <a:lnTo>
                    <a:pt x="14723" y="1695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2" name="Google Shape;1722;p13"/>
            <p:cNvSpPr/>
            <p:nvPr/>
          </p:nvSpPr>
          <p:spPr>
            <a:xfrm>
              <a:off x="2916775" y="3659125"/>
              <a:ext cx="733375" cy="422925"/>
            </a:xfrm>
            <a:custGeom>
              <a:rect b="b" l="l" r="r" t="t"/>
              <a:pathLst>
                <a:path extrusionOk="0" fill="none" h="16917" w="29335">
                  <a:moveTo>
                    <a:pt x="29334" y="8477"/>
                  </a:moveTo>
                  <a:lnTo>
                    <a:pt x="14612" y="1"/>
                  </a:lnTo>
                  <a:lnTo>
                    <a:pt x="1" y="8440"/>
                  </a:lnTo>
                  <a:lnTo>
                    <a:pt x="14686" y="16917"/>
                  </a:lnTo>
                  <a:lnTo>
                    <a:pt x="29334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3" name="Google Shape;1723;p13"/>
            <p:cNvSpPr/>
            <p:nvPr/>
          </p:nvSpPr>
          <p:spPr>
            <a:xfrm>
              <a:off x="1005850" y="2118125"/>
              <a:ext cx="733350" cy="422900"/>
            </a:xfrm>
            <a:custGeom>
              <a:rect b="b" l="l" r="r" t="t"/>
              <a:pathLst>
                <a:path extrusionOk="0" fill="none" h="16916" w="29334">
                  <a:moveTo>
                    <a:pt x="0" y="8439"/>
                  </a:moveTo>
                  <a:lnTo>
                    <a:pt x="14685" y="16916"/>
                  </a:lnTo>
                  <a:lnTo>
                    <a:pt x="29333" y="8477"/>
                  </a:lnTo>
                  <a:lnTo>
                    <a:pt x="14611" y="0"/>
                  </a:lnTo>
                  <a:lnTo>
                    <a:pt x="0" y="843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4" name="Google Shape;1724;p13"/>
            <p:cNvSpPr/>
            <p:nvPr/>
          </p:nvSpPr>
          <p:spPr>
            <a:xfrm>
              <a:off x="1394350" y="365635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29334" y="8477"/>
                  </a:moveTo>
                  <a:lnTo>
                    <a:pt x="14611" y="0"/>
                  </a:lnTo>
                  <a:lnTo>
                    <a:pt x="0" y="8440"/>
                  </a:lnTo>
                  <a:lnTo>
                    <a:pt x="14723" y="16953"/>
                  </a:lnTo>
                  <a:lnTo>
                    <a:pt x="29334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5" name="Google Shape;1725;p13"/>
            <p:cNvSpPr/>
            <p:nvPr/>
          </p:nvSpPr>
          <p:spPr>
            <a:xfrm>
              <a:off x="2536650" y="3877550"/>
              <a:ext cx="734275" cy="423850"/>
            </a:xfrm>
            <a:custGeom>
              <a:rect b="b" l="l" r="r" t="t"/>
              <a:pathLst>
                <a:path extrusionOk="0" fill="none" h="16954" w="29371">
                  <a:moveTo>
                    <a:pt x="29371" y="8514"/>
                  </a:moveTo>
                  <a:lnTo>
                    <a:pt x="14648" y="1"/>
                  </a:lnTo>
                  <a:lnTo>
                    <a:pt x="0" y="8477"/>
                  </a:lnTo>
                  <a:lnTo>
                    <a:pt x="14723" y="16954"/>
                  </a:lnTo>
                  <a:lnTo>
                    <a:pt x="29371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6" name="Google Shape;1726;p13"/>
            <p:cNvSpPr/>
            <p:nvPr/>
          </p:nvSpPr>
          <p:spPr>
            <a:xfrm>
              <a:off x="2155575" y="3657275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29334" y="8514"/>
                  </a:moveTo>
                  <a:lnTo>
                    <a:pt x="14611" y="1"/>
                  </a:lnTo>
                  <a:lnTo>
                    <a:pt x="0" y="8440"/>
                  </a:lnTo>
                  <a:lnTo>
                    <a:pt x="14723" y="16954"/>
                  </a:lnTo>
                  <a:lnTo>
                    <a:pt x="29334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7" name="Google Shape;1727;p13"/>
            <p:cNvSpPr/>
            <p:nvPr/>
          </p:nvSpPr>
          <p:spPr>
            <a:xfrm>
              <a:off x="1776350" y="3876625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29334" y="8514"/>
                  </a:moveTo>
                  <a:lnTo>
                    <a:pt x="14612" y="1"/>
                  </a:lnTo>
                  <a:lnTo>
                    <a:pt x="1" y="8440"/>
                  </a:lnTo>
                  <a:lnTo>
                    <a:pt x="14723" y="16954"/>
                  </a:lnTo>
                  <a:lnTo>
                    <a:pt x="29334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8" name="Google Shape;1728;p13"/>
            <p:cNvSpPr/>
            <p:nvPr/>
          </p:nvSpPr>
          <p:spPr>
            <a:xfrm>
              <a:off x="635925" y="4094125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14611" y="0"/>
                  </a:moveTo>
                  <a:lnTo>
                    <a:pt x="0" y="8439"/>
                  </a:lnTo>
                  <a:lnTo>
                    <a:pt x="14723" y="16953"/>
                  </a:lnTo>
                  <a:lnTo>
                    <a:pt x="29334" y="8514"/>
                  </a:lnTo>
                  <a:lnTo>
                    <a:pt x="1461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9" name="Google Shape;1729;p13"/>
            <p:cNvSpPr/>
            <p:nvPr/>
          </p:nvSpPr>
          <p:spPr>
            <a:xfrm>
              <a:off x="5782275" y="4762375"/>
              <a:ext cx="338350" cy="97625"/>
            </a:xfrm>
            <a:custGeom>
              <a:rect b="b" l="l" r="r" t="t"/>
              <a:pathLst>
                <a:path extrusionOk="0" fill="none" h="3905" w="13534">
                  <a:moveTo>
                    <a:pt x="1" y="3905"/>
                  </a:moveTo>
                  <a:lnTo>
                    <a:pt x="13533" y="3905"/>
                  </a:lnTo>
                  <a:lnTo>
                    <a:pt x="6767" y="1"/>
                  </a:lnTo>
                  <a:lnTo>
                    <a:pt x="1" y="390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0" name="Google Shape;1730;p13"/>
            <p:cNvSpPr/>
            <p:nvPr/>
          </p:nvSpPr>
          <p:spPr>
            <a:xfrm>
              <a:off x="5965375" y="4543050"/>
              <a:ext cx="733375" cy="316950"/>
            </a:xfrm>
            <a:custGeom>
              <a:rect b="b" l="l" r="r" t="t"/>
              <a:pathLst>
                <a:path extrusionOk="0" fill="none" h="12678" w="29335">
                  <a:moveTo>
                    <a:pt x="14612" y="0"/>
                  </a:moveTo>
                  <a:lnTo>
                    <a:pt x="1" y="8439"/>
                  </a:lnTo>
                  <a:lnTo>
                    <a:pt x="7325" y="12678"/>
                  </a:lnTo>
                  <a:lnTo>
                    <a:pt x="22122" y="12678"/>
                  </a:lnTo>
                  <a:lnTo>
                    <a:pt x="29334" y="8514"/>
                  </a:lnTo>
                  <a:lnTo>
                    <a:pt x="1461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1" name="Google Shape;1731;p13"/>
            <p:cNvSpPr/>
            <p:nvPr/>
          </p:nvSpPr>
          <p:spPr>
            <a:xfrm>
              <a:off x="2911200" y="2779875"/>
              <a:ext cx="734300" cy="423850"/>
            </a:xfrm>
            <a:custGeom>
              <a:rect b="b" l="l" r="r" t="t"/>
              <a:pathLst>
                <a:path extrusionOk="0" fill="none" h="16954" w="29372">
                  <a:moveTo>
                    <a:pt x="29372" y="8514"/>
                  </a:moveTo>
                  <a:lnTo>
                    <a:pt x="14649" y="1"/>
                  </a:lnTo>
                  <a:lnTo>
                    <a:pt x="1" y="8440"/>
                  </a:lnTo>
                  <a:lnTo>
                    <a:pt x="14723" y="16954"/>
                  </a:lnTo>
                  <a:lnTo>
                    <a:pt x="29372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2" name="Google Shape;1732;p13"/>
            <p:cNvSpPr/>
            <p:nvPr/>
          </p:nvSpPr>
          <p:spPr>
            <a:xfrm>
              <a:off x="4442950" y="4540250"/>
              <a:ext cx="733350" cy="319750"/>
            </a:xfrm>
            <a:custGeom>
              <a:rect b="b" l="l" r="r" t="t"/>
              <a:pathLst>
                <a:path extrusionOk="0" fill="none" h="12790" w="29334">
                  <a:moveTo>
                    <a:pt x="14648" y="0"/>
                  </a:moveTo>
                  <a:lnTo>
                    <a:pt x="0" y="8440"/>
                  </a:lnTo>
                  <a:lnTo>
                    <a:pt x="7510" y="12790"/>
                  </a:lnTo>
                  <a:lnTo>
                    <a:pt x="21935" y="12790"/>
                  </a:lnTo>
                  <a:lnTo>
                    <a:pt x="29334" y="8514"/>
                  </a:lnTo>
                  <a:lnTo>
                    <a:pt x="146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3" name="Google Shape;1733;p13"/>
            <p:cNvSpPr/>
            <p:nvPr/>
          </p:nvSpPr>
          <p:spPr>
            <a:xfrm>
              <a:off x="5019200" y="4760525"/>
              <a:ext cx="343000" cy="99475"/>
            </a:xfrm>
            <a:custGeom>
              <a:rect b="b" l="l" r="r" t="t"/>
              <a:pathLst>
                <a:path extrusionOk="0" fill="none" h="3979" w="13720">
                  <a:moveTo>
                    <a:pt x="1" y="3979"/>
                  </a:moveTo>
                  <a:lnTo>
                    <a:pt x="13719" y="3979"/>
                  </a:lnTo>
                  <a:lnTo>
                    <a:pt x="6841" y="1"/>
                  </a:lnTo>
                  <a:lnTo>
                    <a:pt x="1" y="397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4" name="Google Shape;1734;p13"/>
            <p:cNvSpPr/>
            <p:nvPr/>
          </p:nvSpPr>
          <p:spPr>
            <a:xfrm>
              <a:off x="6545350" y="4763325"/>
              <a:ext cx="333700" cy="96675"/>
            </a:xfrm>
            <a:custGeom>
              <a:rect b="b" l="l" r="r" t="t"/>
              <a:pathLst>
                <a:path extrusionOk="0" fill="none" h="3867" w="13348">
                  <a:moveTo>
                    <a:pt x="1" y="3867"/>
                  </a:moveTo>
                  <a:lnTo>
                    <a:pt x="13348" y="3867"/>
                  </a:lnTo>
                  <a:lnTo>
                    <a:pt x="6693" y="0"/>
                  </a:lnTo>
                  <a:lnTo>
                    <a:pt x="1" y="386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5" name="Google Shape;1735;p13"/>
            <p:cNvSpPr/>
            <p:nvPr/>
          </p:nvSpPr>
          <p:spPr>
            <a:xfrm>
              <a:off x="1771700" y="2998300"/>
              <a:ext cx="733375" cy="422925"/>
            </a:xfrm>
            <a:custGeom>
              <a:rect b="b" l="l" r="r" t="t"/>
              <a:pathLst>
                <a:path extrusionOk="0" fill="none" h="16917" w="29335">
                  <a:moveTo>
                    <a:pt x="29334" y="8477"/>
                  </a:moveTo>
                  <a:lnTo>
                    <a:pt x="14612" y="0"/>
                  </a:lnTo>
                  <a:lnTo>
                    <a:pt x="1" y="8440"/>
                  </a:lnTo>
                  <a:lnTo>
                    <a:pt x="14686" y="16916"/>
                  </a:lnTo>
                  <a:lnTo>
                    <a:pt x="29334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6" name="Google Shape;1736;p13"/>
            <p:cNvSpPr/>
            <p:nvPr/>
          </p:nvSpPr>
          <p:spPr>
            <a:xfrm>
              <a:off x="5953300" y="2346750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14611" y="1"/>
                  </a:moveTo>
                  <a:lnTo>
                    <a:pt x="0" y="8440"/>
                  </a:lnTo>
                  <a:lnTo>
                    <a:pt x="14723" y="16917"/>
                  </a:lnTo>
                  <a:lnTo>
                    <a:pt x="29334" y="8477"/>
                  </a:lnTo>
                  <a:lnTo>
                    <a:pt x="1461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7" name="Google Shape;1737;p13"/>
            <p:cNvSpPr/>
            <p:nvPr/>
          </p:nvSpPr>
          <p:spPr>
            <a:xfrm>
              <a:off x="2532000" y="2999225"/>
              <a:ext cx="734275" cy="423850"/>
            </a:xfrm>
            <a:custGeom>
              <a:rect b="b" l="l" r="r" t="t"/>
              <a:pathLst>
                <a:path extrusionOk="0" fill="none" h="16954" w="29371">
                  <a:moveTo>
                    <a:pt x="29371" y="8514"/>
                  </a:moveTo>
                  <a:lnTo>
                    <a:pt x="14648" y="1"/>
                  </a:lnTo>
                  <a:lnTo>
                    <a:pt x="0" y="8440"/>
                  </a:lnTo>
                  <a:lnTo>
                    <a:pt x="14723" y="16954"/>
                  </a:lnTo>
                  <a:lnTo>
                    <a:pt x="29371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8" name="Google Shape;1738;p13"/>
            <p:cNvSpPr/>
            <p:nvPr/>
          </p:nvSpPr>
          <p:spPr>
            <a:xfrm>
              <a:off x="2150925" y="277895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29334" y="8477"/>
                  </a:moveTo>
                  <a:lnTo>
                    <a:pt x="14611" y="0"/>
                  </a:lnTo>
                  <a:lnTo>
                    <a:pt x="0" y="8440"/>
                  </a:lnTo>
                  <a:lnTo>
                    <a:pt x="14723" y="16954"/>
                  </a:lnTo>
                  <a:lnTo>
                    <a:pt x="29334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9" name="Google Shape;1739;p13"/>
            <p:cNvSpPr/>
            <p:nvPr/>
          </p:nvSpPr>
          <p:spPr>
            <a:xfrm>
              <a:off x="4255200" y="4759600"/>
              <a:ext cx="348550" cy="100400"/>
            </a:xfrm>
            <a:custGeom>
              <a:rect b="b" l="l" r="r" t="t"/>
              <a:pathLst>
                <a:path extrusionOk="0" fill="none" h="4016" w="13942">
                  <a:moveTo>
                    <a:pt x="0" y="4016"/>
                  </a:moveTo>
                  <a:lnTo>
                    <a:pt x="13942" y="4016"/>
                  </a:lnTo>
                  <a:lnTo>
                    <a:pt x="6990" y="0"/>
                  </a:lnTo>
                  <a:lnTo>
                    <a:pt x="0" y="401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0" name="Google Shape;1740;p13"/>
            <p:cNvSpPr/>
            <p:nvPr/>
          </p:nvSpPr>
          <p:spPr>
            <a:xfrm>
              <a:off x="1201950" y="4754025"/>
              <a:ext cx="367150" cy="105975"/>
            </a:xfrm>
            <a:custGeom>
              <a:rect b="b" l="l" r="r" t="t"/>
              <a:pathLst>
                <a:path extrusionOk="0" fill="none" h="4239" w="14686">
                  <a:moveTo>
                    <a:pt x="1" y="4239"/>
                  </a:moveTo>
                  <a:lnTo>
                    <a:pt x="14686" y="4239"/>
                  </a:lnTo>
                  <a:lnTo>
                    <a:pt x="7325" y="0"/>
                  </a:lnTo>
                  <a:lnTo>
                    <a:pt x="1" y="423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1" name="Google Shape;1741;p13"/>
            <p:cNvSpPr/>
            <p:nvPr/>
          </p:nvSpPr>
          <p:spPr>
            <a:xfrm>
              <a:off x="1399000" y="4534675"/>
              <a:ext cx="733350" cy="325325"/>
            </a:xfrm>
            <a:custGeom>
              <a:rect b="b" l="l" r="r" t="t"/>
              <a:pathLst>
                <a:path extrusionOk="0" fill="none" h="13013" w="29334">
                  <a:moveTo>
                    <a:pt x="14611" y="0"/>
                  </a:moveTo>
                  <a:lnTo>
                    <a:pt x="0" y="8440"/>
                  </a:lnTo>
                  <a:lnTo>
                    <a:pt x="7882" y="13013"/>
                  </a:lnTo>
                  <a:lnTo>
                    <a:pt x="21564" y="13013"/>
                  </a:lnTo>
                  <a:lnTo>
                    <a:pt x="29334" y="8514"/>
                  </a:lnTo>
                  <a:lnTo>
                    <a:pt x="1461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2" name="Google Shape;1742;p13"/>
            <p:cNvSpPr/>
            <p:nvPr/>
          </p:nvSpPr>
          <p:spPr>
            <a:xfrm>
              <a:off x="437950" y="4753100"/>
              <a:ext cx="372725" cy="106900"/>
            </a:xfrm>
            <a:custGeom>
              <a:rect b="b" l="l" r="r" t="t"/>
              <a:pathLst>
                <a:path extrusionOk="0" fill="none" h="4276" w="14909">
                  <a:moveTo>
                    <a:pt x="0" y="4276"/>
                  </a:moveTo>
                  <a:lnTo>
                    <a:pt x="14909" y="4276"/>
                  </a:lnTo>
                  <a:lnTo>
                    <a:pt x="7436" y="0"/>
                  </a:lnTo>
                  <a:lnTo>
                    <a:pt x="0" y="427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3" name="Google Shape;1743;p13"/>
            <p:cNvSpPr/>
            <p:nvPr/>
          </p:nvSpPr>
          <p:spPr>
            <a:xfrm>
              <a:off x="637775" y="4533750"/>
              <a:ext cx="733350" cy="326250"/>
            </a:xfrm>
            <a:custGeom>
              <a:rect b="b" l="l" r="r" t="t"/>
              <a:pathLst>
                <a:path extrusionOk="0" fill="none" h="13050" w="29334">
                  <a:moveTo>
                    <a:pt x="14649" y="0"/>
                  </a:moveTo>
                  <a:lnTo>
                    <a:pt x="1" y="8440"/>
                  </a:lnTo>
                  <a:lnTo>
                    <a:pt x="7994" y="13050"/>
                  </a:lnTo>
                  <a:lnTo>
                    <a:pt x="21452" y="13050"/>
                  </a:lnTo>
                  <a:lnTo>
                    <a:pt x="29334" y="8477"/>
                  </a:lnTo>
                  <a:lnTo>
                    <a:pt x="1464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4" name="Google Shape;1744;p13"/>
            <p:cNvSpPr/>
            <p:nvPr/>
          </p:nvSpPr>
          <p:spPr>
            <a:xfrm>
              <a:off x="3682650" y="4539325"/>
              <a:ext cx="733375" cy="320675"/>
            </a:xfrm>
            <a:custGeom>
              <a:rect b="b" l="l" r="r" t="t"/>
              <a:pathLst>
                <a:path extrusionOk="0" fill="none" h="12827" w="29335">
                  <a:moveTo>
                    <a:pt x="14612" y="0"/>
                  </a:moveTo>
                  <a:lnTo>
                    <a:pt x="1" y="8440"/>
                  </a:lnTo>
                  <a:lnTo>
                    <a:pt x="7585" y="12827"/>
                  </a:lnTo>
                  <a:lnTo>
                    <a:pt x="21824" y="12827"/>
                  </a:lnTo>
                  <a:lnTo>
                    <a:pt x="29334" y="8477"/>
                  </a:lnTo>
                  <a:lnTo>
                    <a:pt x="1461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5" name="Google Shape;1745;p13"/>
            <p:cNvSpPr/>
            <p:nvPr/>
          </p:nvSpPr>
          <p:spPr>
            <a:xfrm>
              <a:off x="1965025" y="4754950"/>
              <a:ext cx="362525" cy="105050"/>
            </a:xfrm>
            <a:custGeom>
              <a:rect b="b" l="l" r="r" t="t"/>
              <a:pathLst>
                <a:path extrusionOk="0" fill="none" h="4202" w="14501">
                  <a:moveTo>
                    <a:pt x="1" y="4202"/>
                  </a:moveTo>
                  <a:lnTo>
                    <a:pt x="14500" y="4202"/>
                  </a:lnTo>
                  <a:lnTo>
                    <a:pt x="7250" y="1"/>
                  </a:lnTo>
                  <a:lnTo>
                    <a:pt x="1" y="420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6" name="Google Shape;1746;p13"/>
            <p:cNvSpPr/>
            <p:nvPr/>
          </p:nvSpPr>
          <p:spPr>
            <a:xfrm>
              <a:off x="3492125" y="4757750"/>
              <a:ext cx="352275" cy="102250"/>
            </a:xfrm>
            <a:custGeom>
              <a:rect b="b" l="l" r="r" t="t"/>
              <a:pathLst>
                <a:path extrusionOk="0" fill="none" h="4090" w="14091">
                  <a:moveTo>
                    <a:pt x="0" y="4090"/>
                  </a:moveTo>
                  <a:lnTo>
                    <a:pt x="14091" y="4090"/>
                  </a:lnTo>
                  <a:lnTo>
                    <a:pt x="7064" y="0"/>
                  </a:lnTo>
                  <a:lnTo>
                    <a:pt x="0" y="409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7" name="Google Shape;1747;p13"/>
            <p:cNvSpPr/>
            <p:nvPr/>
          </p:nvSpPr>
          <p:spPr>
            <a:xfrm>
              <a:off x="2160225" y="4536525"/>
              <a:ext cx="733350" cy="323475"/>
            </a:xfrm>
            <a:custGeom>
              <a:rect b="b" l="l" r="r" t="t"/>
              <a:pathLst>
                <a:path extrusionOk="0" fill="none" h="12939" w="29334">
                  <a:moveTo>
                    <a:pt x="14611" y="1"/>
                  </a:moveTo>
                  <a:lnTo>
                    <a:pt x="0" y="8440"/>
                  </a:lnTo>
                  <a:lnTo>
                    <a:pt x="7807" y="12939"/>
                  </a:lnTo>
                  <a:lnTo>
                    <a:pt x="21638" y="12939"/>
                  </a:lnTo>
                  <a:lnTo>
                    <a:pt x="29334" y="8477"/>
                  </a:lnTo>
                  <a:lnTo>
                    <a:pt x="1461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8" name="Google Shape;1748;p13"/>
            <p:cNvSpPr/>
            <p:nvPr/>
          </p:nvSpPr>
          <p:spPr>
            <a:xfrm>
              <a:off x="2921425" y="4537450"/>
              <a:ext cx="733375" cy="322550"/>
            </a:xfrm>
            <a:custGeom>
              <a:rect b="b" l="l" r="r" t="t"/>
              <a:pathLst>
                <a:path extrusionOk="0" fill="none" h="12902" w="29335">
                  <a:moveTo>
                    <a:pt x="14612" y="1"/>
                  </a:moveTo>
                  <a:lnTo>
                    <a:pt x="1" y="8440"/>
                  </a:lnTo>
                  <a:lnTo>
                    <a:pt x="7697" y="12902"/>
                  </a:lnTo>
                  <a:lnTo>
                    <a:pt x="21713" y="12902"/>
                  </a:lnTo>
                  <a:lnTo>
                    <a:pt x="29334" y="8515"/>
                  </a:lnTo>
                  <a:lnTo>
                    <a:pt x="1461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9" name="Google Shape;1749;p13"/>
            <p:cNvSpPr/>
            <p:nvPr/>
          </p:nvSpPr>
          <p:spPr>
            <a:xfrm>
              <a:off x="2729050" y="4756800"/>
              <a:ext cx="356925" cy="103200"/>
            </a:xfrm>
            <a:custGeom>
              <a:rect b="b" l="l" r="r" t="t"/>
              <a:pathLst>
                <a:path extrusionOk="0" fill="none" h="4128" w="14277">
                  <a:moveTo>
                    <a:pt x="0" y="4128"/>
                  </a:moveTo>
                  <a:lnTo>
                    <a:pt x="14276" y="4128"/>
                  </a:lnTo>
                  <a:lnTo>
                    <a:pt x="7138" y="1"/>
                  </a:lnTo>
                  <a:lnTo>
                    <a:pt x="0" y="412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0" name="Google Shape;1750;p13"/>
            <p:cNvSpPr/>
            <p:nvPr/>
          </p:nvSpPr>
          <p:spPr>
            <a:xfrm>
              <a:off x="4431800" y="2343975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0" y="8440"/>
                  </a:moveTo>
                  <a:lnTo>
                    <a:pt x="14685" y="16916"/>
                  </a:lnTo>
                  <a:lnTo>
                    <a:pt x="29334" y="8477"/>
                  </a:lnTo>
                  <a:lnTo>
                    <a:pt x="14611" y="0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1" name="Google Shape;1751;p13"/>
            <p:cNvSpPr/>
            <p:nvPr/>
          </p:nvSpPr>
          <p:spPr>
            <a:xfrm>
              <a:off x="3670575" y="234210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0" y="8440"/>
                  </a:moveTo>
                  <a:lnTo>
                    <a:pt x="14723" y="16954"/>
                  </a:lnTo>
                  <a:lnTo>
                    <a:pt x="29334" y="8515"/>
                  </a:lnTo>
                  <a:lnTo>
                    <a:pt x="14611" y="1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2" name="Google Shape;1752;p13"/>
            <p:cNvSpPr/>
            <p:nvPr/>
          </p:nvSpPr>
          <p:spPr>
            <a:xfrm>
              <a:off x="2148125" y="2339325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1" y="8440"/>
                  </a:moveTo>
                  <a:lnTo>
                    <a:pt x="14723" y="16953"/>
                  </a:lnTo>
                  <a:lnTo>
                    <a:pt x="29334" y="8514"/>
                  </a:lnTo>
                  <a:lnTo>
                    <a:pt x="14612" y="0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3" name="Google Shape;1753;p13"/>
            <p:cNvSpPr/>
            <p:nvPr/>
          </p:nvSpPr>
          <p:spPr>
            <a:xfrm>
              <a:off x="2530125" y="2559600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1" y="8440"/>
                  </a:moveTo>
                  <a:lnTo>
                    <a:pt x="14723" y="16954"/>
                  </a:lnTo>
                  <a:lnTo>
                    <a:pt x="29334" y="8514"/>
                  </a:lnTo>
                  <a:lnTo>
                    <a:pt x="14612" y="1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4" name="Google Shape;1754;p13"/>
            <p:cNvSpPr/>
            <p:nvPr/>
          </p:nvSpPr>
          <p:spPr>
            <a:xfrm>
              <a:off x="3291350" y="2561450"/>
              <a:ext cx="733375" cy="422925"/>
            </a:xfrm>
            <a:custGeom>
              <a:rect b="b" l="l" r="r" t="t"/>
              <a:pathLst>
                <a:path extrusionOk="0" fill="none" h="16917" w="29335">
                  <a:moveTo>
                    <a:pt x="1" y="8440"/>
                  </a:moveTo>
                  <a:lnTo>
                    <a:pt x="14686" y="16917"/>
                  </a:lnTo>
                  <a:lnTo>
                    <a:pt x="29334" y="8477"/>
                  </a:lnTo>
                  <a:lnTo>
                    <a:pt x="14612" y="1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5" name="Google Shape;1755;p13"/>
            <p:cNvSpPr/>
            <p:nvPr/>
          </p:nvSpPr>
          <p:spPr>
            <a:xfrm>
              <a:off x="2909350" y="2341175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1" y="8440"/>
                  </a:moveTo>
                  <a:lnTo>
                    <a:pt x="14723" y="16917"/>
                  </a:lnTo>
                  <a:lnTo>
                    <a:pt x="29334" y="8477"/>
                  </a:lnTo>
                  <a:lnTo>
                    <a:pt x="14611" y="1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6" name="Google Shape;1756;p13"/>
            <p:cNvSpPr/>
            <p:nvPr/>
          </p:nvSpPr>
          <p:spPr>
            <a:xfrm>
              <a:off x="1768925" y="2558675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0" y="8440"/>
                  </a:moveTo>
                  <a:lnTo>
                    <a:pt x="14723" y="16916"/>
                  </a:lnTo>
                  <a:lnTo>
                    <a:pt x="29334" y="8477"/>
                  </a:lnTo>
                  <a:lnTo>
                    <a:pt x="14611" y="0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7" name="Google Shape;1757;p13"/>
            <p:cNvSpPr/>
            <p:nvPr/>
          </p:nvSpPr>
          <p:spPr>
            <a:xfrm>
              <a:off x="1773575" y="343700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29333" y="8514"/>
                  </a:moveTo>
                  <a:lnTo>
                    <a:pt x="14611" y="0"/>
                  </a:lnTo>
                  <a:lnTo>
                    <a:pt x="0" y="8440"/>
                  </a:lnTo>
                  <a:lnTo>
                    <a:pt x="14723" y="16953"/>
                  </a:lnTo>
                  <a:lnTo>
                    <a:pt x="29333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8" name="Google Shape;1758;p13"/>
            <p:cNvSpPr/>
            <p:nvPr/>
          </p:nvSpPr>
          <p:spPr>
            <a:xfrm>
              <a:off x="1391550" y="3216725"/>
              <a:ext cx="734300" cy="423850"/>
            </a:xfrm>
            <a:custGeom>
              <a:rect b="b" l="l" r="r" t="t"/>
              <a:pathLst>
                <a:path extrusionOk="0" fill="none" h="16954" w="29372">
                  <a:moveTo>
                    <a:pt x="29371" y="8514"/>
                  </a:moveTo>
                  <a:lnTo>
                    <a:pt x="14649" y="0"/>
                  </a:lnTo>
                  <a:lnTo>
                    <a:pt x="1" y="8440"/>
                  </a:lnTo>
                  <a:lnTo>
                    <a:pt x="14723" y="16953"/>
                  </a:lnTo>
                  <a:lnTo>
                    <a:pt x="29371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9" name="Google Shape;1759;p13"/>
            <p:cNvSpPr/>
            <p:nvPr/>
          </p:nvSpPr>
          <p:spPr>
            <a:xfrm>
              <a:off x="1386900" y="2338400"/>
              <a:ext cx="733375" cy="422925"/>
            </a:xfrm>
            <a:custGeom>
              <a:rect b="b" l="l" r="r" t="t"/>
              <a:pathLst>
                <a:path extrusionOk="0" fill="none" h="16917" w="29335">
                  <a:moveTo>
                    <a:pt x="1" y="8440"/>
                  </a:moveTo>
                  <a:lnTo>
                    <a:pt x="14723" y="16916"/>
                  </a:lnTo>
                  <a:lnTo>
                    <a:pt x="29334" y="8477"/>
                  </a:lnTo>
                  <a:lnTo>
                    <a:pt x="14649" y="0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0" name="Google Shape;1760;p13"/>
            <p:cNvSpPr/>
            <p:nvPr/>
          </p:nvSpPr>
          <p:spPr>
            <a:xfrm>
              <a:off x="1389700" y="277710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14723" y="16953"/>
                  </a:moveTo>
                  <a:lnTo>
                    <a:pt x="29334" y="8514"/>
                  </a:lnTo>
                  <a:lnTo>
                    <a:pt x="14611" y="0"/>
                  </a:lnTo>
                  <a:lnTo>
                    <a:pt x="1" y="8439"/>
                  </a:lnTo>
                  <a:lnTo>
                    <a:pt x="14723" y="1695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1" name="Google Shape;1761;p13"/>
            <p:cNvSpPr/>
            <p:nvPr/>
          </p:nvSpPr>
          <p:spPr>
            <a:xfrm>
              <a:off x="4054425" y="3002025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29334" y="8514"/>
                  </a:moveTo>
                  <a:lnTo>
                    <a:pt x="14612" y="0"/>
                  </a:lnTo>
                  <a:lnTo>
                    <a:pt x="1" y="8440"/>
                  </a:lnTo>
                  <a:lnTo>
                    <a:pt x="14723" y="16953"/>
                  </a:lnTo>
                  <a:lnTo>
                    <a:pt x="29334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2" name="Google Shape;1762;p13"/>
            <p:cNvSpPr/>
            <p:nvPr/>
          </p:nvSpPr>
          <p:spPr>
            <a:xfrm>
              <a:off x="4815650" y="3002950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29334" y="8514"/>
                  </a:moveTo>
                  <a:lnTo>
                    <a:pt x="14612" y="0"/>
                  </a:lnTo>
                  <a:lnTo>
                    <a:pt x="1" y="8477"/>
                  </a:lnTo>
                  <a:lnTo>
                    <a:pt x="14723" y="16953"/>
                  </a:lnTo>
                  <a:lnTo>
                    <a:pt x="29334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3" name="Google Shape;1763;p13"/>
            <p:cNvSpPr/>
            <p:nvPr/>
          </p:nvSpPr>
          <p:spPr>
            <a:xfrm>
              <a:off x="3293225" y="300015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29333" y="8515"/>
                  </a:moveTo>
                  <a:lnTo>
                    <a:pt x="14611" y="1"/>
                  </a:lnTo>
                  <a:lnTo>
                    <a:pt x="0" y="8477"/>
                  </a:lnTo>
                  <a:lnTo>
                    <a:pt x="14723" y="16954"/>
                  </a:lnTo>
                  <a:lnTo>
                    <a:pt x="29333" y="851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4" name="Google Shape;1764;p13"/>
            <p:cNvSpPr/>
            <p:nvPr/>
          </p:nvSpPr>
          <p:spPr>
            <a:xfrm>
              <a:off x="4433650" y="2782675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29334" y="8514"/>
                  </a:moveTo>
                  <a:lnTo>
                    <a:pt x="14611" y="0"/>
                  </a:lnTo>
                  <a:lnTo>
                    <a:pt x="0" y="8440"/>
                  </a:lnTo>
                  <a:lnTo>
                    <a:pt x="14723" y="16953"/>
                  </a:lnTo>
                  <a:lnTo>
                    <a:pt x="29334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5" name="Google Shape;1765;p13"/>
            <p:cNvSpPr/>
            <p:nvPr/>
          </p:nvSpPr>
          <p:spPr>
            <a:xfrm>
              <a:off x="3672425" y="2781750"/>
              <a:ext cx="733375" cy="422900"/>
            </a:xfrm>
            <a:custGeom>
              <a:rect b="b" l="l" r="r" t="t"/>
              <a:pathLst>
                <a:path extrusionOk="0" fill="none" h="16916" w="29335">
                  <a:moveTo>
                    <a:pt x="29334" y="8477"/>
                  </a:moveTo>
                  <a:lnTo>
                    <a:pt x="14649" y="0"/>
                  </a:lnTo>
                  <a:lnTo>
                    <a:pt x="1" y="8439"/>
                  </a:lnTo>
                  <a:lnTo>
                    <a:pt x="14723" y="16916"/>
                  </a:lnTo>
                  <a:lnTo>
                    <a:pt x="29334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6" name="Google Shape;1766;p13"/>
            <p:cNvSpPr/>
            <p:nvPr/>
          </p:nvSpPr>
          <p:spPr>
            <a:xfrm>
              <a:off x="5192075" y="2344900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29334" y="8514"/>
                  </a:moveTo>
                  <a:lnTo>
                    <a:pt x="14649" y="0"/>
                  </a:lnTo>
                  <a:lnTo>
                    <a:pt x="1" y="8440"/>
                  </a:lnTo>
                  <a:lnTo>
                    <a:pt x="14723" y="16954"/>
                  </a:lnTo>
                  <a:lnTo>
                    <a:pt x="29334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7" name="Google Shape;1767;p13"/>
            <p:cNvSpPr/>
            <p:nvPr/>
          </p:nvSpPr>
          <p:spPr>
            <a:xfrm>
              <a:off x="2152775" y="3218575"/>
              <a:ext cx="733375" cy="422925"/>
            </a:xfrm>
            <a:custGeom>
              <a:rect b="b" l="l" r="r" t="t"/>
              <a:pathLst>
                <a:path extrusionOk="0" fill="none" h="16917" w="29335">
                  <a:moveTo>
                    <a:pt x="29334" y="8477"/>
                  </a:moveTo>
                  <a:lnTo>
                    <a:pt x="14649" y="1"/>
                  </a:lnTo>
                  <a:lnTo>
                    <a:pt x="1" y="8440"/>
                  </a:lnTo>
                  <a:lnTo>
                    <a:pt x="14723" y="16917"/>
                  </a:lnTo>
                  <a:lnTo>
                    <a:pt x="29334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8" name="Google Shape;1768;p13"/>
            <p:cNvSpPr/>
            <p:nvPr/>
          </p:nvSpPr>
          <p:spPr>
            <a:xfrm>
              <a:off x="4812875" y="2564250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0" y="8440"/>
                  </a:moveTo>
                  <a:lnTo>
                    <a:pt x="14723" y="16916"/>
                  </a:lnTo>
                  <a:lnTo>
                    <a:pt x="29333" y="8477"/>
                  </a:lnTo>
                  <a:lnTo>
                    <a:pt x="14611" y="0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9" name="Google Shape;1769;p13"/>
            <p:cNvSpPr/>
            <p:nvPr/>
          </p:nvSpPr>
          <p:spPr>
            <a:xfrm>
              <a:off x="4051650" y="2562400"/>
              <a:ext cx="734275" cy="423850"/>
            </a:xfrm>
            <a:custGeom>
              <a:rect b="b" l="l" r="r" t="t"/>
              <a:pathLst>
                <a:path extrusionOk="0" fill="none" h="16954" w="29371">
                  <a:moveTo>
                    <a:pt x="0" y="8439"/>
                  </a:moveTo>
                  <a:lnTo>
                    <a:pt x="14723" y="16953"/>
                  </a:lnTo>
                  <a:lnTo>
                    <a:pt x="29371" y="8514"/>
                  </a:lnTo>
                  <a:lnTo>
                    <a:pt x="14648" y="0"/>
                  </a:lnTo>
                  <a:lnTo>
                    <a:pt x="0" y="843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0" name="Google Shape;1770;p13"/>
            <p:cNvSpPr/>
            <p:nvPr/>
          </p:nvSpPr>
          <p:spPr>
            <a:xfrm>
              <a:off x="5194875" y="2784525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29334" y="8477"/>
                  </a:moveTo>
                  <a:lnTo>
                    <a:pt x="14611" y="1"/>
                  </a:lnTo>
                  <a:lnTo>
                    <a:pt x="0" y="8440"/>
                  </a:lnTo>
                  <a:lnTo>
                    <a:pt x="14723" y="16916"/>
                  </a:lnTo>
                  <a:lnTo>
                    <a:pt x="29334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1" name="Google Shape;1771;p13"/>
            <p:cNvSpPr/>
            <p:nvPr/>
          </p:nvSpPr>
          <p:spPr>
            <a:xfrm>
              <a:off x="5204150" y="4542100"/>
              <a:ext cx="733375" cy="317900"/>
            </a:xfrm>
            <a:custGeom>
              <a:rect b="b" l="l" r="r" t="t"/>
              <a:pathLst>
                <a:path extrusionOk="0" fill="none" h="12716" w="29335">
                  <a:moveTo>
                    <a:pt x="14612" y="1"/>
                  </a:moveTo>
                  <a:lnTo>
                    <a:pt x="1" y="8440"/>
                  </a:lnTo>
                  <a:lnTo>
                    <a:pt x="7437" y="12716"/>
                  </a:lnTo>
                  <a:lnTo>
                    <a:pt x="22010" y="12716"/>
                  </a:lnTo>
                  <a:lnTo>
                    <a:pt x="29334" y="8477"/>
                  </a:lnTo>
                  <a:lnTo>
                    <a:pt x="1461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2" name="Google Shape;1772;p13"/>
            <p:cNvSpPr/>
            <p:nvPr/>
          </p:nvSpPr>
          <p:spPr>
            <a:xfrm>
              <a:off x="4806350" y="1246300"/>
              <a:ext cx="733375" cy="422925"/>
            </a:xfrm>
            <a:custGeom>
              <a:rect b="b" l="l" r="r" t="t"/>
              <a:pathLst>
                <a:path extrusionOk="0" fill="none" h="16917" w="29335">
                  <a:moveTo>
                    <a:pt x="14686" y="16916"/>
                  </a:moveTo>
                  <a:lnTo>
                    <a:pt x="29334" y="8477"/>
                  </a:lnTo>
                  <a:lnTo>
                    <a:pt x="14612" y="0"/>
                  </a:lnTo>
                  <a:lnTo>
                    <a:pt x="1" y="8440"/>
                  </a:lnTo>
                  <a:lnTo>
                    <a:pt x="14686" y="1691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3" name="Google Shape;1773;p13"/>
            <p:cNvSpPr/>
            <p:nvPr/>
          </p:nvSpPr>
          <p:spPr>
            <a:xfrm>
              <a:off x="5185575" y="102695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29334" y="8477"/>
                  </a:moveTo>
                  <a:lnTo>
                    <a:pt x="14611" y="0"/>
                  </a:lnTo>
                  <a:lnTo>
                    <a:pt x="0" y="8440"/>
                  </a:lnTo>
                  <a:lnTo>
                    <a:pt x="14686" y="16953"/>
                  </a:lnTo>
                  <a:lnTo>
                    <a:pt x="29334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4" name="Google Shape;1774;p13"/>
            <p:cNvSpPr/>
            <p:nvPr/>
          </p:nvSpPr>
          <p:spPr>
            <a:xfrm>
              <a:off x="5945875" y="1027875"/>
              <a:ext cx="734275" cy="423850"/>
            </a:xfrm>
            <a:custGeom>
              <a:rect b="b" l="l" r="r" t="t"/>
              <a:pathLst>
                <a:path extrusionOk="0" fill="none" h="16954" w="29371">
                  <a:moveTo>
                    <a:pt x="29371" y="8514"/>
                  </a:moveTo>
                  <a:lnTo>
                    <a:pt x="14648" y="0"/>
                  </a:lnTo>
                  <a:lnTo>
                    <a:pt x="0" y="8440"/>
                  </a:lnTo>
                  <a:lnTo>
                    <a:pt x="14723" y="16954"/>
                  </a:lnTo>
                  <a:lnTo>
                    <a:pt x="29371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5" name="Google Shape;1775;p13"/>
            <p:cNvSpPr/>
            <p:nvPr/>
          </p:nvSpPr>
          <p:spPr>
            <a:xfrm>
              <a:off x="4424350" y="1025075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29334" y="8515"/>
                  </a:moveTo>
                  <a:lnTo>
                    <a:pt x="14612" y="1"/>
                  </a:lnTo>
                  <a:lnTo>
                    <a:pt x="1" y="8440"/>
                  </a:lnTo>
                  <a:lnTo>
                    <a:pt x="14723" y="16954"/>
                  </a:lnTo>
                  <a:lnTo>
                    <a:pt x="29334" y="851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6" name="Google Shape;1776;p13"/>
            <p:cNvSpPr/>
            <p:nvPr/>
          </p:nvSpPr>
          <p:spPr>
            <a:xfrm>
              <a:off x="5566650" y="1247225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14723" y="16953"/>
                  </a:moveTo>
                  <a:lnTo>
                    <a:pt x="29334" y="8514"/>
                  </a:lnTo>
                  <a:lnTo>
                    <a:pt x="14649" y="0"/>
                  </a:lnTo>
                  <a:lnTo>
                    <a:pt x="0" y="8440"/>
                  </a:lnTo>
                  <a:lnTo>
                    <a:pt x="14723" y="1695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7" name="Google Shape;1777;p13"/>
            <p:cNvSpPr/>
            <p:nvPr/>
          </p:nvSpPr>
          <p:spPr>
            <a:xfrm>
              <a:off x="3283925" y="1243500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14723" y="16917"/>
                  </a:moveTo>
                  <a:lnTo>
                    <a:pt x="29334" y="8477"/>
                  </a:lnTo>
                  <a:lnTo>
                    <a:pt x="14611" y="1"/>
                  </a:lnTo>
                  <a:lnTo>
                    <a:pt x="0" y="8440"/>
                  </a:lnTo>
                  <a:lnTo>
                    <a:pt x="14723" y="1691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8" name="Google Shape;1778;p13"/>
            <p:cNvSpPr/>
            <p:nvPr/>
          </p:nvSpPr>
          <p:spPr>
            <a:xfrm>
              <a:off x="3663125" y="1024150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29334" y="8477"/>
                  </a:moveTo>
                  <a:lnTo>
                    <a:pt x="14612" y="1"/>
                  </a:lnTo>
                  <a:lnTo>
                    <a:pt x="1" y="8440"/>
                  </a:lnTo>
                  <a:lnTo>
                    <a:pt x="14723" y="16954"/>
                  </a:lnTo>
                  <a:lnTo>
                    <a:pt x="29334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9" name="Google Shape;1779;p13"/>
            <p:cNvSpPr/>
            <p:nvPr/>
          </p:nvSpPr>
          <p:spPr>
            <a:xfrm>
              <a:off x="4045150" y="1244425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14723" y="16954"/>
                  </a:moveTo>
                  <a:lnTo>
                    <a:pt x="29333" y="8515"/>
                  </a:lnTo>
                  <a:lnTo>
                    <a:pt x="14611" y="1"/>
                  </a:lnTo>
                  <a:lnTo>
                    <a:pt x="0" y="8440"/>
                  </a:lnTo>
                  <a:lnTo>
                    <a:pt x="14723" y="1695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0" name="Google Shape;1780;p13"/>
            <p:cNvSpPr/>
            <p:nvPr/>
          </p:nvSpPr>
          <p:spPr>
            <a:xfrm>
              <a:off x="6341800" y="3885000"/>
              <a:ext cx="734300" cy="422925"/>
            </a:xfrm>
            <a:custGeom>
              <a:rect b="b" l="l" r="r" t="t"/>
              <a:pathLst>
                <a:path extrusionOk="0" fill="none" h="16917" w="29372">
                  <a:moveTo>
                    <a:pt x="1" y="8439"/>
                  </a:moveTo>
                  <a:lnTo>
                    <a:pt x="14723" y="16916"/>
                  </a:lnTo>
                  <a:lnTo>
                    <a:pt x="29371" y="8477"/>
                  </a:lnTo>
                  <a:lnTo>
                    <a:pt x="14649" y="0"/>
                  </a:lnTo>
                  <a:lnTo>
                    <a:pt x="1" y="843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1" name="Google Shape;1781;p13"/>
            <p:cNvSpPr/>
            <p:nvPr/>
          </p:nvSpPr>
          <p:spPr>
            <a:xfrm>
              <a:off x="6339950" y="3445350"/>
              <a:ext cx="733350" cy="423875"/>
            </a:xfrm>
            <a:custGeom>
              <a:rect b="b" l="l" r="r" t="t"/>
              <a:pathLst>
                <a:path extrusionOk="0" fill="none" h="16955" w="29334">
                  <a:moveTo>
                    <a:pt x="0" y="8440"/>
                  </a:moveTo>
                  <a:lnTo>
                    <a:pt x="14723" y="16954"/>
                  </a:lnTo>
                  <a:lnTo>
                    <a:pt x="29334" y="8515"/>
                  </a:lnTo>
                  <a:lnTo>
                    <a:pt x="14611" y="1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2" name="Google Shape;1782;p13"/>
            <p:cNvSpPr/>
            <p:nvPr/>
          </p:nvSpPr>
          <p:spPr>
            <a:xfrm>
              <a:off x="6337150" y="3005725"/>
              <a:ext cx="734300" cy="423850"/>
            </a:xfrm>
            <a:custGeom>
              <a:rect b="b" l="l" r="r" t="t"/>
              <a:pathLst>
                <a:path extrusionOk="0" fill="none" h="16954" w="29372">
                  <a:moveTo>
                    <a:pt x="1" y="8440"/>
                  </a:moveTo>
                  <a:lnTo>
                    <a:pt x="14723" y="16954"/>
                  </a:lnTo>
                  <a:lnTo>
                    <a:pt x="29372" y="8515"/>
                  </a:lnTo>
                  <a:lnTo>
                    <a:pt x="14649" y="1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3" name="Google Shape;1783;p13"/>
            <p:cNvSpPr/>
            <p:nvPr/>
          </p:nvSpPr>
          <p:spPr>
            <a:xfrm>
              <a:off x="2901925" y="102230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29334" y="8514"/>
                  </a:moveTo>
                  <a:lnTo>
                    <a:pt x="14648" y="0"/>
                  </a:lnTo>
                  <a:lnTo>
                    <a:pt x="0" y="8477"/>
                  </a:lnTo>
                  <a:lnTo>
                    <a:pt x="14723" y="16953"/>
                  </a:lnTo>
                  <a:lnTo>
                    <a:pt x="29334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4" name="Google Shape;1784;p13"/>
            <p:cNvSpPr/>
            <p:nvPr/>
          </p:nvSpPr>
          <p:spPr>
            <a:xfrm>
              <a:off x="6332525" y="212740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0" y="8440"/>
                  </a:moveTo>
                  <a:lnTo>
                    <a:pt x="14723" y="16954"/>
                  </a:lnTo>
                  <a:lnTo>
                    <a:pt x="29334" y="8477"/>
                  </a:lnTo>
                  <a:lnTo>
                    <a:pt x="14648" y="1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5" name="Google Shape;1785;p13"/>
            <p:cNvSpPr/>
            <p:nvPr/>
          </p:nvSpPr>
          <p:spPr>
            <a:xfrm>
              <a:off x="6330650" y="1687775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1" y="8440"/>
                  </a:moveTo>
                  <a:lnTo>
                    <a:pt x="14723" y="16954"/>
                  </a:lnTo>
                  <a:lnTo>
                    <a:pt x="29334" y="8514"/>
                  </a:lnTo>
                  <a:lnTo>
                    <a:pt x="14612" y="1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6" name="Google Shape;1786;p13"/>
            <p:cNvSpPr/>
            <p:nvPr/>
          </p:nvSpPr>
          <p:spPr>
            <a:xfrm>
              <a:off x="6327875" y="124815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14723" y="16954"/>
                  </a:moveTo>
                  <a:lnTo>
                    <a:pt x="29334" y="8514"/>
                  </a:lnTo>
                  <a:lnTo>
                    <a:pt x="14611" y="1"/>
                  </a:lnTo>
                  <a:lnTo>
                    <a:pt x="0" y="8477"/>
                  </a:lnTo>
                  <a:lnTo>
                    <a:pt x="14723" y="1695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7" name="Google Shape;1787;p13"/>
            <p:cNvSpPr/>
            <p:nvPr/>
          </p:nvSpPr>
          <p:spPr>
            <a:xfrm>
              <a:off x="6335300" y="2567025"/>
              <a:ext cx="733375" cy="422925"/>
            </a:xfrm>
            <a:custGeom>
              <a:rect b="b" l="l" r="r" t="t"/>
              <a:pathLst>
                <a:path extrusionOk="0" fill="none" h="16917" w="29335">
                  <a:moveTo>
                    <a:pt x="1" y="8440"/>
                  </a:moveTo>
                  <a:lnTo>
                    <a:pt x="14723" y="16917"/>
                  </a:lnTo>
                  <a:lnTo>
                    <a:pt x="29334" y="8477"/>
                  </a:lnTo>
                  <a:lnTo>
                    <a:pt x="14612" y="1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8" name="Google Shape;1788;p13"/>
            <p:cNvSpPr/>
            <p:nvPr/>
          </p:nvSpPr>
          <p:spPr>
            <a:xfrm>
              <a:off x="5951450" y="1907125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14611" y="1"/>
                  </a:moveTo>
                  <a:lnTo>
                    <a:pt x="0" y="8440"/>
                  </a:lnTo>
                  <a:lnTo>
                    <a:pt x="14685" y="16917"/>
                  </a:lnTo>
                  <a:lnTo>
                    <a:pt x="29334" y="8477"/>
                  </a:lnTo>
                  <a:lnTo>
                    <a:pt x="1461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9" name="Google Shape;1789;p13"/>
            <p:cNvSpPr/>
            <p:nvPr/>
          </p:nvSpPr>
          <p:spPr>
            <a:xfrm>
              <a:off x="252050" y="3434200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29334" y="8515"/>
                  </a:moveTo>
                  <a:lnTo>
                    <a:pt x="14612" y="1"/>
                  </a:lnTo>
                  <a:lnTo>
                    <a:pt x="1" y="8440"/>
                  </a:lnTo>
                  <a:lnTo>
                    <a:pt x="14686" y="16954"/>
                  </a:lnTo>
                  <a:lnTo>
                    <a:pt x="29334" y="851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0" name="Google Shape;1790;p13"/>
            <p:cNvSpPr/>
            <p:nvPr/>
          </p:nvSpPr>
          <p:spPr>
            <a:xfrm>
              <a:off x="249275" y="2995500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29334" y="8477"/>
                  </a:moveTo>
                  <a:lnTo>
                    <a:pt x="14611" y="1"/>
                  </a:lnTo>
                  <a:lnTo>
                    <a:pt x="0" y="8440"/>
                  </a:lnTo>
                  <a:lnTo>
                    <a:pt x="14723" y="16917"/>
                  </a:lnTo>
                  <a:lnTo>
                    <a:pt x="29334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1" name="Google Shape;1791;p13"/>
            <p:cNvSpPr/>
            <p:nvPr/>
          </p:nvSpPr>
          <p:spPr>
            <a:xfrm>
              <a:off x="253925" y="3873825"/>
              <a:ext cx="733350" cy="423875"/>
            </a:xfrm>
            <a:custGeom>
              <a:rect b="b" l="l" r="r" t="t"/>
              <a:pathLst>
                <a:path extrusionOk="0" fill="none" h="16955" w="29334">
                  <a:moveTo>
                    <a:pt x="29333" y="8515"/>
                  </a:moveTo>
                  <a:lnTo>
                    <a:pt x="14611" y="1"/>
                  </a:lnTo>
                  <a:lnTo>
                    <a:pt x="0" y="8440"/>
                  </a:lnTo>
                  <a:lnTo>
                    <a:pt x="14723" y="16954"/>
                  </a:lnTo>
                  <a:lnTo>
                    <a:pt x="29333" y="851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2" name="Google Shape;1792;p13"/>
            <p:cNvSpPr/>
            <p:nvPr/>
          </p:nvSpPr>
          <p:spPr>
            <a:xfrm>
              <a:off x="246475" y="2555875"/>
              <a:ext cx="734300" cy="422925"/>
            </a:xfrm>
            <a:custGeom>
              <a:rect b="b" l="l" r="r" t="t"/>
              <a:pathLst>
                <a:path extrusionOk="0" fill="none" h="16917" w="29372">
                  <a:moveTo>
                    <a:pt x="29371" y="8477"/>
                  </a:moveTo>
                  <a:lnTo>
                    <a:pt x="14649" y="1"/>
                  </a:lnTo>
                  <a:lnTo>
                    <a:pt x="1" y="8440"/>
                  </a:lnTo>
                  <a:lnTo>
                    <a:pt x="14723" y="16917"/>
                  </a:lnTo>
                  <a:lnTo>
                    <a:pt x="29371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3" name="Google Shape;1793;p13"/>
            <p:cNvSpPr/>
            <p:nvPr/>
          </p:nvSpPr>
          <p:spPr>
            <a:xfrm>
              <a:off x="256700" y="4313475"/>
              <a:ext cx="733350" cy="422900"/>
            </a:xfrm>
            <a:custGeom>
              <a:rect b="b" l="l" r="r" t="t"/>
              <a:pathLst>
                <a:path extrusionOk="0" fill="none" h="16916" w="29334">
                  <a:moveTo>
                    <a:pt x="1" y="8439"/>
                  </a:moveTo>
                  <a:lnTo>
                    <a:pt x="14686" y="16916"/>
                  </a:lnTo>
                  <a:lnTo>
                    <a:pt x="29334" y="8477"/>
                  </a:lnTo>
                  <a:lnTo>
                    <a:pt x="14612" y="0"/>
                  </a:lnTo>
                  <a:lnTo>
                    <a:pt x="1" y="843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4" name="Google Shape;1794;p13"/>
            <p:cNvSpPr/>
            <p:nvPr/>
          </p:nvSpPr>
          <p:spPr>
            <a:xfrm>
              <a:off x="6344600" y="4324625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0" y="8440"/>
                  </a:moveTo>
                  <a:lnTo>
                    <a:pt x="14723" y="16916"/>
                  </a:lnTo>
                  <a:lnTo>
                    <a:pt x="29334" y="8477"/>
                  </a:lnTo>
                  <a:lnTo>
                    <a:pt x="14611" y="0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5" name="Google Shape;1795;p13"/>
            <p:cNvSpPr/>
            <p:nvPr/>
          </p:nvSpPr>
          <p:spPr>
            <a:xfrm>
              <a:off x="244625" y="211625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29334" y="8514"/>
                  </a:moveTo>
                  <a:lnTo>
                    <a:pt x="14611" y="1"/>
                  </a:lnTo>
                  <a:lnTo>
                    <a:pt x="0" y="8440"/>
                  </a:lnTo>
                  <a:lnTo>
                    <a:pt x="14723" y="16954"/>
                  </a:lnTo>
                  <a:lnTo>
                    <a:pt x="29334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6" name="Google Shape;1796;p13"/>
            <p:cNvSpPr/>
            <p:nvPr/>
          </p:nvSpPr>
          <p:spPr>
            <a:xfrm>
              <a:off x="1380400" y="1019500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29334" y="8515"/>
                  </a:moveTo>
                  <a:lnTo>
                    <a:pt x="14612" y="1"/>
                  </a:lnTo>
                  <a:lnTo>
                    <a:pt x="1" y="8477"/>
                  </a:lnTo>
                  <a:lnTo>
                    <a:pt x="14686" y="16954"/>
                  </a:lnTo>
                  <a:lnTo>
                    <a:pt x="29334" y="851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7" name="Google Shape;1797;p13"/>
            <p:cNvSpPr/>
            <p:nvPr/>
          </p:nvSpPr>
          <p:spPr>
            <a:xfrm>
              <a:off x="2522700" y="124165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14723" y="16953"/>
                  </a:moveTo>
                  <a:lnTo>
                    <a:pt x="29334" y="8514"/>
                  </a:lnTo>
                  <a:lnTo>
                    <a:pt x="14611" y="0"/>
                  </a:lnTo>
                  <a:lnTo>
                    <a:pt x="0" y="8440"/>
                  </a:lnTo>
                  <a:lnTo>
                    <a:pt x="14723" y="1695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8" name="Google Shape;1798;p13"/>
            <p:cNvSpPr/>
            <p:nvPr/>
          </p:nvSpPr>
          <p:spPr>
            <a:xfrm>
              <a:off x="1761475" y="1240725"/>
              <a:ext cx="733375" cy="422925"/>
            </a:xfrm>
            <a:custGeom>
              <a:rect b="b" l="l" r="r" t="t"/>
              <a:pathLst>
                <a:path extrusionOk="0" fill="none" h="16917" w="29335">
                  <a:moveTo>
                    <a:pt x="14723" y="16916"/>
                  </a:moveTo>
                  <a:lnTo>
                    <a:pt x="29334" y="8477"/>
                  </a:lnTo>
                  <a:lnTo>
                    <a:pt x="14649" y="0"/>
                  </a:lnTo>
                  <a:lnTo>
                    <a:pt x="1" y="8440"/>
                  </a:lnTo>
                  <a:lnTo>
                    <a:pt x="14723" y="1691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9" name="Google Shape;1799;p13"/>
            <p:cNvSpPr/>
            <p:nvPr/>
          </p:nvSpPr>
          <p:spPr>
            <a:xfrm>
              <a:off x="2140700" y="1021375"/>
              <a:ext cx="734275" cy="423850"/>
            </a:xfrm>
            <a:custGeom>
              <a:rect b="b" l="l" r="r" t="t"/>
              <a:pathLst>
                <a:path extrusionOk="0" fill="none" h="16954" w="29371">
                  <a:moveTo>
                    <a:pt x="29371" y="8514"/>
                  </a:moveTo>
                  <a:lnTo>
                    <a:pt x="14648" y="0"/>
                  </a:lnTo>
                  <a:lnTo>
                    <a:pt x="0" y="8440"/>
                  </a:lnTo>
                  <a:lnTo>
                    <a:pt x="14723" y="16953"/>
                  </a:lnTo>
                  <a:lnTo>
                    <a:pt x="29371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0" name="Google Shape;1800;p13"/>
            <p:cNvSpPr/>
            <p:nvPr/>
          </p:nvSpPr>
          <p:spPr>
            <a:xfrm>
              <a:off x="1001200" y="123885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14685" y="16954"/>
                  </a:moveTo>
                  <a:lnTo>
                    <a:pt x="29334" y="8515"/>
                  </a:lnTo>
                  <a:lnTo>
                    <a:pt x="14611" y="1"/>
                  </a:lnTo>
                  <a:lnTo>
                    <a:pt x="0" y="8440"/>
                  </a:lnTo>
                  <a:lnTo>
                    <a:pt x="14685" y="1695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1" name="Google Shape;1801;p13"/>
            <p:cNvSpPr/>
            <p:nvPr/>
          </p:nvSpPr>
          <p:spPr>
            <a:xfrm>
              <a:off x="241825" y="1676625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29334" y="8514"/>
                  </a:moveTo>
                  <a:lnTo>
                    <a:pt x="14649" y="1"/>
                  </a:lnTo>
                  <a:lnTo>
                    <a:pt x="1" y="8440"/>
                  </a:lnTo>
                  <a:lnTo>
                    <a:pt x="14723" y="16954"/>
                  </a:lnTo>
                  <a:lnTo>
                    <a:pt x="29334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2" name="Google Shape;1802;p13"/>
            <p:cNvSpPr/>
            <p:nvPr/>
          </p:nvSpPr>
          <p:spPr>
            <a:xfrm>
              <a:off x="621050" y="1458200"/>
              <a:ext cx="734275" cy="422925"/>
            </a:xfrm>
            <a:custGeom>
              <a:rect b="b" l="l" r="r" t="t"/>
              <a:pathLst>
                <a:path extrusionOk="0" fill="none" h="16917" w="29371">
                  <a:moveTo>
                    <a:pt x="29371" y="8477"/>
                  </a:moveTo>
                  <a:lnTo>
                    <a:pt x="14648" y="1"/>
                  </a:lnTo>
                  <a:lnTo>
                    <a:pt x="0" y="8440"/>
                  </a:lnTo>
                  <a:lnTo>
                    <a:pt x="14723" y="16917"/>
                  </a:lnTo>
                  <a:lnTo>
                    <a:pt x="29371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3" name="Google Shape;1803;p13"/>
            <p:cNvSpPr/>
            <p:nvPr/>
          </p:nvSpPr>
          <p:spPr>
            <a:xfrm>
              <a:off x="619175" y="1018575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29334" y="8514"/>
                  </a:moveTo>
                  <a:lnTo>
                    <a:pt x="14612" y="1"/>
                  </a:lnTo>
                  <a:lnTo>
                    <a:pt x="1" y="8440"/>
                  </a:lnTo>
                  <a:lnTo>
                    <a:pt x="14723" y="16954"/>
                  </a:lnTo>
                  <a:lnTo>
                    <a:pt x="29334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4" name="Google Shape;1804;p13"/>
            <p:cNvSpPr/>
            <p:nvPr/>
          </p:nvSpPr>
          <p:spPr>
            <a:xfrm>
              <a:off x="1397125" y="4095975"/>
              <a:ext cx="733375" cy="422925"/>
            </a:xfrm>
            <a:custGeom>
              <a:rect b="b" l="l" r="r" t="t"/>
              <a:pathLst>
                <a:path extrusionOk="0" fill="none" h="16917" w="29335">
                  <a:moveTo>
                    <a:pt x="14612" y="0"/>
                  </a:moveTo>
                  <a:lnTo>
                    <a:pt x="1" y="8440"/>
                  </a:lnTo>
                  <a:lnTo>
                    <a:pt x="14686" y="16916"/>
                  </a:lnTo>
                  <a:lnTo>
                    <a:pt x="29334" y="8477"/>
                  </a:lnTo>
                  <a:lnTo>
                    <a:pt x="1461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5" name="Google Shape;1805;p13"/>
            <p:cNvSpPr/>
            <p:nvPr/>
          </p:nvSpPr>
          <p:spPr>
            <a:xfrm>
              <a:off x="2143475" y="1461000"/>
              <a:ext cx="733375" cy="422925"/>
            </a:xfrm>
            <a:custGeom>
              <a:rect b="b" l="l" r="r" t="t"/>
              <a:pathLst>
                <a:path extrusionOk="0" fill="none" h="16917" w="29335">
                  <a:moveTo>
                    <a:pt x="1" y="8440"/>
                  </a:moveTo>
                  <a:lnTo>
                    <a:pt x="14723" y="16916"/>
                  </a:lnTo>
                  <a:lnTo>
                    <a:pt x="29334" y="8477"/>
                  </a:lnTo>
                  <a:lnTo>
                    <a:pt x="14612" y="0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6" name="Google Shape;1806;p13"/>
            <p:cNvSpPr/>
            <p:nvPr/>
          </p:nvSpPr>
          <p:spPr>
            <a:xfrm>
              <a:off x="1382275" y="1459125"/>
              <a:ext cx="733350" cy="423875"/>
            </a:xfrm>
            <a:custGeom>
              <a:rect b="b" l="l" r="r" t="t"/>
              <a:pathLst>
                <a:path extrusionOk="0" fill="none" h="16955" w="29334">
                  <a:moveTo>
                    <a:pt x="0" y="8440"/>
                  </a:moveTo>
                  <a:lnTo>
                    <a:pt x="14723" y="16954"/>
                  </a:lnTo>
                  <a:lnTo>
                    <a:pt x="29334" y="8515"/>
                  </a:lnTo>
                  <a:lnTo>
                    <a:pt x="14611" y="1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7" name="Google Shape;1807;p13"/>
            <p:cNvSpPr/>
            <p:nvPr/>
          </p:nvSpPr>
          <p:spPr>
            <a:xfrm>
              <a:off x="1764275" y="1679425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0" y="8439"/>
                  </a:moveTo>
                  <a:lnTo>
                    <a:pt x="14723" y="16953"/>
                  </a:lnTo>
                  <a:lnTo>
                    <a:pt x="29334" y="8514"/>
                  </a:lnTo>
                  <a:lnTo>
                    <a:pt x="14611" y="0"/>
                  </a:lnTo>
                  <a:lnTo>
                    <a:pt x="0" y="843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8" name="Google Shape;1808;p13"/>
            <p:cNvSpPr/>
            <p:nvPr/>
          </p:nvSpPr>
          <p:spPr>
            <a:xfrm>
              <a:off x="628475" y="2776150"/>
              <a:ext cx="733375" cy="423875"/>
            </a:xfrm>
            <a:custGeom>
              <a:rect b="b" l="l" r="r" t="t"/>
              <a:pathLst>
                <a:path extrusionOk="0" fill="none" h="16955" w="29335">
                  <a:moveTo>
                    <a:pt x="14723" y="16954"/>
                  </a:moveTo>
                  <a:lnTo>
                    <a:pt x="29334" y="8477"/>
                  </a:lnTo>
                  <a:lnTo>
                    <a:pt x="14612" y="1"/>
                  </a:lnTo>
                  <a:lnTo>
                    <a:pt x="1" y="8440"/>
                  </a:lnTo>
                  <a:lnTo>
                    <a:pt x="14723" y="1695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9" name="Google Shape;1809;p13"/>
            <p:cNvSpPr/>
            <p:nvPr/>
          </p:nvSpPr>
          <p:spPr>
            <a:xfrm>
              <a:off x="623825" y="1896900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1" y="8477"/>
                  </a:moveTo>
                  <a:lnTo>
                    <a:pt x="14723" y="16954"/>
                  </a:lnTo>
                  <a:lnTo>
                    <a:pt x="29334" y="8514"/>
                  </a:lnTo>
                  <a:lnTo>
                    <a:pt x="14612" y="1"/>
                  </a:lnTo>
                  <a:lnTo>
                    <a:pt x="1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0" name="Google Shape;1810;p13"/>
            <p:cNvSpPr/>
            <p:nvPr/>
          </p:nvSpPr>
          <p:spPr>
            <a:xfrm>
              <a:off x="626625" y="2336525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14686" y="16954"/>
                  </a:moveTo>
                  <a:lnTo>
                    <a:pt x="29334" y="8515"/>
                  </a:lnTo>
                  <a:lnTo>
                    <a:pt x="14611" y="1"/>
                  </a:lnTo>
                  <a:lnTo>
                    <a:pt x="0" y="8440"/>
                  </a:lnTo>
                  <a:lnTo>
                    <a:pt x="14686" y="1695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1" name="Google Shape;1811;p13"/>
            <p:cNvSpPr/>
            <p:nvPr/>
          </p:nvSpPr>
          <p:spPr>
            <a:xfrm>
              <a:off x="1003050" y="1678475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0" y="8440"/>
                  </a:moveTo>
                  <a:lnTo>
                    <a:pt x="14723" y="16917"/>
                  </a:lnTo>
                  <a:lnTo>
                    <a:pt x="29334" y="8477"/>
                  </a:lnTo>
                  <a:lnTo>
                    <a:pt x="14611" y="1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2" name="Google Shape;1812;p13"/>
            <p:cNvSpPr/>
            <p:nvPr/>
          </p:nvSpPr>
          <p:spPr>
            <a:xfrm>
              <a:off x="2904700" y="1461925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1" y="8440"/>
                  </a:moveTo>
                  <a:lnTo>
                    <a:pt x="14723" y="16954"/>
                  </a:lnTo>
                  <a:lnTo>
                    <a:pt x="29334" y="8514"/>
                  </a:lnTo>
                  <a:lnTo>
                    <a:pt x="14612" y="0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3" name="Google Shape;1813;p13"/>
            <p:cNvSpPr/>
            <p:nvPr/>
          </p:nvSpPr>
          <p:spPr>
            <a:xfrm>
              <a:off x="2525500" y="1681275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0" y="8440"/>
                  </a:moveTo>
                  <a:lnTo>
                    <a:pt x="14723" y="16916"/>
                  </a:lnTo>
                  <a:lnTo>
                    <a:pt x="29333" y="8477"/>
                  </a:lnTo>
                  <a:lnTo>
                    <a:pt x="14611" y="0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4" name="Google Shape;1814;p13"/>
            <p:cNvSpPr/>
            <p:nvPr/>
          </p:nvSpPr>
          <p:spPr>
            <a:xfrm>
              <a:off x="5187425" y="1466575"/>
              <a:ext cx="733375" cy="422925"/>
            </a:xfrm>
            <a:custGeom>
              <a:rect b="b" l="l" r="r" t="t"/>
              <a:pathLst>
                <a:path extrusionOk="0" fill="none" h="16917" w="29335">
                  <a:moveTo>
                    <a:pt x="1" y="8440"/>
                  </a:moveTo>
                  <a:lnTo>
                    <a:pt x="14723" y="16916"/>
                  </a:lnTo>
                  <a:lnTo>
                    <a:pt x="29334" y="8477"/>
                  </a:lnTo>
                  <a:lnTo>
                    <a:pt x="14612" y="0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5" name="Google Shape;1815;p13"/>
            <p:cNvSpPr/>
            <p:nvPr/>
          </p:nvSpPr>
          <p:spPr>
            <a:xfrm>
              <a:off x="5962600" y="4104350"/>
              <a:ext cx="734275" cy="422900"/>
            </a:xfrm>
            <a:custGeom>
              <a:rect b="b" l="l" r="r" t="t"/>
              <a:pathLst>
                <a:path extrusionOk="0" fill="none" h="16916" w="29371">
                  <a:moveTo>
                    <a:pt x="14648" y="0"/>
                  </a:moveTo>
                  <a:lnTo>
                    <a:pt x="0" y="8439"/>
                  </a:lnTo>
                  <a:lnTo>
                    <a:pt x="14723" y="16916"/>
                  </a:lnTo>
                  <a:lnTo>
                    <a:pt x="29371" y="8477"/>
                  </a:lnTo>
                  <a:lnTo>
                    <a:pt x="146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6" name="Google Shape;1816;p13"/>
            <p:cNvSpPr/>
            <p:nvPr/>
          </p:nvSpPr>
          <p:spPr>
            <a:xfrm>
              <a:off x="4808225" y="168500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0" y="8440"/>
                  </a:moveTo>
                  <a:lnTo>
                    <a:pt x="14723" y="16953"/>
                  </a:lnTo>
                  <a:lnTo>
                    <a:pt x="29334" y="8514"/>
                  </a:lnTo>
                  <a:lnTo>
                    <a:pt x="14611" y="0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7" name="Google Shape;1817;p13"/>
            <p:cNvSpPr/>
            <p:nvPr/>
          </p:nvSpPr>
          <p:spPr>
            <a:xfrm>
              <a:off x="4426225" y="1464725"/>
              <a:ext cx="734275" cy="423850"/>
            </a:xfrm>
            <a:custGeom>
              <a:rect b="b" l="l" r="r" t="t"/>
              <a:pathLst>
                <a:path extrusionOk="0" fill="none" h="16954" w="29371">
                  <a:moveTo>
                    <a:pt x="0" y="8439"/>
                  </a:moveTo>
                  <a:lnTo>
                    <a:pt x="14722" y="16953"/>
                  </a:lnTo>
                  <a:lnTo>
                    <a:pt x="29371" y="8514"/>
                  </a:lnTo>
                  <a:lnTo>
                    <a:pt x="14648" y="0"/>
                  </a:lnTo>
                  <a:lnTo>
                    <a:pt x="0" y="843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8" name="Google Shape;1818;p13"/>
            <p:cNvSpPr/>
            <p:nvPr/>
          </p:nvSpPr>
          <p:spPr>
            <a:xfrm>
              <a:off x="3665925" y="1463775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0" y="8440"/>
                  </a:moveTo>
                  <a:lnTo>
                    <a:pt x="14686" y="16917"/>
                  </a:lnTo>
                  <a:lnTo>
                    <a:pt x="29334" y="8477"/>
                  </a:lnTo>
                  <a:lnTo>
                    <a:pt x="14611" y="1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9" name="Google Shape;1819;p13"/>
            <p:cNvSpPr/>
            <p:nvPr/>
          </p:nvSpPr>
          <p:spPr>
            <a:xfrm>
              <a:off x="4047000" y="1684050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0" y="8440"/>
                  </a:moveTo>
                  <a:lnTo>
                    <a:pt x="14723" y="16917"/>
                  </a:lnTo>
                  <a:lnTo>
                    <a:pt x="29334" y="8478"/>
                  </a:lnTo>
                  <a:lnTo>
                    <a:pt x="14649" y="1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0" name="Google Shape;1820;p13"/>
            <p:cNvSpPr/>
            <p:nvPr/>
          </p:nvSpPr>
          <p:spPr>
            <a:xfrm>
              <a:off x="3285775" y="1682200"/>
              <a:ext cx="734300" cy="423850"/>
            </a:xfrm>
            <a:custGeom>
              <a:rect b="b" l="l" r="r" t="t"/>
              <a:pathLst>
                <a:path extrusionOk="0" fill="none" h="16954" w="29372">
                  <a:moveTo>
                    <a:pt x="1" y="8440"/>
                  </a:moveTo>
                  <a:lnTo>
                    <a:pt x="14723" y="16954"/>
                  </a:lnTo>
                  <a:lnTo>
                    <a:pt x="29371" y="8514"/>
                  </a:lnTo>
                  <a:lnTo>
                    <a:pt x="14649" y="1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1" name="Google Shape;1821;p13"/>
            <p:cNvSpPr/>
            <p:nvPr/>
          </p:nvSpPr>
          <p:spPr>
            <a:xfrm>
              <a:off x="2918650" y="4098775"/>
              <a:ext cx="733350" cy="422900"/>
            </a:xfrm>
            <a:custGeom>
              <a:rect b="b" l="l" r="r" t="t"/>
              <a:pathLst>
                <a:path extrusionOk="0" fill="none" h="16916" w="29334">
                  <a:moveTo>
                    <a:pt x="14611" y="0"/>
                  </a:moveTo>
                  <a:lnTo>
                    <a:pt x="0" y="8439"/>
                  </a:lnTo>
                  <a:lnTo>
                    <a:pt x="14723" y="16916"/>
                  </a:lnTo>
                  <a:lnTo>
                    <a:pt x="29334" y="8477"/>
                  </a:lnTo>
                  <a:lnTo>
                    <a:pt x="1461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2" name="Google Shape;1822;p13"/>
            <p:cNvSpPr/>
            <p:nvPr/>
          </p:nvSpPr>
          <p:spPr>
            <a:xfrm>
              <a:off x="4061875" y="4319975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0" y="8440"/>
                  </a:moveTo>
                  <a:lnTo>
                    <a:pt x="14723" y="16953"/>
                  </a:lnTo>
                  <a:lnTo>
                    <a:pt x="29334" y="8514"/>
                  </a:lnTo>
                  <a:lnTo>
                    <a:pt x="14611" y="0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3" name="Google Shape;1823;p13"/>
            <p:cNvSpPr/>
            <p:nvPr/>
          </p:nvSpPr>
          <p:spPr>
            <a:xfrm>
              <a:off x="3679875" y="409970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14611" y="0"/>
                  </a:moveTo>
                  <a:lnTo>
                    <a:pt x="0" y="8440"/>
                  </a:lnTo>
                  <a:lnTo>
                    <a:pt x="14723" y="16953"/>
                  </a:lnTo>
                  <a:lnTo>
                    <a:pt x="29334" y="8514"/>
                  </a:lnTo>
                  <a:lnTo>
                    <a:pt x="1461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4" name="Google Shape;1824;p13"/>
            <p:cNvSpPr/>
            <p:nvPr/>
          </p:nvSpPr>
          <p:spPr>
            <a:xfrm>
              <a:off x="4441075" y="4101550"/>
              <a:ext cx="733375" cy="422925"/>
            </a:xfrm>
            <a:custGeom>
              <a:rect b="b" l="l" r="r" t="t"/>
              <a:pathLst>
                <a:path extrusionOk="0" fill="none" h="16917" w="29335">
                  <a:moveTo>
                    <a:pt x="14612" y="1"/>
                  </a:moveTo>
                  <a:lnTo>
                    <a:pt x="1" y="8440"/>
                  </a:lnTo>
                  <a:lnTo>
                    <a:pt x="14723" y="16916"/>
                  </a:lnTo>
                  <a:lnTo>
                    <a:pt x="29334" y="8477"/>
                  </a:lnTo>
                  <a:lnTo>
                    <a:pt x="1461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5" name="Google Shape;1825;p13"/>
            <p:cNvSpPr/>
            <p:nvPr/>
          </p:nvSpPr>
          <p:spPr>
            <a:xfrm>
              <a:off x="631275" y="3215800"/>
              <a:ext cx="733350" cy="422900"/>
            </a:xfrm>
            <a:custGeom>
              <a:rect b="b" l="l" r="r" t="t"/>
              <a:pathLst>
                <a:path extrusionOk="0" fill="none" h="16916" w="29334">
                  <a:moveTo>
                    <a:pt x="14686" y="16916"/>
                  </a:moveTo>
                  <a:lnTo>
                    <a:pt x="29334" y="8477"/>
                  </a:lnTo>
                  <a:lnTo>
                    <a:pt x="14611" y="0"/>
                  </a:lnTo>
                  <a:lnTo>
                    <a:pt x="0" y="8439"/>
                  </a:lnTo>
                  <a:lnTo>
                    <a:pt x="14686" y="1691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6" name="Google Shape;1826;p13"/>
            <p:cNvSpPr/>
            <p:nvPr/>
          </p:nvSpPr>
          <p:spPr>
            <a:xfrm>
              <a:off x="4822150" y="4321825"/>
              <a:ext cx="734300" cy="422925"/>
            </a:xfrm>
            <a:custGeom>
              <a:rect b="b" l="l" r="r" t="t"/>
              <a:pathLst>
                <a:path extrusionOk="0" fill="none" h="16917" w="29372">
                  <a:moveTo>
                    <a:pt x="1" y="8440"/>
                  </a:moveTo>
                  <a:lnTo>
                    <a:pt x="14723" y="16917"/>
                  </a:lnTo>
                  <a:lnTo>
                    <a:pt x="29371" y="8477"/>
                  </a:lnTo>
                  <a:lnTo>
                    <a:pt x="14649" y="1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7" name="Google Shape;1827;p13"/>
            <p:cNvSpPr/>
            <p:nvPr/>
          </p:nvSpPr>
          <p:spPr>
            <a:xfrm>
              <a:off x="5583375" y="4322750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1" y="8440"/>
                  </a:moveTo>
                  <a:lnTo>
                    <a:pt x="14723" y="16954"/>
                  </a:lnTo>
                  <a:lnTo>
                    <a:pt x="29334" y="8515"/>
                  </a:lnTo>
                  <a:lnTo>
                    <a:pt x="14649" y="1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8" name="Google Shape;1828;p13"/>
            <p:cNvSpPr/>
            <p:nvPr/>
          </p:nvSpPr>
          <p:spPr>
            <a:xfrm>
              <a:off x="5202300" y="4102475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14612" y="1"/>
                  </a:moveTo>
                  <a:lnTo>
                    <a:pt x="1" y="8440"/>
                  </a:lnTo>
                  <a:lnTo>
                    <a:pt x="14686" y="16954"/>
                  </a:lnTo>
                  <a:lnTo>
                    <a:pt x="29334" y="8514"/>
                  </a:lnTo>
                  <a:lnTo>
                    <a:pt x="1461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9" name="Google Shape;1829;p13"/>
            <p:cNvSpPr/>
            <p:nvPr/>
          </p:nvSpPr>
          <p:spPr>
            <a:xfrm>
              <a:off x="3300650" y="4319050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0" y="8440"/>
                  </a:moveTo>
                  <a:lnTo>
                    <a:pt x="14723" y="16916"/>
                  </a:lnTo>
                  <a:lnTo>
                    <a:pt x="29334" y="8477"/>
                  </a:lnTo>
                  <a:lnTo>
                    <a:pt x="14611" y="0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0" name="Google Shape;1830;p13"/>
            <p:cNvSpPr/>
            <p:nvPr/>
          </p:nvSpPr>
          <p:spPr>
            <a:xfrm>
              <a:off x="5569425" y="1686850"/>
              <a:ext cx="733375" cy="422925"/>
            </a:xfrm>
            <a:custGeom>
              <a:rect b="b" l="l" r="r" t="t"/>
              <a:pathLst>
                <a:path extrusionOk="0" fill="none" h="16917" w="29335">
                  <a:moveTo>
                    <a:pt x="1" y="8440"/>
                  </a:moveTo>
                  <a:lnTo>
                    <a:pt x="14723" y="16916"/>
                  </a:lnTo>
                  <a:lnTo>
                    <a:pt x="29334" y="8477"/>
                  </a:lnTo>
                  <a:lnTo>
                    <a:pt x="14612" y="1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1" name="Google Shape;1831;p13"/>
            <p:cNvSpPr/>
            <p:nvPr/>
          </p:nvSpPr>
          <p:spPr>
            <a:xfrm>
              <a:off x="5948650" y="146750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14612" y="1"/>
                  </a:moveTo>
                  <a:lnTo>
                    <a:pt x="1" y="8440"/>
                  </a:lnTo>
                  <a:lnTo>
                    <a:pt x="14723" y="16954"/>
                  </a:lnTo>
                  <a:lnTo>
                    <a:pt x="29334" y="8514"/>
                  </a:lnTo>
                  <a:lnTo>
                    <a:pt x="1461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2" name="Google Shape;1832;p13"/>
            <p:cNvSpPr/>
            <p:nvPr/>
          </p:nvSpPr>
          <p:spPr>
            <a:xfrm>
              <a:off x="633125" y="3654500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14723" y="16953"/>
                  </a:moveTo>
                  <a:lnTo>
                    <a:pt x="29334" y="8514"/>
                  </a:lnTo>
                  <a:lnTo>
                    <a:pt x="14612" y="0"/>
                  </a:lnTo>
                  <a:lnTo>
                    <a:pt x="1" y="8439"/>
                  </a:lnTo>
                  <a:lnTo>
                    <a:pt x="14723" y="1695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3" name="Google Shape;1833;p13"/>
            <p:cNvSpPr/>
            <p:nvPr/>
          </p:nvSpPr>
          <p:spPr>
            <a:xfrm>
              <a:off x="1017000" y="4314400"/>
              <a:ext cx="734275" cy="423850"/>
            </a:xfrm>
            <a:custGeom>
              <a:rect b="b" l="l" r="r" t="t"/>
              <a:pathLst>
                <a:path extrusionOk="0" fill="none" h="16954" w="29371">
                  <a:moveTo>
                    <a:pt x="0" y="8440"/>
                  </a:moveTo>
                  <a:lnTo>
                    <a:pt x="14723" y="16953"/>
                  </a:lnTo>
                  <a:lnTo>
                    <a:pt x="29371" y="8514"/>
                  </a:lnTo>
                  <a:lnTo>
                    <a:pt x="14648" y="0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4" name="Google Shape;1834;p13"/>
            <p:cNvSpPr/>
            <p:nvPr/>
          </p:nvSpPr>
          <p:spPr>
            <a:xfrm>
              <a:off x="1778200" y="4316250"/>
              <a:ext cx="733375" cy="422925"/>
            </a:xfrm>
            <a:custGeom>
              <a:rect b="b" l="l" r="r" t="t"/>
              <a:pathLst>
                <a:path extrusionOk="0" fill="none" h="16917" w="29335">
                  <a:moveTo>
                    <a:pt x="1" y="8440"/>
                  </a:moveTo>
                  <a:lnTo>
                    <a:pt x="14723" y="16917"/>
                  </a:lnTo>
                  <a:lnTo>
                    <a:pt x="29334" y="8477"/>
                  </a:lnTo>
                  <a:lnTo>
                    <a:pt x="14649" y="1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5" name="Google Shape;1835;p13"/>
            <p:cNvSpPr/>
            <p:nvPr/>
          </p:nvSpPr>
          <p:spPr>
            <a:xfrm>
              <a:off x="2539425" y="4317175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1" y="8440"/>
                  </a:moveTo>
                  <a:lnTo>
                    <a:pt x="14723" y="16954"/>
                  </a:lnTo>
                  <a:lnTo>
                    <a:pt x="29334" y="8515"/>
                  </a:lnTo>
                  <a:lnTo>
                    <a:pt x="14612" y="1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6" name="Google Shape;1836;p13"/>
            <p:cNvSpPr/>
            <p:nvPr/>
          </p:nvSpPr>
          <p:spPr>
            <a:xfrm>
              <a:off x="2157425" y="4096900"/>
              <a:ext cx="734300" cy="423850"/>
            </a:xfrm>
            <a:custGeom>
              <a:rect b="b" l="l" r="r" t="t"/>
              <a:pathLst>
                <a:path extrusionOk="0" fill="none" h="16954" w="29372">
                  <a:moveTo>
                    <a:pt x="14649" y="1"/>
                  </a:moveTo>
                  <a:lnTo>
                    <a:pt x="1" y="8440"/>
                  </a:lnTo>
                  <a:lnTo>
                    <a:pt x="14723" y="16954"/>
                  </a:lnTo>
                  <a:lnTo>
                    <a:pt x="29371" y="8514"/>
                  </a:lnTo>
                  <a:lnTo>
                    <a:pt x="1464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7" name="Google Shape;1837;p13"/>
            <p:cNvSpPr/>
            <p:nvPr/>
          </p:nvSpPr>
          <p:spPr>
            <a:xfrm>
              <a:off x="241825" y="855000"/>
              <a:ext cx="262125" cy="151525"/>
            </a:xfrm>
            <a:custGeom>
              <a:rect b="b" l="l" r="r" t="t"/>
              <a:pathLst>
                <a:path extrusionOk="0" h="6061" w="10485">
                  <a:moveTo>
                    <a:pt x="9407" y="0"/>
                  </a:moveTo>
                  <a:lnTo>
                    <a:pt x="1" y="5428"/>
                  </a:lnTo>
                  <a:lnTo>
                    <a:pt x="1" y="6060"/>
                  </a:lnTo>
                  <a:lnTo>
                    <a:pt x="1048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8" name="Google Shape;1838;p13"/>
            <p:cNvSpPr/>
            <p:nvPr/>
          </p:nvSpPr>
          <p:spPr>
            <a:xfrm>
              <a:off x="7281475" y="4803275"/>
              <a:ext cx="98550" cy="56725"/>
            </a:xfrm>
            <a:custGeom>
              <a:rect b="b" l="l" r="r" t="t"/>
              <a:pathLst>
                <a:path extrusionOk="0" h="2269" w="3942">
                  <a:moveTo>
                    <a:pt x="3942" y="1"/>
                  </a:moveTo>
                  <a:lnTo>
                    <a:pt x="1" y="2269"/>
                  </a:lnTo>
                  <a:lnTo>
                    <a:pt x="1116" y="2269"/>
                  </a:lnTo>
                  <a:lnTo>
                    <a:pt x="3942" y="633"/>
                  </a:lnTo>
                  <a:lnTo>
                    <a:pt x="394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9" name="Google Shape;1839;p13"/>
            <p:cNvSpPr/>
            <p:nvPr/>
          </p:nvSpPr>
          <p:spPr>
            <a:xfrm>
              <a:off x="241825" y="855000"/>
              <a:ext cx="7138200" cy="4005000"/>
            </a:xfrm>
            <a:custGeom>
              <a:rect b="b" l="l" r="r" t="t"/>
              <a:pathLst>
                <a:path extrusionOk="0" h="160200" w="285528">
                  <a:moveTo>
                    <a:pt x="29706" y="6544"/>
                  </a:moveTo>
                  <a:lnTo>
                    <a:pt x="44428" y="15057"/>
                  </a:lnTo>
                  <a:lnTo>
                    <a:pt x="29817" y="23497"/>
                  </a:lnTo>
                  <a:lnTo>
                    <a:pt x="15095" y="14983"/>
                  </a:lnTo>
                  <a:lnTo>
                    <a:pt x="29706" y="6544"/>
                  </a:lnTo>
                  <a:close/>
                  <a:moveTo>
                    <a:pt x="60155" y="6581"/>
                  </a:moveTo>
                  <a:lnTo>
                    <a:pt x="74877" y="15095"/>
                  </a:lnTo>
                  <a:lnTo>
                    <a:pt x="60229" y="23534"/>
                  </a:lnTo>
                  <a:lnTo>
                    <a:pt x="45544" y="15057"/>
                  </a:lnTo>
                  <a:lnTo>
                    <a:pt x="60155" y="6581"/>
                  </a:lnTo>
                  <a:close/>
                  <a:moveTo>
                    <a:pt x="90603" y="6655"/>
                  </a:moveTo>
                  <a:lnTo>
                    <a:pt x="105326" y="15169"/>
                  </a:lnTo>
                  <a:lnTo>
                    <a:pt x="90678" y="23608"/>
                  </a:lnTo>
                  <a:lnTo>
                    <a:pt x="75955" y="15095"/>
                  </a:lnTo>
                  <a:lnTo>
                    <a:pt x="90603" y="6655"/>
                  </a:lnTo>
                  <a:close/>
                  <a:moveTo>
                    <a:pt x="121052" y="6692"/>
                  </a:moveTo>
                  <a:lnTo>
                    <a:pt x="135738" y="15206"/>
                  </a:lnTo>
                  <a:lnTo>
                    <a:pt x="121127" y="23645"/>
                  </a:lnTo>
                  <a:lnTo>
                    <a:pt x="106404" y="15169"/>
                  </a:lnTo>
                  <a:lnTo>
                    <a:pt x="121052" y="6692"/>
                  </a:lnTo>
                  <a:close/>
                  <a:moveTo>
                    <a:pt x="151464" y="6767"/>
                  </a:moveTo>
                  <a:lnTo>
                    <a:pt x="166186" y="15243"/>
                  </a:lnTo>
                  <a:lnTo>
                    <a:pt x="151575" y="23720"/>
                  </a:lnTo>
                  <a:lnTo>
                    <a:pt x="136853" y="15206"/>
                  </a:lnTo>
                  <a:lnTo>
                    <a:pt x="151464" y="6767"/>
                  </a:lnTo>
                  <a:close/>
                  <a:moveTo>
                    <a:pt x="181913" y="6804"/>
                  </a:moveTo>
                  <a:lnTo>
                    <a:pt x="196635" y="15318"/>
                  </a:lnTo>
                  <a:lnTo>
                    <a:pt x="182024" y="23757"/>
                  </a:lnTo>
                  <a:lnTo>
                    <a:pt x="167302" y="15243"/>
                  </a:lnTo>
                  <a:lnTo>
                    <a:pt x="181913" y="6804"/>
                  </a:lnTo>
                  <a:close/>
                  <a:moveTo>
                    <a:pt x="212361" y="6878"/>
                  </a:moveTo>
                  <a:lnTo>
                    <a:pt x="227084" y="15355"/>
                  </a:lnTo>
                  <a:lnTo>
                    <a:pt x="212436" y="23831"/>
                  </a:lnTo>
                  <a:lnTo>
                    <a:pt x="197750" y="15318"/>
                  </a:lnTo>
                  <a:lnTo>
                    <a:pt x="212361" y="6878"/>
                  </a:lnTo>
                  <a:close/>
                  <a:moveTo>
                    <a:pt x="242810" y="6915"/>
                  </a:moveTo>
                  <a:lnTo>
                    <a:pt x="257533" y="15429"/>
                  </a:lnTo>
                  <a:lnTo>
                    <a:pt x="242885" y="23869"/>
                  </a:lnTo>
                  <a:lnTo>
                    <a:pt x="228162" y="15355"/>
                  </a:lnTo>
                  <a:lnTo>
                    <a:pt x="242810" y="6915"/>
                  </a:lnTo>
                  <a:close/>
                  <a:moveTo>
                    <a:pt x="44986" y="15355"/>
                  </a:moveTo>
                  <a:lnTo>
                    <a:pt x="59709" y="23869"/>
                  </a:lnTo>
                  <a:lnTo>
                    <a:pt x="45060" y="32308"/>
                  </a:lnTo>
                  <a:lnTo>
                    <a:pt x="30375" y="23794"/>
                  </a:lnTo>
                  <a:lnTo>
                    <a:pt x="44986" y="15355"/>
                  </a:lnTo>
                  <a:close/>
                  <a:moveTo>
                    <a:pt x="75435" y="15429"/>
                  </a:moveTo>
                  <a:lnTo>
                    <a:pt x="90120" y="23906"/>
                  </a:lnTo>
                  <a:lnTo>
                    <a:pt x="75509" y="32345"/>
                  </a:lnTo>
                  <a:lnTo>
                    <a:pt x="60787" y="23869"/>
                  </a:lnTo>
                  <a:lnTo>
                    <a:pt x="75435" y="15429"/>
                  </a:lnTo>
                  <a:close/>
                  <a:moveTo>
                    <a:pt x="105846" y="15466"/>
                  </a:moveTo>
                  <a:lnTo>
                    <a:pt x="120569" y="23980"/>
                  </a:lnTo>
                  <a:lnTo>
                    <a:pt x="105958" y="32419"/>
                  </a:lnTo>
                  <a:lnTo>
                    <a:pt x="91235" y="23906"/>
                  </a:lnTo>
                  <a:lnTo>
                    <a:pt x="105846" y="15466"/>
                  </a:lnTo>
                  <a:close/>
                  <a:moveTo>
                    <a:pt x="136295" y="15541"/>
                  </a:moveTo>
                  <a:lnTo>
                    <a:pt x="151018" y="24017"/>
                  </a:lnTo>
                  <a:lnTo>
                    <a:pt x="136407" y="32457"/>
                  </a:lnTo>
                  <a:lnTo>
                    <a:pt x="121684" y="23980"/>
                  </a:lnTo>
                  <a:lnTo>
                    <a:pt x="136295" y="15541"/>
                  </a:lnTo>
                  <a:close/>
                  <a:moveTo>
                    <a:pt x="166744" y="15578"/>
                  </a:moveTo>
                  <a:lnTo>
                    <a:pt x="181466" y="24092"/>
                  </a:lnTo>
                  <a:lnTo>
                    <a:pt x="166856" y="32531"/>
                  </a:lnTo>
                  <a:lnTo>
                    <a:pt x="152133" y="24017"/>
                  </a:lnTo>
                  <a:lnTo>
                    <a:pt x="166744" y="15578"/>
                  </a:lnTo>
                  <a:close/>
                  <a:moveTo>
                    <a:pt x="197193" y="15652"/>
                  </a:moveTo>
                  <a:lnTo>
                    <a:pt x="211915" y="24129"/>
                  </a:lnTo>
                  <a:lnTo>
                    <a:pt x="197267" y="32568"/>
                  </a:lnTo>
                  <a:lnTo>
                    <a:pt x="182582" y="24092"/>
                  </a:lnTo>
                  <a:lnTo>
                    <a:pt x="197193" y="15652"/>
                  </a:lnTo>
                  <a:close/>
                  <a:moveTo>
                    <a:pt x="227642" y="15689"/>
                  </a:moveTo>
                  <a:lnTo>
                    <a:pt x="242327" y="24203"/>
                  </a:lnTo>
                  <a:lnTo>
                    <a:pt x="227716" y="32642"/>
                  </a:lnTo>
                  <a:lnTo>
                    <a:pt x="212993" y="24129"/>
                  </a:lnTo>
                  <a:lnTo>
                    <a:pt x="227642" y="15689"/>
                  </a:lnTo>
                  <a:close/>
                  <a:moveTo>
                    <a:pt x="258053" y="15727"/>
                  </a:moveTo>
                  <a:lnTo>
                    <a:pt x="272776" y="24240"/>
                  </a:lnTo>
                  <a:lnTo>
                    <a:pt x="258165" y="32680"/>
                  </a:lnTo>
                  <a:lnTo>
                    <a:pt x="243442" y="24203"/>
                  </a:lnTo>
                  <a:lnTo>
                    <a:pt x="258053" y="15727"/>
                  </a:lnTo>
                  <a:close/>
                  <a:moveTo>
                    <a:pt x="29817" y="24129"/>
                  </a:moveTo>
                  <a:lnTo>
                    <a:pt x="44540" y="32605"/>
                  </a:lnTo>
                  <a:lnTo>
                    <a:pt x="29892" y="41045"/>
                  </a:lnTo>
                  <a:lnTo>
                    <a:pt x="15169" y="32568"/>
                  </a:lnTo>
                  <a:lnTo>
                    <a:pt x="29817" y="24129"/>
                  </a:lnTo>
                  <a:close/>
                  <a:moveTo>
                    <a:pt x="60229" y="24166"/>
                  </a:moveTo>
                  <a:lnTo>
                    <a:pt x="74952" y="32680"/>
                  </a:lnTo>
                  <a:lnTo>
                    <a:pt x="60341" y="41119"/>
                  </a:lnTo>
                  <a:lnTo>
                    <a:pt x="45618" y="32605"/>
                  </a:lnTo>
                  <a:lnTo>
                    <a:pt x="60229" y="24166"/>
                  </a:lnTo>
                  <a:close/>
                  <a:moveTo>
                    <a:pt x="90678" y="24240"/>
                  </a:moveTo>
                  <a:lnTo>
                    <a:pt x="105400" y="32717"/>
                  </a:lnTo>
                  <a:lnTo>
                    <a:pt x="90789" y="41156"/>
                  </a:lnTo>
                  <a:lnTo>
                    <a:pt x="76067" y="32680"/>
                  </a:lnTo>
                  <a:lnTo>
                    <a:pt x="90678" y="24240"/>
                  </a:lnTo>
                  <a:close/>
                  <a:moveTo>
                    <a:pt x="121127" y="24277"/>
                  </a:moveTo>
                  <a:lnTo>
                    <a:pt x="135849" y="32791"/>
                  </a:lnTo>
                  <a:lnTo>
                    <a:pt x="121238" y="41231"/>
                  </a:lnTo>
                  <a:lnTo>
                    <a:pt x="106516" y="32717"/>
                  </a:lnTo>
                  <a:lnTo>
                    <a:pt x="121127" y="24277"/>
                  </a:lnTo>
                  <a:close/>
                  <a:moveTo>
                    <a:pt x="151575" y="24352"/>
                  </a:moveTo>
                  <a:lnTo>
                    <a:pt x="166298" y="32828"/>
                  </a:lnTo>
                  <a:lnTo>
                    <a:pt x="151650" y="41268"/>
                  </a:lnTo>
                  <a:lnTo>
                    <a:pt x="136964" y="32791"/>
                  </a:lnTo>
                  <a:lnTo>
                    <a:pt x="151575" y="24352"/>
                  </a:lnTo>
                  <a:close/>
                  <a:moveTo>
                    <a:pt x="182024" y="24389"/>
                  </a:moveTo>
                  <a:lnTo>
                    <a:pt x="196747" y="32903"/>
                  </a:lnTo>
                  <a:lnTo>
                    <a:pt x="182098" y="41342"/>
                  </a:lnTo>
                  <a:lnTo>
                    <a:pt x="167376" y="32828"/>
                  </a:lnTo>
                  <a:lnTo>
                    <a:pt x="182024" y="24389"/>
                  </a:lnTo>
                  <a:close/>
                  <a:moveTo>
                    <a:pt x="212436" y="24463"/>
                  </a:moveTo>
                  <a:lnTo>
                    <a:pt x="227158" y="32940"/>
                  </a:lnTo>
                  <a:lnTo>
                    <a:pt x="212547" y="41379"/>
                  </a:lnTo>
                  <a:lnTo>
                    <a:pt x="197825" y="32903"/>
                  </a:lnTo>
                  <a:lnTo>
                    <a:pt x="212436" y="24463"/>
                  </a:lnTo>
                  <a:close/>
                  <a:moveTo>
                    <a:pt x="242885" y="24501"/>
                  </a:moveTo>
                  <a:lnTo>
                    <a:pt x="257607" y="33014"/>
                  </a:lnTo>
                  <a:lnTo>
                    <a:pt x="242996" y="41454"/>
                  </a:lnTo>
                  <a:lnTo>
                    <a:pt x="228274" y="32940"/>
                  </a:lnTo>
                  <a:lnTo>
                    <a:pt x="242885" y="24501"/>
                  </a:lnTo>
                  <a:close/>
                  <a:moveTo>
                    <a:pt x="45060" y="32940"/>
                  </a:moveTo>
                  <a:lnTo>
                    <a:pt x="59783" y="41416"/>
                  </a:lnTo>
                  <a:lnTo>
                    <a:pt x="45172" y="49856"/>
                  </a:lnTo>
                  <a:lnTo>
                    <a:pt x="30449" y="41379"/>
                  </a:lnTo>
                  <a:lnTo>
                    <a:pt x="45060" y="32940"/>
                  </a:lnTo>
                  <a:close/>
                  <a:moveTo>
                    <a:pt x="75509" y="32977"/>
                  </a:moveTo>
                  <a:lnTo>
                    <a:pt x="90232" y="41491"/>
                  </a:lnTo>
                  <a:lnTo>
                    <a:pt x="75621" y="49930"/>
                  </a:lnTo>
                  <a:lnTo>
                    <a:pt x="60898" y="41416"/>
                  </a:lnTo>
                  <a:lnTo>
                    <a:pt x="75509" y="32977"/>
                  </a:lnTo>
                  <a:close/>
                  <a:moveTo>
                    <a:pt x="105958" y="33051"/>
                  </a:moveTo>
                  <a:lnTo>
                    <a:pt x="120680" y="41528"/>
                  </a:lnTo>
                  <a:lnTo>
                    <a:pt x="106070" y="49967"/>
                  </a:lnTo>
                  <a:lnTo>
                    <a:pt x="91347" y="41491"/>
                  </a:lnTo>
                  <a:lnTo>
                    <a:pt x="105958" y="33051"/>
                  </a:lnTo>
                  <a:close/>
                  <a:moveTo>
                    <a:pt x="136407" y="33089"/>
                  </a:moveTo>
                  <a:lnTo>
                    <a:pt x="151129" y="41602"/>
                  </a:lnTo>
                  <a:lnTo>
                    <a:pt x="136481" y="50042"/>
                  </a:lnTo>
                  <a:lnTo>
                    <a:pt x="121759" y="41528"/>
                  </a:lnTo>
                  <a:lnTo>
                    <a:pt x="136407" y="33089"/>
                  </a:lnTo>
                  <a:close/>
                  <a:moveTo>
                    <a:pt x="166856" y="33163"/>
                  </a:moveTo>
                  <a:lnTo>
                    <a:pt x="181541" y="41640"/>
                  </a:lnTo>
                  <a:lnTo>
                    <a:pt x="166930" y="50079"/>
                  </a:lnTo>
                  <a:lnTo>
                    <a:pt x="152207" y="41602"/>
                  </a:lnTo>
                  <a:lnTo>
                    <a:pt x="166856" y="33163"/>
                  </a:lnTo>
                  <a:close/>
                  <a:moveTo>
                    <a:pt x="197267" y="33200"/>
                  </a:moveTo>
                  <a:lnTo>
                    <a:pt x="211990" y="41714"/>
                  </a:lnTo>
                  <a:lnTo>
                    <a:pt x="197379" y="50153"/>
                  </a:lnTo>
                  <a:lnTo>
                    <a:pt x="182656" y="41640"/>
                  </a:lnTo>
                  <a:lnTo>
                    <a:pt x="197267" y="33200"/>
                  </a:lnTo>
                  <a:close/>
                  <a:moveTo>
                    <a:pt x="227716" y="33275"/>
                  </a:moveTo>
                  <a:lnTo>
                    <a:pt x="242438" y="41751"/>
                  </a:lnTo>
                  <a:lnTo>
                    <a:pt x="227827" y="50190"/>
                  </a:lnTo>
                  <a:lnTo>
                    <a:pt x="213105" y="41714"/>
                  </a:lnTo>
                  <a:lnTo>
                    <a:pt x="227716" y="33275"/>
                  </a:lnTo>
                  <a:close/>
                  <a:moveTo>
                    <a:pt x="258165" y="33312"/>
                  </a:moveTo>
                  <a:lnTo>
                    <a:pt x="272887" y="41825"/>
                  </a:lnTo>
                  <a:lnTo>
                    <a:pt x="258276" y="50265"/>
                  </a:lnTo>
                  <a:lnTo>
                    <a:pt x="243554" y="41751"/>
                  </a:lnTo>
                  <a:lnTo>
                    <a:pt x="258165" y="33312"/>
                  </a:lnTo>
                  <a:close/>
                  <a:moveTo>
                    <a:pt x="29892" y="41677"/>
                  </a:moveTo>
                  <a:lnTo>
                    <a:pt x="44614" y="50190"/>
                  </a:lnTo>
                  <a:lnTo>
                    <a:pt x="30003" y="58630"/>
                  </a:lnTo>
                  <a:lnTo>
                    <a:pt x="15281" y="50153"/>
                  </a:lnTo>
                  <a:lnTo>
                    <a:pt x="29892" y="41677"/>
                  </a:lnTo>
                  <a:close/>
                  <a:moveTo>
                    <a:pt x="60341" y="41751"/>
                  </a:moveTo>
                  <a:lnTo>
                    <a:pt x="75063" y="50265"/>
                  </a:lnTo>
                  <a:lnTo>
                    <a:pt x="60452" y="58704"/>
                  </a:lnTo>
                  <a:lnTo>
                    <a:pt x="45730" y="50190"/>
                  </a:lnTo>
                  <a:lnTo>
                    <a:pt x="60341" y="41751"/>
                  </a:lnTo>
                  <a:close/>
                  <a:moveTo>
                    <a:pt x="90789" y="41788"/>
                  </a:moveTo>
                  <a:lnTo>
                    <a:pt x="105512" y="50302"/>
                  </a:lnTo>
                  <a:lnTo>
                    <a:pt x="90864" y="58741"/>
                  </a:lnTo>
                  <a:lnTo>
                    <a:pt x="76178" y="50265"/>
                  </a:lnTo>
                  <a:lnTo>
                    <a:pt x="90789" y="41788"/>
                  </a:lnTo>
                  <a:close/>
                  <a:moveTo>
                    <a:pt x="121238" y="41863"/>
                  </a:moveTo>
                  <a:lnTo>
                    <a:pt x="135923" y="50339"/>
                  </a:lnTo>
                  <a:lnTo>
                    <a:pt x="121312" y="58816"/>
                  </a:lnTo>
                  <a:lnTo>
                    <a:pt x="106590" y="50302"/>
                  </a:lnTo>
                  <a:lnTo>
                    <a:pt x="121238" y="41863"/>
                  </a:lnTo>
                  <a:close/>
                  <a:moveTo>
                    <a:pt x="151650" y="41900"/>
                  </a:moveTo>
                  <a:lnTo>
                    <a:pt x="166372" y="50414"/>
                  </a:lnTo>
                  <a:lnTo>
                    <a:pt x="151761" y="58853"/>
                  </a:lnTo>
                  <a:lnTo>
                    <a:pt x="137039" y="50339"/>
                  </a:lnTo>
                  <a:lnTo>
                    <a:pt x="151650" y="41900"/>
                  </a:lnTo>
                  <a:close/>
                  <a:moveTo>
                    <a:pt x="182098" y="41974"/>
                  </a:moveTo>
                  <a:lnTo>
                    <a:pt x="196821" y="50451"/>
                  </a:lnTo>
                  <a:lnTo>
                    <a:pt x="182210" y="58890"/>
                  </a:lnTo>
                  <a:lnTo>
                    <a:pt x="167488" y="50414"/>
                  </a:lnTo>
                  <a:lnTo>
                    <a:pt x="182098" y="41974"/>
                  </a:lnTo>
                  <a:close/>
                  <a:moveTo>
                    <a:pt x="212547" y="42011"/>
                  </a:moveTo>
                  <a:lnTo>
                    <a:pt x="227270" y="50525"/>
                  </a:lnTo>
                  <a:lnTo>
                    <a:pt x="212659" y="58964"/>
                  </a:lnTo>
                  <a:lnTo>
                    <a:pt x="197936" y="50451"/>
                  </a:lnTo>
                  <a:lnTo>
                    <a:pt x="212547" y="42011"/>
                  </a:lnTo>
                  <a:close/>
                  <a:moveTo>
                    <a:pt x="242996" y="42086"/>
                  </a:moveTo>
                  <a:lnTo>
                    <a:pt x="257719" y="50562"/>
                  </a:lnTo>
                  <a:lnTo>
                    <a:pt x="243070" y="59002"/>
                  </a:lnTo>
                  <a:lnTo>
                    <a:pt x="228385" y="50525"/>
                  </a:lnTo>
                  <a:lnTo>
                    <a:pt x="242996" y="42086"/>
                  </a:lnTo>
                  <a:close/>
                  <a:moveTo>
                    <a:pt x="14723" y="50451"/>
                  </a:moveTo>
                  <a:lnTo>
                    <a:pt x="29446" y="58964"/>
                  </a:lnTo>
                  <a:lnTo>
                    <a:pt x="14835" y="67404"/>
                  </a:lnTo>
                  <a:lnTo>
                    <a:pt x="112" y="58890"/>
                  </a:lnTo>
                  <a:lnTo>
                    <a:pt x="14723" y="50451"/>
                  </a:lnTo>
                  <a:close/>
                  <a:moveTo>
                    <a:pt x="45172" y="50525"/>
                  </a:moveTo>
                  <a:lnTo>
                    <a:pt x="59894" y="59002"/>
                  </a:lnTo>
                  <a:lnTo>
                    <a:pt x="45246" y="67441"/>
                  </a:lnTo>
                  <a:lnTo>
                    <a:pt x="30561" y="58964"/>
                  </a:lnTo>
                  <a:lnTo>
                    <a:pt x="45172" y="50525"/>
                  </a:lnTo>
                  <a:close/>
                  <a:moveTo>
                    <a:pt x="75621" y="50562"/>
                  </a:moveTo>
                  <a:lnTo>
                    <a:pt x="90343" y="59076"/>
                  </a:lnTo>
                  <a:lnTo>
                    <a:pt x="75695" y="67515"/>
                  </a:lnTo>
                  <a:lnTo>
                    <a:pt x="60973" y="59002"/>
                  </a:lnTo>
                  <a:lnTo>
                    <a:pt x="75621" y="50562"/>
                  </a:lnTo>
                  <a:close/>
                  <a:moveTo>
                    <a:pt x="106070" y="50637"/>
                  </a:moveTo>
                  <a:lnTo>
                    <a:pt x="120755" y="59113"/>
                  </a:lnTo>
                  <a:lnTo>
                    <a:pt x="106144" y="67552"/>
                  </a:lnTo>
                  <a:lnTo>
                    <a:pt x="91421" y="59076"/>
                  </a:lnTo>
                  <a:lnTo>
                    <a:pt x="106070" y="50637"/>
                  </a:lnTo>
                  <a:close/>
                  <a:moveTo>
                    <a:pt x="136481" y="50674"/>
                  </a:moveTo>
                  <a:lnTo>
                    <a:pt x="151204" y="59187"/>
                  </a:lnTo>
                  <a:lnTo>
                    <a:pt x="136593" y="67627"/>
                  </a:lnTo>
                  <a:lnTo>
                    <a:pt x="121870" y="59113"/>
                  </a:lnTo>
                  <a:lnTo>
                    <a:pt x="136481" y="50674"/>
                  </a:lnTo>
                  <a:close/>
                  <a:moveTo>
                    <a:pt x="166930" y="50748"/>
                  </a:moveTo>
                  <a:lnTo>
                    <a:pt x="181652" y="59225"/>
                  </a:lnTo>
                  <a:lnTo>
                    <a:pt x="167041" y="67664"/>
                  </a:lnTo>
                  <a:lnTo>
                    <a:pt x="152319" y="59187"/>
                  </a:lnTo>
                  <a:lnTo>
                    <a:pt x="166930" y="50748"/>
                  </a:lnTo>
                  <a:close/>
                  <a:moveTo>
                    <a:pt x="197379" y="50785"/>
                  </a:moveTo>
                  <a:lnTo>
                    <a:pt x="212101" y="59299"/>
                  </a:lnTo>
                  <a:lnTo>
                    <a:pt x="197453" y="67738"/>
                  </a:lnTo>
                  <a:lnTo>
                    <a:pt x="182768" y="59225"/>
                  </a:lnTo>
                  <a:lnTo>
                    <a:pt x="197379" y="50785"/>
                  </a:lnTo>
                  <a:close/>
                  <a:moveTo>
                    <a:pt x="227827" y="50822"/>
                  </a:moveTo>
                  <a:lnTo>
                    <a:pt x="242550" y="59336"/>
                  </a:lnTo>
                  <a:lnTo>
                    <a:pt x="227902" y="67776"/>
                  </a:lnTo>
                  <a:lnTo>
                    <a:pt x="213179" y="59299"/>
                  </a:lnTo>
                  <a:lnTo>
                    <a:pt x="227827" y="50822"/>
                  </a:lnTo>
                  <a:close/>
                  <a:moveTo>
                    <a:pt x="258276" y="50897"/>
                  </a:moveTo>
                  <a:lnTo>
                    <a:pt x="272962" y="59373"/>
                  </a:lnTo>
                  <a:lnTo>
                    <a:pt x="258351" y="67850"/>
                  </a:lnTo>
                  <a:lnTo>
                    <a:pt x="243628" y="59336"/>
                  </a:lnTo>
                  <a:lnTo>
                    <a:pt x="258276" y="50897"/>
                  </a:lnTo>
                  <a:close/>
                  <a:moveTo>
                    <a:pt x="30003" y="59262"/>
                  </a:moveTo>
                  <a:lnTo>
                    <a:pt x="44726" y="67776"/>
                  </a:lnTo>
                  <a:lnTo>
                    <a:pt x="30078" y="76215"/>
                  </a:lnTo>
                  <a:lnTo>
                    <a:pt x="15392" y="67701"/>
                  </a:lnTo>
                  <a:lnTo>
                    <a:pt x="30003" y="59262"/>
                  </a:lnTo>
                  <a:close/>
                  <a:moveTo>
                    <a:pt x="60452" y="59336"/>
                  </a:moveTo>
                  <a:lnTo>
                    <a:pt x="75137" y="67813"/>
                  </a:lnTo>
                  <a:lnTo>
                    <a:pt x="60526" y="76252"/>
                  </a:lnTo>
                  <a:lnTo>
                    <a:pt x="45804" y="67776"/>
                  </a:lnTo>
                  <a:lnTo>
                    <a:pt x="60452" y="59336"/>
                  </a:lnTo>
                  <a:close/>
                  <a:moveTo>
                    <a:pt x="90864" y="59373"/>
                  </a:moveTo>
                  <a:lnTo>
                    <a:pt x="105586" y="67887"/>
                  </a:lnTo>
                  <a:lnTo>
                    <a:pt x="90975" y="76326"/>
                  </a:lnTo>
                  <a:lnTo>
                    <a:pt x="76253" y="67813"/>
                  </a:lnTo>
                  <a:lnTo>
                    <a:pt x="90864" y="59373"/>
                  </a:lnTo>
                  <a:close/>
                  <a:moveTo>
                    <a:pt x="121312" y="59448"/>
                  </a:moveTo>
                  <a:lnTo>
                    <a:pt x="136035" y="67924"/>
                  </a:lnTo>
                  <a:lnTo>
                    <a:pt x="121424" y="76364"/>
                  </a:lnTo>
                  <a:lnTo>
                    <a:pt x="106702" y="67887"/>
                  </a:lnTo>
                  <a:lnTo>
                    <a:pt x="121312" y="59448"/>
                  </a:lnTo>
                  <a:close/>
                  <a:moveTo>
                    <a:pt x="151761" y="59485"/>
                  </a:moveTo>
                  <a:lnTo>
                    <a:pt x="166484" y="67999"/>
                  </a:lnTo>
                  <a:lnTo>
                    <a:pt x="151873" y="76438"/>
                  </a:lnTo>
                  <a:lnTo>
                    <a:pt x="137150" y="67924"/>
                  </a:lnTo>
                  <a:lnTo>
                    <a:pt x="151761" y="59485"/>
                  </a:lnTo>
                  <a:close/>
                  <a:moveTo>
                    <a:pt x="182210" y="59559"/>
                  </a:moveTo>
                  <a:lnTo>
                    <a:pt x="196933" y="68036"/>
                  </a:lnTo>
                  <a:lnTo>
                    <a:pt x="182284" y="76475"/>
                  </a:lnTo>
                  <a:lnTo>
                    <a:pt x="167599" y="67999"/>
                  </a:lnTo>
                  <a:lnTo>
                    <a:pt x="182210" y="59559"/>
                  </a:lnTo>
                  <a:close/>
                  <a:moveTo>
                    <a:pt x="212659" y="59596"/>
                  </a:moveTo>
                  <a:lnTo>
                    <a:pt x="227344" y="68110"/>
                  </a:lnTo>
                  <a:lnTo>
                    <a:pt x="212733" y="76550"/>
                  </a:lnTo>
                  <a:lnTo>
                    <a:pt x="198011" y="68036"/>
                  </a:lnTo>
                  <a:lnTo>
                    <a:pt x="212659" y="59596"/>
                  </a:lnTo>
                  <a:close/>
                  <a:moveTo>
                    <a:pt x="243070" y="59671"/>
                  </a:moveTo>
                  <a:lnTo>
                    <a:pt x="257793" y="68147"/>
                  </a:lnTo>
                  <a:lnTo>
                    <a:pt x="243182" y="76587"/>
                  </a:lnTo>
                  <a:lnTo>
                    <a:pt x="228459" y="68110"/>
                  </a:lnTo>
                  <a:lnTo>
                    <a:pt x="243070" y="59671"/>
                  </a:lnTo>
                  <a:close/>
                  <a:moveTo>
                    <a:pt x="14835" y="68036"/>
                  </a:moveTo>
                  <a:lnTo>
                    <a:pt x="29557" y="76512"/>
                  </a:lnTo>
                  <a:lnTo>
                    <a:pt x="14909" y="84952"/>
                  </a:lnTo>
                  <a:lnTo>
                    <a:pt x="187" y="76475"/>
                  </a:lnTo>
                  <a:lnTo>
                    <a:pt x="14835" y="68036"/>
                  </a:lnTo>
                  <a:close/>
                  <a:moveTo>
                    <a:pt x="45246" y="68073"/>
                  </a:moveTo>
                  <a:lnTo>
                    <a:pt x="59969" y="76587"/>
                  </a:lnTo>
                  <a:lnTo>
                    <a:pt x="45358" y="85026"/>
                  </a:lnTo>
                  <a:lnTo>
                    <a:pt x="30635" y="76512"/>
                  </a:lnTo>
                  <a:lnTo>
                    <a:pt x="45246" y="68073"/>
                  </a:lnTo>
                  <a:close/>
                  <a:moveTo>
                    <a:pt x="75695" y="68147"/>
                  </a:moveTo>
                  <a:lnTo>
                    <a:pt x="90418" y="76624"/>
                  </a:lnTo>
                  <a:lnTo>
                    <a:pt x="75807" y="85063"/>
                  </a:lnTo>
                  <a:lnTo>
                    <a:pt x="61084" y="76587"/>
                  </a:lnTo>
                  <a:lnTo>
                    <a:pt x="75695" y="68147"/>
                  </a:lnTo>
                  <a:close/>
                  <a:moveTo>
                    <a:pt x="106144" y="68185"/>
                  </a:moveTo>
                  <a:lnTo>
                    <a:pt x="120866" y="76698"/>
                  </a:lnTo>
                  <a:lnTo>
                    <a:pt x="106255" y="85138"/>
                  </a:lnTo>
                  <a:lnTo>
                    <a:pt x="91533" y="76624"/>
                  </a:lnTo>
                  <a:lnTo>
                    <a:pt x="106144" y="68185"/>
                  </a:lnTo>
                  <a:close/>
                  <a:moveTo>
                    <a:pt x="136593" y="68259"/>
                  </a:moveTo>
                  <a:lnTo>
                    <a:pt x="151315" y="76735"/>
                  </a:lnTo>
                  <a:lnTo>
                    <a:pt x="136667" y="85175"/>
                  </a:lnTo>
                  <a:lnTo>
                    <a:pt x="121982" y="76698"/>
                  </a:lnTo>
                  <a:lnTo>
                    <a:pt x="136593" y="68259"/>
                  </a:lnTo>
                  <a:close/>
                  <a:moveTo>
                    <a:pt x="167041" y="68296"/>
                  </a:moveTo>
                  <a:lnTo>
                    <a:pt x="181764" y="76810"/>
                  </a:lnTo>
                  <a:lnTo>
                    <a:pt x="167116" y="85249"/>
                  </a:lnTo>
                  <a:lnTo>
                    <a:pt x="152393" y="76735"/>
                  </a:lnTo>
                  <a:lnTo>
                    <a:pt x="167041" y="68296"/>
                  </a:lnTo>
                  <a:close/>
                  <a:moveTo>
                    <a:pt x="197453" y="68370"/>
                  </a:moveTo>
                  <a:lnTo>
                    <a:pt x="212175" y="76847"/>
                  </a:lnTo>
                  <a:lnTo>
                    <a:pt x="197565" y="85286"/>
                  </a:lnTo>
                  <a:lnTo>
                    <a:pt x="182842" y="76810"/>
                  </a:lnTo>
                  <a:lnTo>
                    <a:pt x="197453" y="68370"/>
                  </a:lnTo>
                  <a:close/>
                  <a:moveTo>
                    <a:pt x="227902" y="68408"/>
                  </a:moveTo>
                  <a:lnTo>
                    <a:pt x="242624" y="76921"/>
                  </a:lnTo>
                  <a:lnTo>
                    <a:pt x="228013" y="85361"/>
                  </a:lnTo>
                  <a:lnTo>
                    <a:pt x="213291" y="76847"/>
                  </a:lnTo>
                  <a:lnTo>
                    <a:pt x="227902" y="68408"/>
                  </a:lnTo>
                  <a:close/>
                  <a:moveTo>
                    <a:pt x="258351" y="68482"/>
                  </a:moveTo>
                  <a:lnTo>
                    <a:pt x="273073" y="76958"/>
                  </a:lnTo>
                  <a:lnTo>
                    <a:pt x="258462" y="85398"/>
                  </a:lnTo>
                  <a:lnTo>
                    <a:pt x="243740" y="76921"/>
                  </a:lnTo>
                  <a:lnTo>
                    <a:pt x="258351" y="68482"/>
                  </a:lnTo>
                  <a:close/>
                  <a:moveTo>
                    <a:pt x="30078" y="76847"/>
                  </a:moveTo>
                  <a:lnTo>
                    <a:pt x="44800" y="85323"/>
                  </a:lnTo>
                  <a:lnTo>
                    <a:pt x="30189" y="93800"/>
                  </a:lnTo>
                  <a:lnTo>
                    <a:pt x="15467" y="85286"/>
                  </a:lnTo>
                  <a:lnTo>
                    <a:pt x="30078" y="76847"/>
                  </a:lnTo>
                  <a:close/>
                  <a:moveTo>
                    <a:pt x="60526" y="76884"/>
                  </a:moveTo>
                  <a:lnTo>
                    <a:pt x="75249" y="85398"/>
                  </a:lnTo>
                  <a:lnTo>
                    <a:pt x="60638" y="93837"/>
                  </a:lnTo>
                  <a:lnTo>
                    <a:pt x="45916" y="85323"/>
                  </a:lnTo>
                  <a:lnTo>
                    <a:pt x="60526" y="76884"/>
                  </a:lnTo>
                  <a:close/>
                  <a:moveTo>
                    <a:pt x="90975" y="76958"/>
                  </a:moveTo>
                  <a:lnTo>
                    <a:pt x="105698" y="85435"/>
                  </a:lnTo>
                  <a:lnTo>
                    <a:pt x="91087" y="93912"/>
                  </a:lnTo>
                  <a:lnTo>
                    <a:pt x="76364" y="85398"/>
                  </a:lnTo>
                  <a:lnTo>
                    <a:pt x="90975" y="76958"/>
                  </a:lnTo>
                  <a:close/>
                  <a:moveTo>
                    <a:pt x="121424" y="76996"/>
                  </a:moveTo>
                  <a:lnTo>
                    <a:pt x="136147" y="85509"/>
                  </a:lnTo>
                  <a:lnTo>
                    <a:pt x="121498" y="93949"/>
                  </a:lnTo>
                  <a:lnTo>
                    <a:pt x="106776" y="85435"/>
                  </a:lnTo>
                  <a:lnTo>
                    <a:pt x="121424" y="76996"/>
                  </a:lnTo>
                  <a:close/>
                  <a:moveTo>
                    <a:pt x="151873" y="77070"/>
                  </a:moveTo>
                  <a:lnTo>
                    <a:pt x="166558" y="85547"/>
                  </a:lnTo>
                  <a:lnTo>
                    <a:pt x="151947" y="93986"/>
                  </a:lnTo>
                  <a:lnTo>
                    <a:pt x="137225" y="85509"/>
                  </a:lnTo>
                  <a:lnTo>
                    <a:pt x="151873" y="77070"/>
                  </a:lnTo>
                  <a:close/>
                  <a:moveTo>
                    <a:pt x="182284" y="77107"/>
                  </a:moveTo>
                  <a:lnTo>
                    <a:pt x="197007" y="85621"/>
                  </a:lnTo>
                  <a:lnTo>
                    <a:pt x="182396" y="94060"/>
                  </a:lnTo>
                  <a:lnTo>
                    <a:pt x="167673" y="85547"/>
                  </a:lnTo>
                  <a:lnTo>
                    <a:pt x="182284" y="77107"/>
                  </a:lnTo>
                  <a:close/>
                  <a:moveTo>
                    <a:pt x="212733" y="77182"/>
                  </a:moveTo>
                  <a:lnTo>
                    <a:pt x="227456" y="85658"/>
                  </a:lnTo>
                  <a:lnTo>
                    <a:pt x="212845" y="94097"/>
                  </a:lnTo>
                  <a:lnTo>
                    <a:pt x="198122" y="85621"/>
                  </a:lnTo>
                  <a:lnTo>
                    <a:pt x="212733" y="77182"/>
                  </a:lnTo>
                  <a:close/>
                  <a:moveTo>
                    <a:pt x="243182" y="77219"/>
                  </a:moveTo>
                  <a:lnTo>
                    <a:pt x="257904" y="85732"/>
                  </a:lnTo>
                  <a:lnTo>
                    <a:pt x="243293" y="94172"/>
                  </a:lnTo>
                  <a:lnTo>
                    <a:pt x="228571" y="85658"/>
                  </a:lnTo>
                  <a:lnTo>
                    <a:pt x="243182" y="77219"/>
                  </a:lnTo>
                  <a:close/>
                  <a:moveTo>
                    <a:pt x="14909" y="85621"/>
                  </a:moveTo>
                  <a:lnTo>
                    <a:pt x="29632" y="94097"/>
                  </a:lnTo>
                  <a:lnTo>
                    <a:pt x="15021" y="102537"/>
                  </a:lnTo>
                  <a:lnTo>
                    <a:pt x="298" y="94060"/>
                  </a:lnTo>
                  <a:lnTo>
                    <a:pt x="14909" y="85621"/>
                  </a:lnTo>
                  <a:close/>
                  <a:moveTo>
                    <a:pt x="45358" y="85658"/>
                  </a:moveTo>
                  <a:lnTo>
                    <a:pt x="60080" y="94172"/>
                  </a:lnTo>
                  <a:lnTo>
                    <a:pt x="45469" y="102611"/>
                  </a:lnTo>
                  <a:lnTo>
                    <a:pt x="30747" y="94097"/>
                  </a:lnTo>
                  <a:lnTo>
                    <a:pt x="45358" y="85658"/>
                  </a:lnTo>
                  <a:close/>
                  <a:moveTo>
                    <a:pt x="75807" y="85732"/>
                  </a:moveTo>
                  <a:lnTo>
                    <a:pt x="90529" y="94209"/>
                  </a:lnTo>
                  <a:lnTo>
                    <a:pt x="75881" y="102648"/>
                  </a:lnTo>
                  <a:lnTo>
                    <a:pt x="61196" y="94172"/>
                  </a:lnTo>
                  <a:lnTo>
                    <a:pt x="75807" y="85732"/>
                  </a:lnTo>
                  <a:close/>
                  <a:moveTo>
                    <a:pt x="106255" y="85770"/>
                  </a:moveTo>
                  <a:lnTo>
                    <a:pt x="120978" y="94283"/>
                  </a:lnTo>
                  <a:lnTo>
                    <a:pt x="106330" y="102723"/>
                  </a:lnTo>
                  <a:lnTo>
                    <a:pt x="91607" y="94209"/>
                  </a:lnTo>
                  <a:lnTo>
                    <a:pt x="106255" y="85770"/>
                  </a:lnTo>
                  <a:close/>
                  <a:moveTo>
                    <a:pt x="136667" y="85807"/>
                  </a:moveTo>
                  <a:lnTo>
                    <a:pt x="151389" y="94321"/>
                  </a:lnTo>
                  <a:lnTo>
                    <a:pt x="136779" y="102760"/>
                  </a:lnTo>
                  <a:lnTo>
                    <a:pt x="122056" y="94283"/>
                  </a:lnTo>
                  <a:lnTo>
                    <a:pt x="136667" y="85807"/>
                  </a:lnTo>
                  <a:close/>
                  <a:moveTo>
                    <a:pt x="167116" y="85881"/>
                  </a:moveTo>
                  <a:lnTo>
                    <a:pt x="181838" y="94395"/>
                  </a:lnTo>
                  <a:lnTo>
                    <a:pt x="167227" y="102834"/>
                  </a:lnTo>
                  <a:lnTo>
                    <a:pt x="152505" y="94321"/>
                  </a:lnTo>
                  <a:lnTo>
                    <a:pt x="167116" y="85881"/>
                  </a:lnTo>
                  <a:close/>
                  <a:moveTo>
                    <a:pt x="197565" y="85918"/>
                  </a:moveTo>
                  <a:lnTo>
                    <a:pt x="212287" y="94432"/>
                  </a:lnTo>
                  <a:lnTo>
                    <a:pt x="197676" y="102871"/>
                  </a:lnTo>
                  <a:lnTo>
                    <a:pt x="182954" y="94395"/>
                  </a:lnTo>
                  <a:lnTo>
                    <a:pt x="197565" y="85918"/>
                  </a:lnTo>
                  <a:close/>
                  <a:moveTo>
                    <a:pt x="228013" y="85993"/>
                  </a:moveTo>
                  <a:lnTo>
                    <a:pt x="242736" y="94469"/>
                  </a:lnTo>
                  <a:lnTo>
                    <a:pt x="228088" y="102946"/>
                  </a:lnTo>
                  <a:lnTo>
                    <a:pt x="213402" y="94432"/>
                  </a:lnTo>
                  <a:lnTo>
                    <a:pt x="228013" y="85993"/>
                  </a:lnTo>
                  <a:close/>
                  <a:moveTo>
                    <a:pt x="258462" y="86030"/>
                  </a:moveTo>
                  <a:lnTo>
                    <a:pt x="273185" y="94544"/>
                  </a:lnTo>
                  <a:lnTo>
                    <a:pt x="258536" y="102983"/>
                  </a:lnTo>
                  <a:lnTo>
                    <a:pt x="243814" y="94469"/>
                  </a:lnTo>
                  <a:lnTo>
                    <a:pt x="258462" y="86030"/>
                  </a:lnTo>
                  <a:close/>
                  <a:moveTo>
                    <a:pt x="30189" y="94432"/>
                  </a:moveTo>
                  <a:lnTo>
                    <a:pt x="44912" y="102909"/>
                  </a:lnTo>
                  <a:lnTo>
                    <a:pt x="30264" y="111348"/>
                  </a:lnTo>
                  <a:lnTo>
                    <a:pt x="15578" y="102871"/>
                  </a:lnTo>
                  <a:lnTo>
                    <a:pt x="30189" y="94432"/>
                  </a:lnTo>
                  <a:close/>
                  <a:moveTo>
                    <a:pt x="60638" y="94469"/>
                  </a:moveTo>
                  <a:lnTo>
                    <a:pt x="75360" y="102983"/>
                  </a:lnTo>
                  <a:lnTo>
                    <a:pt x="60712" y="111422"/>
                  </a:lnTo>
                  <a:lnTo>
                    <a:pt x="45990" y="102909"/>
                  </a:lnTo>
                  <a:lnTo>
                    <a:pt x="60638" y="94469"/>
                  </a:lnTo>
                  <a:close/>
                  <a:moveTo>
                    <a:pt x="91087" y="94544"/>
                  </a:moveTo>
                  <a:lnTo>
                    <a:pt x="105772" y="103020"/>
                  </a:lnTo>
                  <a:lnTo>
                    <a:pt x="91161" y="111460"/>
                  </a:lnTo>
                  <a:lnTo>
                    <a:pt x="76439" y="102983"/>
                  </a:lnTo>
                  <a:lnTo>
                    <a:pt x="91087" y="94544"/>
                  </a:lnTo>
                  <a:close/>
                  <a:moveTo>
                    <a:pt x="121498" y="94581"/>
                  </a:moveTo>
                  <a:lnTo>
                    <a:pt x="136221" y="103094"/>
                  </a:lnTo>
                  <a:lnTo>
                    <a:pt x="121610" y="111534"/>
                  </a:lnTo>
                  <a:lnTo>
                    <a:pt x="106887" y="103020"/>
                  </a:lnTo>
                  <a:lnTo>
                    <a:pt x="121498" y="94581"/>
                  </a:lnTo>
                  <a:close/>
                  <a:moveTo>
                    <a:pt x="151947" y="94655"/>
                  </a:moveTo>
                  <a:lnTo>
                    <a:pt x="166670" y="103132"/>
                  </a:lnTo>
                  <a:lnTo>
                    <a:pt x="152059" y="111571"/>
                  </a:lnTo>
                  <a:lnTo>
                    <a:pt x="137336" y="103094"/>
                  </a:lnTo>
                  <a:lnTo>
                    <a:pt x="151947" y="94655"/>
                  </a:lnTo>
                  <a:close/>
                  <a:moveTo>
                    <a:pt x="182396" y="94692"/>
                  </a:moveTo>
                  <a:lnTo>
                    <a:pt x="197118" y="103206"/>
                  </a:lnTo>
                  <a:lnTo>
                    <a:pt x="182470" y="111645"/>
                  </a:lnTo>
                  <a:lnTo>
                    <a:pt x="167785" y="103132"/>
                  </a:lnTo>
                  <a:lnTo>
                    <a:pt x="182396" y="94692"/>
                  </a:lnTo>
                  <a:close/>
                  <a:moveTo>
                    <a:pt x="212845" y="94767"/>
                  </a:moveTo>
                  <a:lnTo>
                    <a:pt x="227567" y="103243"/>
                  </a:lnTo>
                  <a:lnTo>
                    <a:pt x="212919" y="111683"/>
                  </a:lnTo>
                  <a:lnTo>
                    <a:pt x="198197" y="103206"/>
                  </a:lnTo>
                  <a:lnTo>
                    <a:pt x="212845" y="94767"/>
                  </a:lnTo>
                  <a:close/>
                  <a:moveTo>
                    <a:pt x="243293" y="94804"/>
                  </a:moveTo>
                  <a:lnTo>
                    <a:pt x="257979" y="103318"/>
                  </a:lnTo>
                  <a:lnTo>
                    <a:pt x="243368" y="111757"/>
                  </a:lnTo>
                  <a:lnTo>
                    <a:pt x="228645" y="103243"/>
                  </a:lnTo>
                  <a:lnTo>
                    <a:pt x="243293" y="94804"/>
                  </a:lnTo>
                  <a:close/>
                  <a:moveTo>
                    <a:pt x="15021" y="103169"/>
                  </a:moveTo>
                  <a:lnTo>
                    <a:pt x="29743" y="111683"/>
                  </a:lnTo>
                  <a:lnTo>
                    <a:pt x="15095" y="120122"/>
                  </a:lnTo>
                  <a:lnTo>
                    <a:pt x="410" y="111608"/>
                  </a:lnTo>
                  <a:lnTo>
                    <a:pt x="15021" y="103169"/>
                  </a:lnTo>
                  <a:close/>
                  <a:moveTo>
                    <a:pt x="45469" y="103243"/>
                  </a:moveTo>
                  <a:lnTo>
                    <a:pt x="60155" y="111720"/>
                  </a:lnTo>
                  <a:lnTo>
                    <a:pt x="45544" y="120159"/>
                  </a:lnTo>
                  <a:lnTo>
                    <a:pt x="30821" y="111683"/>
                  </a:lnTo>
                  <a:lnTo>
                    <a:pt x="45469" y="103243"/>
                  </a:lnTo>
                  <a:close/>
                  <a:moveTo>
                    <a:pt x="75881" y="103280"/>
                  </a:moveTo>
                  <a:lnTo>
                    <a:pt x="90603" y="111794"/>
                  </a:lnTo>
                  <a:lnTo>
                    <a:pt x="75993" y="120233"/>
                  </a:lnTo>
                  <a:lnTo>
                    <a:pt x="61270" y="111720"/>
                  </a:lnTo>
                  <a:lnTo>
                    <a:pt x="75881" y="103280"/>
                  </a:lnTo>
                  <a:close/>
                  <a:moveTo>
                    <a:pt x="106330" y="103355"/>
                  </a:moveTo>
                  <a:lnTo>
                    <a:pt x="121052" y="111831"/>
                  </a:lnTo>
                  <a:lnTo>
                    <a:pt x="106441" y="120271"/>
                  </a:lnTo>
                  <a:lnTo>
                    <a:pt x="91719" y="111794"/>
                  </a:lnTo>
                  <a:lnTo>
                    <a:pt x="106330" y="103355"/>
                  </a:lnTo>
                  <a:close/>
                  <a:moveTo>
                    <a:pt x="136779" y="103392"/>
                  </a:moveTo>
                  <a:lnTo>
                    <a:pt x="151501" y="111906"/>
                  </a:lnTo>
                  <a:lnTo>
                    <a:pt x="136890" y="120345"/>
                  </a:lnTo>
                  <a:lnTo>
                    <a:pt x="122168" y="111831"/>
                  </a:lnTo>
                  <a:lnTo>
                    <a:pt x="136779" y="103392"/>
                  </a:lnTo>
                  <a:close/>
                  <a:moveTo>
                    <a:pt x="167227" y="103466"/>
                  </a:moveTo>
                  <a:lnTo>
                    <a:pt x="181950" y="111943"/>
                  </a:lnTo>
                  <a:lnTo>
                    <a:pt x="167302" y="120382"/>
                  </a:lnTo>
                  <a:lnTo>
                    <a:pt x="152616" y="111906"/>
                  </a:lnTo>
                  <a:lnTo>
                    <a:pt x="167227" y="103466"/>
                  </a:lnTo>
                  <a:close/>
                  <a:moveTo>
                    <a:pt x="197676" y="103503"/>
                  </a:moveTo>
                  <a:lnTo>
                    <a:pt x="212361" y="112017"/>
                  </a:lnTo>
                  <a:lnTo>
                    <a:pt x="197750" y="120457"/>
                  </a:lnTo>
                  <a:lnTo>
                    <a:pt x="183028" y="111943"/>
                  </a:lnTo>
                  <a:lnTo>
                    <a:pt x="197676" y="103503"/>
                  </a:lnTo>
                  <a:close/>
                  <a:moveTo>
                    <a:pt x="228088" y="103578"/>
                  </a:moveTo>
                  <a:lnTo>
                    <a:pt x="242810" y="112054"/>
                  </a:lnTo>
                  <a:lnTo>
                    <a:pt x="228199" y="120494"/>
                  </a:lnTo>
                  <a:lnTo>
                    <a:pt x="213477" y="112017"/>
                  </a:lnTo>
                  <a:lnTo>
                    <a:pt x="228088" y="103578"/>
                  </a:lnTo>
                  <a:close/>
                  <a:moveTo>
                    <a:pt x="258536" y="103615"/>
                  </a:moveTo>
                  <a:lnTo>
                    <a:pt x="273259" y="112129"/>
                  </a:lnTo>
                  <a:lnTo>
                    <a:pt x="258648" y="120568"/>
                  </a:lnTo>
                  <a:lnTo>
                    <a:pt x="243925" y="112054"/>
                  </a:lnTo>
                  <a:lnTo>
                    <a:pt x="258536" y="103615"/>
                  </a:lnTo>
                  <a:close/>
                  <a:moveTo>
                    <a:pt x="30264" y="111980"/>
                  </a:moveTo>
                  <a:lnTo>
                    <a:pt x="44986" y="120494"/>
                  </a:lnTo>
                  <a:lnTo>
                    <a:pt x="30375" y="128933"/>
                  </a:lnTo>
                  <a:lnTo>
                    <a:pt x="15653" y="120419"/>
                  </a:lnTo>
                  <a:lnTo>
                    <a:pt x="30264" y="111980"/>
                  </a:lnTo>
                  <a:close/>
                  <a:moveTo>
                    <a:pt x="60712" y="112054"/>
                  </a:moveTo>
                  <a:lnTo>
                    <a:pt x="75435" y="120531"/>
                  </a:lnTo>
                  <a:lnTo>
                    <a:pt x="60824" y="129007"/>
                  </a:lnTo>
                  <a:lnTo>
                    <a:pt x="46101" y="120494"/>
                  </a:lnTo>
                  <a:lnTo>
                    <a:pt x="60712" y="112054"/>
                  </a:lnTo>
                  <a:close/>
                  <a:moveTo>
                    <a:pt x="91161" y="112092"/>
                  </a:moveTo>
                  <a:lnTo>
                    <a:pt x="105884" y="120605"/>
                  </a:lnTo>
                  <a:lnTo>
                    <a:pt x="91273" y="129045"/>
                  </a:lnTo>
                  <a:lnTo>
                    <a:pt x="76550" y="120531"/>
                  </a:lnTo>
                  <a:lnTo>
                    <a:pt x="91161" y="112092"/>
                  </a:lnTo>
                  <a:close/>
                  <a:moveTo>
                    <a:pt x="121610" y="112166"/>
                  </a:moveTo>
                  <a:lnTo>
                    <a:pt x="136332" y="120642"/>
                  </a:lnTo>
                  <a:lnTo>
                    <a:pt x="121684" y="129082"/>
                  </a:lnTo>
                  <a:lnTo>
                    <a:pt x="106999" y="120605"/>
                  </a:lnTo>
                  <a:lnTo>
                    <a:pt x="121610" y="112166"/>
                  </a:lnTo>
                  <a:close/>
                  <a:moveTo>
                    <a:pt x="152059" y="112203"/>
                  </a:moveTo>
                  <a:lnTo>
                    <a:pt x="166781" y="120717"/>
                  </a:lnTo>
                  <a:lnTo>
                    <a:pt x="152133" y="129156"/>
                  </a:lnTo>
                  <a:lnTo>
                    <a:pt x="137411" y="120642"/>
                  </a:lnTo>
                  <a:lnTo>
                    <a:pt x="152059" y="112203"/>
                  </a:lnTo>
                  <a:close/>
                  <a:moveTo>
                    <a:pt x="182470" y="112277"/>
                  </a:moveTo>
                  <a:lnTo>
                    <a:pt x="197193" y="120754"/>
                  </a:lnTo>
                  <a:lnTo>
                    <a:pt x="182582" y="129193"/>
                  </a:lnTo>
                  <a:lnTo>
                    <a:pt x="167859" y="120717"/>
                  </a:lnTo>
                  <a:lnTo>
                    <a:pt x="182470" y="112277"/>
                  </a:lnTo>
                  <a:close/>
                  <a:moveTo>
                    <a:pt x="212919" y="112315"/>
                  </a:moveTo>
                  <a:lnTo>
                    <a:pt x="227642" y="120828"/>
                  </a:lnTo>
                  <a:lnTo>
                    <a:pt x="213031" y="129268"/>
                  </a:lnTo>
                  <a:lnTo>
                    <a:pt x="198308" y="120754"/>
                  </a:lnTo>
                  <a:lnTo>
                    <a:pt x="212919" y="112315"/>
                  </a:lnTo>
                  <a:close/>
                  <a:moveTo>
                    <a:pt x="243368" y="112389"/>
                  </a:moveTo>
                  <a:lnTo>
                    <a:pt x="258090" y="120866"/>
                  </a:lnTo>
                  <a:lnTo>
                    <a:pt x="243479" y="129305"/>
                  </a:lnTo>
                  <a:lnTo>
                    <a:pt x="228757" y="120828"/>
                  </a:lnTo>
                  <a:lnTo>
                    <a:pt x="243368" y="112389"/>
                  </a:lnTo>
                  <a:close/>
                  <a:moveTo>
                    <a:pt x="15095" y="120754"/>
                  </a:moveTo>
                  <a:lnTo>
                    <a:pt x="29817" y="129268"/>
                  </a:lnTo>
                  <a:lnTo>
                    <a:pt x="15207" y="137707"/>
                  </a:lnTo>
                  <a:lnTo>
                    <a:pt x="484" y="129193"/>
                  </a:lnTo>
                  <a:lnTo>
                    <a:pt x="15095" y="120754"/>
                  </a:lnTo>
                  <a:close/>
                  <a:moveTo>
                    <a:pt x="45544" y="120828"/>
                  </a:moveTo>
                  <a:lnTo>
                    <a:pt x="60266" y="129305"/>
                  </a:lnTo>
                  <a:lnTo>
                    <a:pt x="45655" y="137744"/>
                  </a:lnTo>
                  <a:lnTo>
                    <a:pt x="30933" y="129268"/>
                  </a:lnTo>
                  <a:lnTo>
                    <a:pt x="45544" y="120828"/>
                  </a:lnTo>
                  <a:close/>
                  <a:moveTo>
                    <a:pt x="75993" y="120866"/>
                  </a:moveTo>
                  <a:lnTo>
                    <a:pt x="90715" y="129379"/>
                  </a:lnTo>
                  <a:lnTo>
                    <a:pt x="76104" y="137819"/>
                  </a:lnTo>
                  <a:lnTo>
                    <a:pt x="61382" y="129305"/>
                  </a:lnTo>
                  <a:lnTo>
                    <a:pt x="75993" y="120866"/>
                  </a:lnTo>
                  <a:close/>
                  <a:moveTo>
                    <a:pt x="106441" y="120903"/>
                  </a:moveTo>
                  <a:lnTo>
                    <a:pt x="121164" y="129416"/>
                  </a:lnTo>
                  <a:lnTo>
                    <a:pt x="106516" y="137856"/>
                  </a:lnTo>
                  <a:lnTo>
                    <a:pt x="91793" y="129379"/>
                  </a:lnTo>
                  <a:lnTo>
                    <a:pt x="106441" y="120903"/>
                  </a:lnTo>
                  <a:close/>
                  <a:moveTo>
                    <a:pt x="136890" y="120977"/>
                  </a:moveTo>
                  <a:lnTo>
                    <a:pt x="151575" y="129491"/>
                  </a:lnTo>
                  <a:lnTo>
                    <a:pt x="136964" y="137930"/>
                  </a:lnTo>
                  <a:lnTo>
                    <a:pt x="122242" y="129416"/>
                  </a:lnTo>
                  <a:lnTo>
                    <a:pt x="136890" y="120977"/>
                  </a:lnTo>
                  <a:close/>
                  <a:moveTo>
                    <a:pt x="167302" y="121014"/>
                  </a:moveTo>
                  <a:lnTo>
                    <a:pt x="182024" y="129528"/>
                  </a:lnTo>
                  <a:lnTo>
                    <a:pt x="167413" y="137967"/>
                  </a:lnTo>
                  <a:lnTo>
                    <a:pt x="152691" y="129491"/>
                  </a:lnTo>
                  <a:lnTo>
                    <a:pt x="167302" y="121014"/>
                  </a:lnTo>
                  <a:close/>
                  <a:moveTo>
                    <a:pt x="197750" y="121089"/>
                  </a:moveTo>
                  <a:lnTo>
                    <a:pt x="212473" y="129565"/>
                  </a:lnTo>
                  <a:lnTo>
                    <a:pt x="197862" y="138042"/>
                  </a:lnTo>
                  <a:lnTo>
                    <a:pt x="183139" y="129528"/>
                  </a:lnTo>
                  <a:lnTo>
                    <a:pt x="197750" y="121089"/>
                  </a:lnTo>
                  <a:close/>
                  <a:moveTo>
                    <a:pt x="228199" y="121126"/>
                  </a:moveTo>
                  <a:lnTo>
                    <a:pt x="242922" y="129639"/>
                  </a:lnTo>
                  <a:lnTo>
                    <a:pt x="228311" y="138079"/>
                  </a:lnTo>
                  <a:lnTo>
                    <a:pt x="213588" y="129565"/>
                  </a:lnTo>
                  <a:lnTo>
                    <a:pt x="228199" y="121126"/>
                  </a:lnTo>
                  <a:close/>
                  <a:moveTo>
                    <a:pt x="258648" y="121200"/>
                  </a:moveTo>
                  <a:lnTo>
                    <a:pt x="273370" y="129677"/>
                  </a:lnTo>
                  <a:lnTo>
                    <a:pt x="258722" y="138116"/>
                  </a:lnTo>
                  <a:lnTo>
                    <a:pt x="244000" y="129639"/>
                  </a:lnTo>
                  <a:lnTo>
                    <a:pt x="258648" y="121200"/>
                  </a:lnTo>
                  <a:close/>
                  <a:moveTo>
                    <a:pt x="30375" y="129565"/>
                  </a:moveTo>
                  <a:lnTo>
                    <a:pt x="45098" y="138079"/>
                  </a:lnTo>
                  <a:lnTo>
                    <a:pt x="30487" y="146518"/>
                  </a:lnTo>
                  <a:lnTo>
                    <a:pt x="15764" y="138004"/>
                  </a:lnTo>
                  <a:lnTo>
                    <a:pt x="30375" y="129565"/>
                  </a:lnTo>
                  <a:close/>
                  <a:moveTo>
                    <a:pt x="60824" y="129639"/>
                  </a:moveTo>
                  <a:lnTo>
                    <a:pt x="75546" y="138116"/>
                  </a:lnTo>
                  <a:lnTo>
                    <a:pt x="60898" y="146555"/>
                  </a:lnTo>
                  <a:lnTo>
                    <a:pt x="46213" y="138079"/>
                  </a:lnTo>
                  <a:lnTo>
                    <a:pt x="60824" y="129639"/>
                  </a:lnTo>
                  <a:close/>
                  <a:moveTo>
                    <a:pt x="91273" y="129677"/>
                  </a:moveTo>
                  <a:lnTo>
                    <a:pt x="105995" y="138190"/>
                  </a:lnTo>
                  <a:lnTo>
                    <a:pt x="91347" y="146630"/>
                  </a:lnTo>
                  <a:lnTo>
                    <a:pt x="76625" y="138116"/>
                  </a:lnTo>
                  <a:lnTo>
                    <a:pt x="91273" y="129677"/>
                  </a:lnTo>
                  <a:close/>
                  <a:moveTo>
                    <a:pt x="121684" y="129751"/>
                  </a:moveTo>
                  <a:lnTo>
                    <a:pt x="136407" y="138228"/>
                  </a:lnTo>
                  <a:lnTo>
                    <a:pt x="121796" y="146667"/>
                  </a:lnTo>
                  <a:lnTo>
                    <a:pt x="107073" y="138190"/>
                  </a:lnTo>
                  <a:lnTo>
                    <a:pt x="121684" y="129751"/>
                  </a:lnTo>
                  <a:close/>
                  <a:moveTo>
                    <a:pt x="152133" y="129788"/>
                  </a:moveTo>
                  <a:lnTo>
                    <a:pt x="166856" y="138302"/>
                  </a:lnTo>
                  <a:lnTo>
                    <a:pt x="152245" y="146741"/>
                  </a:lnTo>
                  <a:lnTo>
                    <a:pt x="137522" y="138228"/>
                  </a:lnTo>
                  <a:lnTo>
                    <a:pt x="152133" y="129788"/>
                  </a:lnTo>
                  <a:close/>
                  <a:moveTo>
                    <a:pt x="182582" y="129863"/>
                  </a:moveTo>
                  <a:lnTo>
                    <a:pt x="197304" y="138339"/>
                  </a:lnTo>
                  <a:lnTo>
                    <a:pt x="182693" y="146778"/>
                  </a:lnTo>
                  <a:lnTo>
                    <a:pt x="167971" y="138302"/>
                  </a:lnTo>
                  <a:lnTo>
                    <a:pt x="182582" y="129863"/>
                  </a:lnTo>
                  <a:close/>
                  <a:moveTo>
                    <a:pt x="213031" y="129900"/>
                  </a:moveTo>
                  <a:lnTo>
                    <a:pt x="227753" y="138413"/>
                  </a:lnTo>
                  <a:lnTo>
                    <a:pt x="213105" y="146853"/>
                  </a:lnTo>
                  <a:lnTo>
                    <a:pt x="198420" y="138339"/>
                  </a:lnTo>
                  <a:lnTo>
                    <a:pt x="213031" y="129900"/>
                  </a:lnTo>
                  <a:close/>
                  <a:moveTo>
                    <a:pt x="243479" y="129974"/>
                  </a:moveTo>
                  <a:lnTo>
                    <a:pt x="258202" y="138451"/>
                  </a:lnTo>
                  <a:lnTo>
                    <a:pt x="243554" y="146890"/>
                  </a:lnTo>
                  <a:lnTo>
                    <a:pt x="228831" y="138413"/>
                  </a:lnTo>
                  <a:lnTo>
                    <a:pt x="243479" y="129974"/>
                  </a:lnTo>
                  <a:close/>
                  <a:moveTo>
                    <a:pt x="15207" y="138339"/>
                  </a:moveTo>
                  <a:lnTo>
                    <a:pt x="29929" y="146816"/>
                  </a:lnTo>
                  <a:lnTo>
                    <a:pt x="15281" y="155255"/>
                  </a:lnTo>
                  <a:lnTo>
                    <a:pt x="596" y="146778"/>
                  </a:lnTo>
                  <a:lnTo>
                    <a:pt x="15207" y="138339"/>
                  </a:lnTo>
                  <a:close/>
                  <a:moveTo>
                    <a:pt x="45655" y="138376"/>
                  </a:moveTo>
                  <a:lnTo>
                    <a:pt x="60378" y="146890"/>
                  </a:lnTo>
                  <a:lnTo>
                    <a:pt x="45730" y="155329"/>
                  </a:lnTo>
                  <a:lnTo>
                    <a:pt x="31007" y="146816"/>
                  </a:lnTo>
                  <a:lnTo>
                    <a:pt x="45655" y="138376"/>
                  </a:lnTo>
                  <a:close/>
                  <a:moveTo>
                    <a:pt x="76104" y="138451"/>
                  </a:moveTo>
                  <a:lnTo>
                    <a:pt x="90789" y="146927"/>
                  </a:lnTo>
                  <a:lnTo>
                    <a:pt x="76178" y="155367"/>
                  </a:lnTo>
                  <a:lnTo>
                    <a:pt x="61456" y="146890"/>
                  </a:lnTo>
                  <a:lnTo>
                    <a:pt x="76104" y="138451"/>
                  </a:lnTo>
                  <a:close/>
                  <a:moveTo>
                    <a:pt x="106516" y="138488"/>
                  </a:moveTo>
                  <a:lnTo>
                    <a:pt x="121238" y="147002"/>
                  </a:lnTo>
                  <a:lnTo>
                    <a:pt x="106627" y="155441"/>
                  </a:lnTo>
                  <a:lnTo>
                    <a:pt x="91905" y="146927"/>
                  </a:lnTo>
                  <a:lnTo>
                    <a:pt x="106516" y="138488"/>
                  </a:lnTo>
                  <a:close/>
                  <a:moveTo>
                    <a:pt x="136964" y="138562"/>
                  </a:moveTo>
                  <a:lnTo>
                    <a:pt x="151687" y="147039"/>
                  </a:lnTo>
                  <a:lnTo>
                    <a:pt x="137076" y="155478"/>
                  </a:lnTo>
                  <a:lnTo>
                    <a:pt x="122353" y="147002"/>
                  </a:lnTo>
                  <a:lnTo>
                    <a:pt x="136964" y="138562"/>
                  </a:lnTo>
                  <a:close/>
                  <a:moveTo>
                    <a:pt x="167413" y="138599"/>
                  </a:moveTo>
                  <a:lnTo>
                    <a:pt x="182136" y="147113"/>
                  </a:lnTo>
                  <a:lnTo>
                    <a:pt x="167525" y="155552"/>
                  </a:lnTo>
                  <a:lnTo>
                    <a:pt x="152802" y="147039"/>
                  </a:lnTo>
                  <a:lnTo>
                    <a:pt x="167413" y="138599"/>
                  </a:lnTo>
                  <a:close/>
                  <a:moveTo>
                    <a:pt x="197862" y="138674"/>
                  </a:moveTo>
                  <a:lnTo>
                    <a:pt x="212584" y="147150"/>
                  </a:lnTo>
                  <a:lnTo>
                    <a:pt x="197936" y="155590"/>
                  </a:lnTo>
                  <a:lnTo>
                    <a:pt x="183214" y="147113"/>
                  </a:lnTo>
                  <a:lnTo>
                    <a:pt x="197862" y="138674"/>
                  </a:lnTo>
                  <a:close/>
                  <a:moveTo>
                    <a:pt x="228311" y="138711"/>
                  </a:moveTo>
                  <a:lnTo>
                    <a:pt x="242996" y="147225"/>
                  </a:lnTo>
                  <a:lnTo>
                    <a:pt x="228385" y="155664"/>
                  </a:lnTo>
                  <a:lnTo>
                    <a:pt x="213663" y="147150"/>
                  </a:lnTo>
                  <a:lnTo>
                    <a:pt x="228311" y="138711"/>
                  </a:lnTo>
                  <a:close/>
                  <a:moveTo>
                    <a:pt x="258722" y="138785"/>
                  </a:moveTo>
                  <a:lnTo>
                    <a:pt x="273445" y="147262"/>
                  </a:lnTo>
                  <a:lnTo>
                    <a:pt x="258834" y="155701"/>
                  </a:lnTo>
                  <a:lnTo>
                    <a:pt x="244111" y="147225"/>
                  </a:lnTo>
                  <a:lnTo>
                    <a:pt x="258722" y="138785"/>
                  </a:lnTo>
                  <a:close/>
                  <a:moveTo>
                    <a:pt x="18367" y="0"/>
                  </a:moveTo>
                  <a:lnTo>
                    <a:pt x="29148" y="6209"/>
                  </a:lnTo>
                  <a:lnTo>
                    <a:pt x="14537" y="14686"/>
                  </a:lnTo>
                  <a:lnTo>
                    <a:pt x="1" y="6283"/>
                  </a:lnTo>
                  <a:lnTo>
                    <a:pt x="1" y="6915"/>
                  </a:lnTo>
                  <a:lnTo>
                    <a:pt x="13980" y="14983"/>
                  </a:lnTo>
                  <a:lnTo>
                    <a:pt x="1" y="23051"/>
                  </a:lnTo>
                  <a:lnTo>
                    <a:pt x="1" y="23683"/>
                  </a:lnTo>
                  <a:lnTo>
                    <a:pt x="14537" y="15318"/>
                  </a:lnTo>
                  <a:lnTo>
                    <a:pt x="29260" y="23794"/>
                  </a:lnTo>
                  <a:lnTo>
                    <a:pt x="14649" y="32234"/>
                  </a:lnTo>
                  <a:lnTo>
                    <a:pt x="1" y="23794"/>
                  </a:lnTo>
                  <a:lnTo>
                    <a:pt x="1" y="24426"/>
                  </a:lnTo>
                  <a:lnTo>
                    <a:pt x="14091" y="32568"/>
                  </a:lnTo>
                  <a:lnTo>
                    <a:pt x="1" y="40673"/>
                  </a:lnTo>
                  <a:lnTo>
                    <a:pt x="1" y="41305"/>
                  </a:lnTo>
                  <a:lnTo>
                    <a:pt x="14649" y="32866"/>
                  </a:lnTo>
                  <a:lnTo>
                    <a:pt x="29334" y="41379"/>
                  </a:lnTo>
                  <a:lnTo>
                    <a:pt x="14723" y="49819"/>
                  </a:lnTo>
                  <a:lnTo>
                    <a:pt x="1" y="41305"/>
                  </a:lnTo>
                  <a:lnTo>
                    <a:pt x="1" y="41937"/>
                  </a:lnTo>
                  <a:lnTo>
                    <a:pt x="14166" y="50153"/>
                  </a:lnTo>
                  <a:lnTo>
                    <a:pt x="1" y="58332"/>
                  </a:lnTo>
                  <a:lnTo>
                    <a:pt x="1" y="59485"/>
                  </a:lnTo>
                  <a:lnTo>
                    <a:pt x="14277" y="67701"/>
                  </a:lnTo>
                  <a:lnTo>
                    <a:pt x="1" y="75955"/>
                  </a:lnTo>
                  <a:lnTo>
                    <a:pt x="1" y="76996"/>
                  </a:lnTo>
                  <a:lnTo>
                    <a:pt x="14351" y="85286"/>
                  </a:lnTo>
                  <a:lnTo>
                    <a:pt x="1" y="93577"/>
                  </a:lnTo>
                  <a:lnTo>
                    <a:pt x="1" y="94506"/>
                  </a:lnTo>
                  <a:lnTo>
                    <a:pt x="14463" y="102871"/>
                  </a:lnTo>
                  <a:lnTo>
                    <a:pt x="1" y="111199"/>
                  </a:lnTo>
                  <a:lnTo>
                    <a:pt x="1" y="112017"/>
                  </a:lnTo>
                  <a:lnTo>
                    <a:pt x="14574" y="120419"/>
                  </a:lnTo>
                  <a:lnTo>
                    <a:pt x="1" y="128859"/>
                  </a:lnTo>
                  <a:lnTo>
                    <a:pt x="1" y="129565"/>
                  </a:lnTo>
                  <a:lnTo>
                    <a:pt x="14649" y="138004"/>
                  </a:lnTo>
                  <a:lnTo>
                    <a:pt x="38" y="146444"/>
                  </a:lnTo>
                  <a:lnTo>
                    <a:pt x="1" y="146444"/>
                  </a:lnTo>
                  <a:lnTo>
                    <a:pt x="1" y="147113"/>
                  </a:lnTo>
                  <a:lnTo>
                    <a:pt x="38" y="147076"/>
                  </a:lnTo>
                  <a:lnTo>
                    <a:pt x="14760" y="155590"/>
                  </a:lnTo>
                  <a:lnTo>
                    <a:pt x="6767" y="160200"/>
                  </a:lnTo>
                  <a:lnTo>
                    <a:pt x="7845" y="160200"/>
                  </a:lnTo>
                  <a:lnTo>
                    <a:pt x="15281" y="155924"/>
                  </a:lnTo>
                  <a:lnTo>
                    <a:pt x="22754" y="160200"/>
                  </a:lnTo>
                  <a:lnTo>
                    <a:pt x="23832" y="160200"/>
                  </a:lnTo>
                  <a:lnTo>
                    <a:pt x="15839" y="155590"/>
                  </a:lnTo>
                  <a:lnTo>
                    <a:pt x="30487" y="147150"/>
                  </a:lnTo>
                  <a:lnTo>
                    <a:pt x="45172" y="155627"/>
                  </a:lnTo>
                  <a:lnTo>
                    <a:pt x="37290" y="160200"/>
                  </a:lnTo>
                  <a:lnTo>
                    <a:pt x="38406" y="160200"/>
                  </a:lnTo>
                  <a:lnTo>
                    <a:pt x="45730" y="155961"/>
                  </a:lnTo>
                  <a:lnTo>
                    <a:pt x="53091" y="160200"/>
                  </a:lnTo>
                  <a:lnTo>
                    <a:pt x="54169" y="160200"/>
                  </a:lnTo>
                  <a:lnTo>
                    <a:pt x="46287" y="155627"/>
                  </a:lnTo>
                  <a:lnTo>
                    <a:pt x="60898" y="147187"/>
                  </a:lnTo>
                  <a:lnTo>
                    <a:pt x="75621" y="155701"/>
                  </a:lnTo>
                  <a:lnTo>
                    <a:pt x="67851" y="160200"/>
                  </a:lnTo>
                  <a:lnTo>
                    <a:pt x="68929" y="160200"/>
                  </a:lnTo>
                  <a:lnTo>
                    <a:pt x="76178" y="155999"/>
                  </a:lnTo>
                  <a:lnTo>
                    <a:pt x="83428" y="160200"/>
                  </a:lnTo>
                  <a:lnTo>
                    <a:pt x="84543" y="160200"/>
                  </a:lnTo>
                  <a:lnTo>
                    <a:pt x="76736" y="155701"/>
                  </a:lnTo>
                  <a:lnTo>
                    <a:pt x="91347" y="147262"/>
                  </a:lnTo>
                  <a:lnTo>
                    <a:pt x="106070" y="155738"/>
                  </a:lnTo>
                  <a:lnTo>
                    <a:pt x="98374" y="160200"/>
                  </a:lnTo>
                  <a:lnTo>
                    <a:pt x="99489" y="160200"/>
                  </a:lnTo>
                  <a:lnTo>
                    <a:pt x="106627" y="156073"/>
                  </a:lnTo>
                  <a:lnTo>
                    <a:pt x="113765" y="160200"/>
                  </a:lnTo>
                  <a:lnTo>
                    <a:pt x="114881" y="160200"/>
                  </a:lnTo>
                  <a:lnTo>
                    <a:pt x="107185" y="155738"/>
                  </a:lnTo>
                  <a:lnTo>
                    <a:pt x="121796" y="147299"/>
                  </a:lnTo>
                  <a:lnTo>
                    <a:pt x="136518" y="155813"/>
                  </a:lnTo>
                  <a:lnTo>
                    <a:pt x="128897" y="160200"/>
                  </a:lnTo>
                  <a:lnTo>
                    <a:pt x="130012" y="160200"/>
                  </a:lnTo>
                  <a:lnTo>
                    <a:pt x="137076" y="156110"/>
                  </a:lnTo>
                  <a:lnTo>
                    <a:pt x="144103" y="160200"/>
                  </a:lnTo>
                  <a:lnTo>
                    <a:pt x="145218" y="160200"/>
                  </a:lnTo>
                  <a:lnTo>
                    <a:pt x="137634" y="155813"/>
                  </a:lnTo>
                  <a:lnTo>
                    <a:pt x="152245" y="147373"/>
                  </a:lnTo>
                  <a:lnTo>
                    <a:pt x="166967" y="155850"/>
                  </a:lnTo>
                  <a:lnTo>
                    <a:pt x="159457" y="160200"/>
                  </a:lnTo>
                  <a:lnTo>
                    <a:pt x="160535" y="160200"/>
                  </a:lnTo>
                  <a:lnTo>
                    <a:pt x="167525" y="156184"/>
                  </a:lnTo>
                  <a:lnTo>
                    <a:pt x="174477" y="160200"/>
                  </a:lnTo>
                  <a:lnTo>
                    <a:pt x="175555" y="160200"/>
                  </a:lnTo>
                  <a:lnTo>
                    <a:pt x="168045" y="155850"/>
                  </a:lnTo>
                  <a:lnTo>
                    <a:pt x="182693" y="147410"/>
                  </a:lnTo>
                  <a:lnTo>
                    <a:pt x="197379" y="155924"/>
                  </a:lnTo>
                  <a:lnTo>
                    <a:pt x="189980" y="160200"/>
                  </a:lnTo>
                  <a:lnTo>
                    <a:pt x="191096" y="160200"/>
                  </a:lnTo>
                  <a:lnTo>
                    <a:pt x="197936" y="156222"/>
                  </a:lnTo>
                  <a:lnTo>
                    <a:pt x="204814" y="160200"/>
                  </a:lnTo>
                  <a:lnTo>
                    <a:pt x="205930" y="160200"/>
                  </a:lnTo>
                  <a:lnTo>
                    <a:pt x="198494" y="155924"/>
                  </a:lnTo>
                  <a:lnTo>
                    <a:pt x="213105" y="147485"/>
                  </a:lnTo>
                  <a:lnTo>
                    <a:pt x="227827" y="155961"/>
                  </a:lnTo>
                  <a:lnTo>
                    <a:pt x="220503" y="160200"/>
                  </a:lnTo>
                  <a:lnTo>
                    <a:pt x="221619" y="160200"/>
                  </a:lnTo>
                  <a:lnTo>
                    <a:pt x="228385" y="156296"/>
                  </a:lnTo>
                  <a:lnTo>
                    <a:pt x="235151" y="160200"/>
                  </a:lnTo>
                  <a:lnTo>
                    <a:pt x="236267" y="160200"/>
                  </a:lnTo>
                  <a:lnTo>
                    <a:pt x="228943" y="155961"/>
                  </a:lnTo>
                  <a:lnTo>
                    <a:pt x="243554" y="147522"/>
                  </a:lnTo>
                  <a:lnTo>
                    <a:pt x="258276" y="156036"/>
                  </a:lnTo>
                  <a:lnTo>
                    <a:pt x="251064" y="160200"/>
                  </a:lnTo>
                  <a:lnTo>
                    <a:pt x="252142" y="160200"/>
                  </a:lnTo>
                  <a:lnTo>
                    <a:pt x="258834" y="156333"/>
                  </a:lnTo>
                  <a:lnTo>
                    <a:pt x="265489" y="160200"/>
                  </a:lnTo>
                  <a:lnTo>
                    <a:pt x="266604" y="160200"/>
                  </a:lnTo>
                  <a:lnTo>
                    <a:pt x="259392" y="156036"/>
                  </a:lnTo>
                  <a:lnTo>
                    <a:pt x="274002" y="147596"/>
                  </a:lnTo>
                  <a:lnTo>
                    <a:pt x="285528" y="154251"/>
                  </a:lnTo>
                  <a:lnTo>
                    <a:pt x="285528" y="153619"/>
                  </a:lnTo>
                  <a:lnTo>
                    <a:pt x="274560" y="147262"/>
                  </a:lnTo>
                  <a:lnTo>
                    <a:pt x="285528" y="140942"/>
                  </a:lnTo>
                  <a:lnTo>
                    <a:pt x="285528" y="140310"/>
                  </a:lnTo>
                  <a:lnTo>
                    <a:pt x="274002" y="146964"/>
                  </a:lnTo>
                  <a:lnTo>
                    <a:pt x="259280" y="138451"/>
                  </a:lnTo>
                  <a:lnTo>
                    <a:pt x="273891" y="130011"/>
                  </a:lnTo>
                  <a:lnTo>
                    <a:pt x="285528" y="136703"/>
                  </a:lnTo>
                  <a:lnTo>
                    <a:pt x="285528" y="136071"/>
                  </a:lnTo>
                  <a:lnTo>
                    <a:pt x="274449" y="129677"/>
                  </a:lnTo>
                  <a:lnTo>
                    <a:pt x="285528" y="123319"/>
                  </a:lnTo>
                  <a:lnTo>
                    <a:pt x="285528" y="122650"/>
                  </a:lnTo>
                  <a:lnTo>
                    <a:pt x="273891" y="129379"/>
                  </a:lnTo>
                  <a:lnTo>
                    <a:pt x="259206" y="120866"/>
                  </a:lnTo>
                  <a:lnTo>
                    <a:pt x="273817" y="112426"/>
                  </a:lnTo>
                  <a:lnTo>
                    <a:pt x="285528" y="119193"/>
                  </a:lnTo>
                  <a:lnTo>
                    <a:pt x="285528" y="118560"/>
                  </a:lnTo>
                  <a:lnTo>
                    <a:pt x="274374" y="112129"/>
                  </a:lnTo>
                  <a:lnTo>
                    <a:pt x="285528" y="105660"/>
                  </a:lnTo>
                  <a:lnTo>
                    <a:pt x="285528" y="105028"/>
                  </a:lnTo>
                  <a:lnTo>
                    <a:pt x="273817" y="111794"/>
                  </a:lnTo>
                  <a:lnTo>
                    <a:pt x="259094" y="103318"/>
                  </a:lnTo>
                  <a:lnTo>
                    <a:pt x="273705" y="94878"/>
                  </a:lnTo>
                  <a:lnTo>
                    <a:pt x="285528" y="101682"/>
                  </a:lnTo>
                  <a:lnTo>
                    <a:pt x="285528" y="101050"/>
                  </a:lnTo>
                  <a:lnTo>
                    <a:pt x="274263" y="94544"/>
                  </a:lnTo>
                  <a:lnTo>
                    <a:pt x="285528" y="88037"/>
                  </a:lnTo>
                  <a:lnTo>
                    <a:pt x="285528" y="87405"/>
                  </a:lnTo>
                  <a:lnTo>
                    <a:pt x="273705" y="94209"/>
                  </a:lnTo>
                  <a:lnTo>
                    <a:pt x="258983" y="85732"/>
                  </a:lnTo>
                  <a:lnTo>
                    <a:pt x="273631" y="77293"/>
                  </a:lnTo>
                  <a:lnTo>
                    <a:pt x="285528" y="84171"/>
                  </a:lnTo>
                  <a:lnTo>
                    <a:pt x="285528" y="83539"/>
                  </a:lnTo>
                  <a:lnTo>
                    <a:pt x="274188" y="76958"/>
                  </a:lnTo>
                  <a:lnTo>
                    <a:pt x="285528" y="70415"/>
                  </a:lnTo>
                  <a:lnTo>
                    <a:pt x="285528" y="69783"/>
                  </a:lnTo>
                  <a:lnTo>
                    <a:pt x="273631" y="76661"/>
                  </a:lnTo>
                  <a:lnTo>
                    <a:pt x="258908" y="68147"/>
                  </a:lnTo>
                  <a:lnTo>
                    <a:pt x="273519" y="59708"/>
                  </a:lnTo>
                  <a:lnTo>
                    <a:pt x="285528" y="66623"/>
                  </a:lnTo>
                  <a:lnTo>
                    <a:pt x="285528" y="65991"/>
                  </a:lnTo>
                  <a:lnTo>
                    <a:pt x="274077" y="59373"/>
                  </a:lnTo>
                  <a:lnTo>
                    <a:pt x="285528" y="52793"/>
                  </a:lnTo>
                  <a:lnTo>
                    <a:pt x="285528" y="52161"/>
                  </a:lnTo>
                  <a:lnTo>
                    <a:pt x="273519" y="59076"/>
                  </a:lnTo>
                  <a:lnTo>
                    <a:pt x="258797" y="50562"/>
                  </a:lnTo>
                  <a:lnTo>
                    <a:pt x="273445" y="42123"/>
                  </a:lnTo>
                  <a:lnTo>
                    <a:pt x="285528" y="49112"/>
                  </a:lnTo>
                  <a:lnTo>
                    <a:pt x="285528" y="48480"/>
                  </a:lnTo>
                  <a:lnTo>
                    <a:pt x="273965" y="41825"/>
                  </a:lnTo>
                  <a:lnTo>
                    <a:pt x="285528" y="35133"/>
                  </a:lnTo>
                  <a:lnTo>
                    <a:pt x="285528" y="34501"/>
                  </a:lnTo>
                  <a:lnTo>
                    <a:pt x="273445" y="41491"/>
                  </a:lnTo>
                  <a:lnTo>
                    <a:pt x="258722" y="33014"/>
                  </a:lnTo>
                  <a:lnTo>
                    <a:pt x="273333" y="24575"/>
                  </a:lnTo>
                  <a:lnTo>
                    <a:pt x="285528" y="31602"/>
                  </a:lnTo>
                  <a:lnTo>
                    <a:pt x="285528" y="30969"/>
                  </a:lnTo>
                  <a:lnTo>
                    <a:pt x="273891" y="24240"/>
                  </a:lnTo>
                  <a:lnTo>
                    <a:pt x="285528" y="17511"/>
                  </a:lnTo>
                  <a:lnTo>
                    <a:pt x="285528" y="16879"/>
                  </a:lnTo>
                  <a:lnTo>
                    <a:pt x="273333" y="23906"/>
                  </a:lnTo>
                  <a:lnTo>
                    <a:pt x="258611" y="15429"/>
                  </a:lnTo>
                  <a:lnTo>
                    <a:pt x="273259" y="6990"/>
                  </a:lnTo>
                  <a:lnTo>
                    <a:pt x="285528" y="14091"/>
                  </a:lnTo>
                  <a:lnTo>
                    <a:pt x="285528" y="13459"/>
                  </a:lnTo>
                  <a:lnTo>
                    <a:pt x="273779" y="6655"/>
                  </a:lnTo>
                  <a:lnTo>
                    <a:pt x="285342" y="0"/>
                  </a:lnTo>
                  <a:lnTo>
                    <a:pt x="284226" y="0"/>
                  </a:lnTo>
                  <a:lnTo>
                    <a:pt x="273259" y="6358"/>
                  </a:lnTo>
                  <a:lnTo>
                    <a:pt x="262254" y="0"/>
                  </a:lnTo>
                  <a:lnTo>
                    <a:pt x="261139" y="0"/>
                  </a:lnTo>
                  <a:lnTo>
                    <a:pt x="272701" y="6655"/>
                  </a:lnTo>
                  <a:lnTo>
                    <a:pt x="258053" y="15095"/>
                  </a:lnTo>
                  <a:lnTo>
                    <a:pt x="243368" y="6618"/>
                  </a:lnTo>
                  <a:lnTo>
                    <a:pt x="254781" y="0"/>
                  </a:lnTo>
                  <a:lnTo>
                    <a:pt x="253703" y="0"/>
                  </a:lnTo>
                  <a:lnTo>
                    <a:pt x="242810" y="6283"/>
                  </a:lnTo>
                  <a:lnTo>
                    <a:pt x="231917" y="0"/>
                  </a:lnTo>
                  <a:lnTo>
                    <a:pt x="230802" y="0"/>
                  </a:lnTo>
                  <a:lnTo>
                    <a:pt x="242252" y="6618"/>
                  </a:lnTo>
                  <a:lnTo>
                    <a:pt x="227642" y="15057"/>
                  </a:lnTo>
                  <a:lnTo>
                    <a:pt x="212919" y="6544"/>
                  </a:lnTo>
                  <a:lnTo>
                    <a:pt x="224258" y="0"/>
                  </a:lnTo>
                  <a:lnTo>
                    <a:pt x="223143" y="0"/>
                  </a:lnTo>
                  <a:lnTo>
                    <a:pt x="212361" y="6246"/>
                  </a:lnTo>
                  <a:lnTo>
                    <a:pt x="201543" y="0"/>
                  </a:lnTo>
                  <a:lnTo>
                    <a:pt x="200464" y="0"/>
                  </a:lnTo>
                  <a:lnTo>
                    <a:pt x="211804" y="6544"/>
                  </a:lnTo>
                  <a:lnTo>
                    <a:pt x="197193" y="14983"/>
                  </a:lnTo>
                  <a:lnTo>
                    <a:pt x="182470" y="6506"/>
                  </a:lnTo>
                  <a:lnTo>
                    <a:pt x="193735" y="0"/>
                  </a:lnTo>
                  <a:lnTo>
                    <a:pt x="192620" y="0"/>
                  </a:lnTo>
                  <a:lnTo>
                    <a:pt x="181913" y="6172"/>
                  </a:lnTo>
                  <a:lnTo>
                    <a:pt x="171205" y="0"/>
                  </a:lnTo>
                  <a:lnTo>
                    <a:pt x="170127" y="0"/>
                  </a:lnTo>
                  <a:lnTo>
                    <a:pt x="181355" y="6506"/>
                  </a:lnTo>
                  <a:lnTo>
                    <a:pt x="166744" y="14946"/>
                  </a:lnTo>
                  <a:lnTo>
                    <a:pt x="152022" y="6432"/>
                  </a:lnTo>
                  <a:lnTo>
                    <a:pt x="163175" y="0"/>
                  </a:lnTo>
                  <a:lnTo>
                    <a:pt x="162097" y="0"/>
                  </a:lnTo>
                  <a:lnTo>
                    <a:pt x="151464" y="6135"/>
                  </a:lnTo>
                  <a:lnTo>
                    <a:pt x="140868" y="0"/>
                  </a:lnTo>
                  <a:lnTo>
                    <a:pt x="139753" y="0"/>
                  </a:lnTo>
                  <a:lnTo>
                    <a:pt x="150906" y="6432"/>
                  </a:lnTo>
                  <a:lnTo>
                    <a:pt x="136295" y="14871"/>
                  </a:lnTo>
                  <a:lnTo>
                    <a:pt x="121573" y="6395"/>
                  </a:lnTo>
                  <a:lnTo>
                    <a:pt x="132652" y="0"/>
                  </a:lnTo>
                  <a:lnTo>
                    <a:pt x="131536" y="0"/>
                  </a:lnTo>
                  <a:lnTo>
                    <a:pt x="121052" y="6060"/>
                  </a:lnTo>
                  <a:lnTo>
                    <a:pt x="110531" y="0"/>
                  </a:lnTo>
                  <a:lnTo>
                    <a:pt x="109416" y="0"/>
                  </a:lnTo>
                  <a:lnTo>
                    <a:pt x="120495" y="6395"/>
                  </a:lnTo>
                  <a:lnTo>
                    <a:pt x="105846" y="14834"/>
                  </a:lnTo>
                  <a:lnTo>
                    <a:pt x="91161" y="6321"/>
                  </a:lnTo>
                  <a:lnTo>
                    <a:pt x="102129" y="0"/>
                  </a:lnTo>
                  <a:lnTo>
                    <a:pt x="101013" y="0"/>
                  </a:lnTo>
                  <a:lnTo>
                    <a:pt x="90603" y="6023"/>
                  </a:lnTo>
                  <a:lnTo>
                    <a:pt x="80156" y="0"/>
                  </a:lnTo>
                  <a:lnTo>
                    <a:pt x="79078" y="0"/>
                  </a:lnTo>
                  <a:lnTo>
                    <a:pt x="90046" y="6321"/>
                  </a:lnTo>
                  <a:lnTo>
                    <a:pt x="75435" y="14760"/>
                  </a:lnTo>
                  <a:lnTo>
                    <a:pt x="60712" y="6283"/>
                  </a:lnTo>
                  <a:lnTo>
                    <a:pt x="71568" y="0"/>
                  </a:lnTo>
                  <a:lnTo>
                    <a:pt x="70490" y="0"/>
                  </a:lnTo>
                  <a:lnTo>
                    <a:pt x="60155" y="5949"/>
                  </a:lnTo>
                  <a:lnTo>
                    <a:pt x="49819" y="0"/>
                  </a:lnTo>
                  <a:lnTo>
                    <a:pt x="48741" y="0"/>
                  </a:lnTo>
                  <a:lnTo>
                    <a:pt x="59597" y="6283"/>
                  </a:lnTo>
                  <a:lnTo>
                    <a:pt x="44986" y="14723"/>
                  </a:lnTo>
                  <a:lnTo>
                    <a:pt x="30264" y="6209"/>
                  </a:lnTo>
                  <a:lnTo>
                    <a:pt x="41045" y="0"/>
                  </a:lnTo>
                  <a:lnTo>
                    <a:pt x="39930" y="0"/>
                  </a:lnTo>
                  <a:lnTo>
                    <a:pt x="29706" y="5912"/>
                  </a:lnTo>
                  <a:lnTo>
                    <a:pt x="1948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40" name="Google Shape;1840;p13"/>
          <p:cNvSpPr txBox="1"/>
          <p:nvPr>
            <p:ph type="title"/>
          </p:nvPr>
        </p:nvSpPr>
        <p:spPr>
          <a:xfrm>
            <a:off x="2091446" y="1354749"/>
            <a:ext cx="2332500" cy="36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b="0" sz="2200">
                <a:solidFill>
                  <a:schemeClr val="lt1"/>
                </a:solidFill>
                <a:latin typeface="Cinzel ExtraBold"/>
                <a:ea typeface="Cinzel ExtraBold"/>
                <a:cs typeface="Cinzel ExtraBold"/>
                <a:sym typeface="Cinzel Extra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841" name="Google Shape;1841;p13"/>
          <p:cNvSpPr txBox="1"/>
          <p:nvPr>
            <p:ph idx="1" type="subTitle"/>
          </p:nvPr>
        </p:nvSpPr>
        <p:spPr>
          <a:xfrm>
            <a:off x="2091446" y="1561069"/>
            <a:ext cx="23325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42" name="Google Shape;1842;p13"/>
          <p:cNvSpPr txBox="1"/>
          <p:nvPr>
            <p:ph idx="2" type="title"/>
          </p:nvPr>
        </p:nvSpPr>
        <p:spPr>
          <a:xfrm flipH="1">
            <a:off x="5582015" y="1354741"/>
            <a:ext cx="2340900" cy="36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b="0" sz="2200">
                <a:solidFill>
                  <a:schemeClr val="lt1"/>
                </a:solidFill>
                <a:latin typeface="Cinzel ExtraBold"/>
                <a:ea typeface="Cinzel ExtraBold"/>
                <a:cs typeface="Cinzel ExtraBold"/>
                <a:sym typeface="Cinzel Extra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843" name="Google Shape;1843;p13"/>
          <p:cNvSpPr txBox="1"/>
          <p:nvPr>
            <p:ph idx="3" type="subTitle"/>
          </p:nvPr>
        </p:nvSpPr>
        <p:spPr>
          <a:xfrm flipH="1">
            <a:off x="5582015" y="1561067"/>
            <a:ext cx="23406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44" name="Google Shape;1844;p13"/>
          <p:cNvSpPr txBox="1"/>
          <p:nvPr>
            <p:ph hasCustomPrompt="1" idx="4" type="title"/>
          </p:nvPr>
        </p:nvSpPr>
        <p:spPr>
          <a:xfrm>
            <a:off x="1221085" y="1549400"/>
            <a:ext cx="7347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45" name="Google Shape;1845;p13"/>
          <p:cNvSpPr txBox="1"/>
          <p:nvPr>
            <p:ph hasCustomPrompt="1" idx="5" type="title"/>
          </p:nvPr>
        </p:nvSpPr>
        <p:spPr>
          <a:xfrm flipH="1">
            <a:off x="4715058" y="1549400"/>
            <a:ext cx="7347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46" name="Google Shape;1846;p13"/>
          <p:cNvSpPr txBox="1"/>
          <p:nvPr>
            <p:ph idx="6" type="title"/>
          </p:nvPr>
        </p:nvSpPr>
        <p:spPr>
          <a:xfrm>
            <a:off x="720000" y="365760"/>
            <a:ext cx="7704000" cy="548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847" name="Google Shape;1847;p13"/>
          <p:cNvSpPr txBox="1"/>
          <p:nvPr>
            <p:ph idx="7" type="title"/>
          </p:nvPr>
        </p:nvSpPr>
        <p:spPr>
          <a:xfrm>
            <a:off x="2091446" y="2394838"/>
            <a:ext cx="2332500" cy="36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b="0" sz="2200">
                <a:solidFill>
                  <a:schemeClr val="lt1"/>
                </a:solidFill>
                <a:latin typeface="Cinzel ExtraBold"/>
                <a:ea typeface="Cinzel ExtraBold"/>
                <a:cs typeface="Cinzel ExtraBold"/>
                <a:sym typeface="Cinzel Extra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848" name="Google Shape;1848;p13"/>
          <p:cNvSpPr txBox="1"/>
          <p:nvPr>
            <p:ph idx="8" type="subTitle"/>
          </p:nvPr>
        </p:nvSpPr>
        <p:spPr>
          <a:xfrm>
            <a:off x="2091446" y="2602397"/>
            <a:ext cx="23328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49" name="Google Shape;1849;p13"/>
          <p:cNvSpPr txBox="1"/>
          <p:nvPr>
            <p:ph idx="9" type="title"/>
          </p:nvPr>
        </p:nvSpPr>
        <p:spPr>
          <a:xfrm flipH="1">
            <a:off x="5582015" y="2394834"/>
            <a:ext cx="2340900" cy="36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b="0" sz="2200">
                <a:solidFill>
                  <a:schemeClr val="lt1"/>
                </a:solidFill>
                <a:latin typeface="Cinzel ExtraBold"/>
                <a:ea typeface="Cinzel ExtraBold"/>
                <a:cs typeface="Cinzel ExtraBold"/>
                <a:sym typeface="Cinzel Extra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850" name="Google Shape;1850;p13"/>
          <p:cNvSpPr txBox="1"/>
          <p:nvPr>
            <p:ph idx="13" type="subTitle"/>
          </p:nvPr>
        </p:nvSpPr>
        <p:spPr>
          <a:xfrm flipH="1">
            <a:off x="5582015" y="2602395"/>
            <a:ext cx="23406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51" name="Google Shape;1851;p13"/>
          <p:cNvSpPr txBox="1"/>
          <p:nvPr>
            <p:ph hasCustomPrompt="1" idx="14" type="title"/>
          </p:nvPr>
        </p:nvSpPr>
        <p:spPr>
          <a:xfrm>
            <a:off x="1221085" y="2585750"/>
            <a:ext cx="7347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52" name="Google Shape;1852;p13"/>
          <p:cNvSpPr txBox="1"/>
          <p:nvPr>
            <p:ph hasCustomPrompt="1" idx="15" type="title"/>
          </p:nvPr>
        </p:nvSpPr>
        <p:spPr>
          <a:xfrm flipH="1">
            <a:off x="4715058" y="2585750"/>
            <a:ext cx="7347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53" name="Google Shape;1853;p13"/>
          <p:cNvSpPr txBox="1"/>
          <p:nvPr>
            <p:ph idx="16" type="title"/>
          </p:nvPr>
        </p:nvSpPr>
        <p:spPr>
          <a:xfrm>
            <a:off x="2091446" y="3431220"/>
            <a:ext cx="2332500" cy="36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b="0" sz="2200">
                <a:solidFill>
                  <a:schemeClr val="lt1"/>
                </a:solidFill>
                <a:latin typeface="Cinzel ExtraBold"/>
                <a:ea typeface="Cinzel ExtraBold"/>
                <a:cs typeface="Cinzel ExtraBold"/>
                <a:sym typeface="Cinzel Extra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854" name="Google Shape;1854;p13"/>
          <p:cNvSpPr txBox="1"/>
          <p:nvPr>
            <p:ph idx="17" type="subTitle"/>
          </p:nvPr>
        </p:nvSpPr>
        <p:spPr>
          <a:xfrm>
            <a:off x="2091446" y="3638779"/>
            <a:ext cx="23328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55" name="Google Shape;1855;p13"/>
          <p:cNvSpPr txBox="1"/>
          <p:nvPr>
            <p:ph idx="18" type="title"/>
          </p:nvPr>
        </p:nvSpPr>
        <p:spPr>
          <a:xfrm flipH="1">
            <a:off x="5582015" y="3431216"/>
            <a:ext cx="2340900" cy="36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b="0" sz="2200">
                <a:solidFill>
                  <a:schemeClr val="lt1"/>
                </a:solidFill>
                <a:latin typeface="Cinzel ExtraBold"/>
                <a:ea typeface="Cinzel ExtraBold"/>
                <a:cs typeface="Cinzel ExtraBold"/>
                <a:sym typeface="Cinzel Extra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856" name="Google Shape;1856;p13"/>
          <p:cNvSpPr txBox="1"/>
          <p:nvPr>
            <p:ph idx="19" type="subTitle"/>
          </p:nvPr>
        </p:nvSpPr>
        <p:spPr>
          <a:xfrm flipH="1">
            <a:off x="5582015" y="3638777"/>
            <a:ext cx="23406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57" name="Google Shape;1857;p13"/>
          <p:cNvSpPr txBox="1"/>
          <p:nvPr>
            <p:ph hasCustomPrompt="1" idx="20" type="title"/>
          </p:nvPr>
        </p:nvSpPr>
        <p:spPr>
          <a:xfrm>
            <a:off x="1221085" y="3622132"/>
            <a:ext cx="7347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58" name="Google Shape;1858;p13"/>
          <p:cNvSpPr txBox="1"/>
          <p:nvPr>
            <p:ph hasCustomPrompt="1" idx="21" type="title"/>
          </p:nvPr>
        </p:nvSpPr>
        <p:spPr>
          <a:xfrm flipH="1">
            <a:off x="4715058" y="3622132"/>
            <a:ext cx="7347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pic>
        <p:nvPicPr>
          <p:cNvPr id="1859" name="Google Shape;1859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30588" y="1560400"/>
            <a:ext cx="440784" cy="41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0" name="Google Shape;1860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61413" y="1094125"/>
            <a:ext cx="440784" cy="41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1" name="Google Shape;1861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1" y="1103083"/>
            <a:ext cx="748000" cy="69847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62" name="Google Shape;1862;p13"/>
          <p:cNvGrpSpPr/>
          <p:nvPr/>
        </p:nvGrpSpPr>
        <p:grpSpPr>
          <a:xfrm>
            <a:off x="8285225" y="3267550"/>
            <a:ext cx="607857" cy="1564762"/>
            <a:chOff x="3854725" y="4703200"/>
            <a:chExt cx="607857" cy="1564762"/>
          </a:xfrm>
        </p:grpSpPr>
        <p:sp>
          <p:nvSpPr>
            <p:cNvPr id="1863" name="Google Shape;1863;p13"/>
            <p:cNvSpPr/>
            <p:nvPr/>
          </p:nvSpPr>
          <p:spPr>
            <a:xfrm>
              <a:off x="3990648" y="6074950"/>
              <a:ext cx="471934" cy="193012"/>
            </a:xfrm>
            <a:custGeom>
              <a:rect b="b" l="l" r="r" t="t"/>
              <a:pathLst>
                <a:path extrusionOk="0" h="11123" w="19771">
                  <a:moveTo>
                    <a:pt x="9896" y="1"/>
                  </a:moveTo>
                  <a:lnTo>
                    <a:pt x="9385" y="21"/>
                  </a:lnTo>
                  <a:lnTo>
                    <a:pt x="8873" y="42"/>
                  </a:lnTo>
                  <a:lnTo>
                    <a:pt x="8383" y="62"/>
                  </a:lnTo>
                  <a:lnTo>
                    <a:pt x="7892" y="124"/>
                  </a:lnTo>
                  <a:lnTo>
                    <a:pt x="7422" y="185"/>
                  </a:lnTo>
                  <a:lnTo>
                    <a:pt x="6952" y="267"/>
                  </a:lnTo>
                  <a:lnTo>
                    <a:pt x="6482" y="348"/>
                  </a:lnTo>
                  <a:lnTo>
                    <a:pt x="6032" y="451"/>
                  </a:lnTo>
                  <a:lnTo>
                    <a:pt x="5602" y="553"/>
                  </a:lnTo>
                  <a:lnTo>
                    <a:pt x="5173" y="676"/>
                  </a:lnTo>
                  <a:lnTo>
                    <a:pt x="4764" y="819"/>
                  </a:lnTo>
                  <a:lnTo>
                    <a:pt x="4355" y="962"/>
                  </a:lnTo>
                  <a:lnTo>
                    <a:pt x="3967" y="1105"/>
                  </a:lnTo>
                  <a:lnTo>
                    <a:pt x="3599" y="1268"/>
                  </a:lnTo>
                  <a:lnTo>
                    <a:pt x="3251" y="1452"/>
                  </a:lnTo>
                  <a:lnTo>
                    <a:pt x="2904" y="1636"/>
                  </a:lnTo>
                  <a:lnTo>
                    <a:pt x="2577" y="1820"/>
                  </a:lnTo>
                  <a:lnTo>
                    <a:pt x="2270" y="2025"/>
                  </a:lnTo>
                  <a:lnTo>
                    <a:pt x="1963" y="2250"/>
                  </a:lnTo>
                  <a:lnTo>
                    <a:pt x="1698" y="2454"/>
                  </a:lnTo>
                  <a:lnTo>
                    <a:pt x="1432" y="2679"/>
                  </a:lnTo>
                  <a:lnTo>
                    <a:pt x="1207" y="2924"/>
                  </a:lnTo>
                  <a:lnTo>
                    <a:pt x="982" y="3149"/>
                  </a:lnTo>
                  <a:lnTo>
                    <a:pt x="778" y="3395"/>
                  </a:lnTo>
                  <a:lnTo>
                    <a:pt x="614" y="3660"/>
                  </a:lnTo>
                  <a:lnTo>
                    <a:pt x="451" y="3906"/>
                  </a:lnTo>
                  <a:lnTo>
                    <a:pt x="328" y="4171"/>
                  </a:lnTo>
                  <a:lnTo>
                    <a:pt x="205" y="4458"/>
                  </a:lnTo>
                  <a:lnTo>
                    <a:pt x="123" y="4723"/>
                  </a:lnTo>
                  <a:lnTo>
                    <a:pt x="62" y="5010"/>
                  </a:lnTo>
                  <a:lnTo>
                    <a:pt x="21" y="5275"/>
                  </a:lnTo>
                  <a:lnTo>
                    <a:pt x="1" y="5562"/>
                  </a:lnTo>
                  <a:lnTo>
                    <a:pt x="21" y="5848"/>
                  </a:lnTo>
                  <a:lnTo>
                    <a:pt x="62" y="6134"/>
                  </a:lnTo>
                  <a:lnTo>
                    <a:pt x="123" y="6420"/>
                  </a:lnTo>
                  <a:lnTo>
                    <a:pt x="205" y="6686"/>
                  </a:lnTo>
                  <a:lnTo>
                    <a:pt x="328" y="6952"/>
                  </a:lnTo>
                  <a:lnTo>
                    <a:pt x="451" y="7218"/>
                  </a:lnTo>
                  <a:lnTo>
                    <a:pt x="614" y="7483"/>
                  </a:lnTo>
                  <a:lnTo>
                    <a:pt x="778" y="7729"/>
                  </a:lnTo>
                  <a:lnTo>
                    <a:pt x="982" y="7974"/>
                  </a:lnTo>
                  <a:lnTo>
                    <a:pt x="1207" y="8219"/>
                  </a:lnTo>
                  <a:lnTo>
                    <a:pt x="1432" y="8444"/>
                  </a:lnTo>
                  <a:lnTo>
                    <a:pt x="1698" y="8669"/>
                  </a:lnTo>
                  <a:lnTo>
                    <a:pt x="1963" y="8894"/>
                  </a:lnTo>
                  <a:lnTo>
                    <a:pt x="2270" y="9098"/>
                  </a:lnTo>
                  <a:lnTo>
                    <a:pt x="2577" y="9303"/>
                  </a:lnTo>
                  <a:lnTo>
                    <a:pt x="2904" y="9507"/>
                  </a:lnTo>
                  <a:lnTo>
                    <a:pt x="3251" y="9691"/>
                  </a:lnTo>
                  <a:lnTo>
                    <a:pt x="3599" y="9855"/>
                  </a:lnTo>
                  <a:lnTo>
                    <a:pt x="3967" y="10018"/>
                  </a:lnTo>
                  <a:lnTo>
                    <a:pt x="4355" y="10182"/>
                  </a:lnTo>
                  <a:lnTo>
                    <a:pt x="4764" y="10325"/>
                  </a:lnTo>
                  <a:lnTo>
                    <a:pt x="5173" y="10448"/>
                  </a:lnTo>
                  <a:lnTo>
                    <a:pt x="5602" y="10570"/>
                  </a:lnTo>
                  <a:lnTo>
                    <a:pt x="6032" y="10693"/>
                  </a:lnTo>
                  <a:lnTo>
                    <a:pt x="6482" y="10795"/>
                  </a:lnTo>
                  <a:lnTo>
                    <a:pt x="6952" y="10877"/>
                  </a:lnTo>
                  <a:lnTo>
                    <a:pt x="7422" y="10959"/>
                  </a:lnTo>
                  <a:lnTo>
                    <a:pt x="7892" y="11020"/>
                  </a:lnTo>
                  <a:lnTo>
                    <a:pt x="8383" y="11061"/>
                  </a:lnTo>
                  <a:lnTo>
                    <a:pt x="8873" y="11102"/>
                  </a:lnTo>
                  <a:lnTo>
                    <a:pt x="9385" y="11122"/>
                  </a:lnTo>
                  <a:lnTo>
                    <a:pt x="10386" y="11122"/>
                  </a:lnTo>
                  <a:lnTo>
                    <a:pt x="10897" y="11102"/>
                  </a:lnTo>
                  <a:lnTo>
                    <a:pt x="11388" y="11061"/>
                  </a:lnTo>
                  <a:lnTo>
                    <a:pt x="11879" y="11020"/>
                  </a:lnTo>
                  <a:lnTo>
                    <a:pt x="12349" y="10959"/>
                  </a:lnTo>
                  <a:lnTo>
                    <a:pt x="12819" y="10877"/>
                  </a:lnTo>
                  <a:lnTo>
                    <a:pt x="13289" y="10795"/>
                  </a:lnTo>
                  <a:lnTo>
                    <a:pt x="13739" y="10693"/>
                  </a:lnTo>
                  <a:lnTo>
                    <a:pt x="14168" y="10570"/>
                  </a:lnTo>
                  <a:lnTo>
                    <a:pt x="14598" y="10448"/>
                  </a:lnTo>
                  <a:lnTo>
                    <a:pt x="15007" y="10325"/>
                  </a:lnTo>
                  <a:lnTo>
                    <a:pt x="15416" y="10182"/>
                  </a:lnTo>
                  <a:lnTo>
                    <a:pt x="15804" y="10018"/>
                  </a:lnTo>
                  <a:lnTo>
                    <a:pt x="16172" y="9855"/>
                  </a:lnTo>
                  <a:lnTo>
                    <a:pt x="16519" y="9691"/>
                  </a:lnTo>
                  <a:lnTo>
                    <a:pt x="16867" y="9507"/>
                  </a:lnTo>
                  <a:lnTo>
                    <a:pt x="17194" y="9303"/>
                  </a:lnTo>
                  <a:lnTo>
                    <a:pt x="17501" y="9098"/>
                  </a:lnTo>
                  <a:lnTo>
                    <a:pt x="17807" y="8894"/>
                  </a:lnTo>
                  <a:lnTo>
                    <a:pt x="18073" y="8669"/>
                  </a:lnTo>
                  <a:lnTo>
                    <a:pt x="18339" y="8444"/>
                  </a:lnTo>
                  <a:lnTo>
                    <a:pt x="18564" y="8219"/>
                  </a:lnTo>
                  <a:lnTo>
                    <a:pt x="18789" y="7974"/>
                  </a:lnTo>
                  <a:lnTo>
                    <a:pt x="18993" y="7729"/>
                  </a:lnTo>
                  <a:lnTo>
                    <a:pt x="19157" y="7483"/>
                  </a:lnTo>
                  <a:lnTo>
                    <a:pt x="19320" y="7218"/>
                  </a:lnTo>
                  <a:lnTo>
                    <a:pt x="19463" y="6952"/>
                  </a:lnTo>
                  <a:lnTo>
                    <a:pt x="19566" y="6686"/>
                  </a:lnTo>
                  <a:lnTo>
                    <a:pt x="19647" y="6420"/>
                  </a:lnTo>
                  <a:lnTo>
                    <a:pt x="19709" y="6134"/>
                  </a:lnTo>
                  <a:lnTo>
                    <a:pt x="19750" y="5848"/>
                  </a:lnTo>
                  <a:lnTo>
                    <a:pt x="19770" y="5562"/>
                  </a:lnTo>
                  <a:lnTo>
                    <a:pt x="19750" y="5275"/>
                  </a:lnTo>
                  <a:lnTo>
                    <a:pt x="19709" y="5010"/>
                  </a:lnTo>
                  <a:lnTo>
                    <a:pt x="19647" y="4723"/>
                  </a:lnTo>
                  <a:lnTo>
                    <a:pt x="19566" y="4458"/>
                  </a:lnTo>
                  <a:lnTo>
                    <a:pt x="19463" y="4171"/>
                  </a:lnTo>
                  <a:lnTo>
                    <a:pt x="19320" y="3906"/>
                  </a:lnTo>
                  <a:lnTo>
                    <a:pt x="19157" y="3660"/>
                  </a:lnTo>
                  <a:lnTo>
                    <a:pt x="18993" y="3395"/>
                  </a:lnTo>
                  <a:lnTo>
                    <a:pt x="18789" y="3149"/>
                  </a:lnTo>
                  <a:lnTo>
                    <a:pt x="18564" y="2924"/>
                  </a:lnTo>
                  <a:lnTo>
                    <a:pt x="18339" y="2679"/>
                  </a:lnTo>
                  <a:lnTo>
                    <a:pt x="18073" y="2454"/>
                  </a:lnTo>
                  <a:lnTo>
                    <a:pt x="17807" y="2250"/>
                  </a:lnTo>
                  <a:lnTo>
                    <a:pt x="17501" y="2025"/>
                  </a:lnTo>
                  <a:lnTo>
                    <a:pt x="17194" y="1820"/>
                  </a:lnTo>
                  <a:lnTo>
                    <a:pt x="16867" y="1636"/>
                  </a:lnTo>
                  <a:lnTo>
                    <a:pt x="16519" y="1452"/>
                  </a:lnTo>
                  <a:lnTo>
                    <a:pt x="16172" y="1268"/>
                  </a:lnTo>
                  <a:lnTo>
                    <a:pt x="15804" y="1105"/>
                  </a:lnTo>
                  <a:lnTo>
                    <a:pt x="15416" y="962"/>
                  </a:lnTo>
                  <a:lnTo>
                    <a:pt x="15007" y="819"/>
                  </a:lnTo>
                  <a:lnTo>
                    <a:pt x="14598" y="676"/>
                  </a:lnTo>
                  <a:lnTo>
                    <a:pt x="14168" y="553"/>
                  </a:lnTo>
                  <a:lnTo>
                    <a:pt x="13739" y="451"/>
                  </a:lnTo>
                  <a:lnTo>
                    <a:pt x="13289" y="348"/>
                  </a:lnTo>
                  <a:lnTo>
                    <a:pt x="12819" y="267"/>
                  </a:lnTo>
                  <a:lnTo>
                    <a:pt x="12349" y="185"/>
                  </a:lnTo>
                  <a:lnTo>
                    <a:pt x="11879" y="124"/>
                  </a:lnTo>
                  <a:lnTo>
                    <a:pt x="11388" y="62"/>
                  </a:lnTo>
                  <a:lnTo>
                    <a:pt x="10897" y="42"/>
                  </a:lnTo>
                  <a:lnTo>
                    <a:pt x="10386" y="21"/>
                  </a:lnTo>
                  <a:lnTo>
                    <a:pt x="9896" y="1"/>
                  </a:lnTo>
                  <a:close/>
                </a:path>
              </a:pathLst>
            </a:custGeom>
            <a:solidFill>
              <a:srgbClr val="313131">
                <a:alpha val="1368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864" name="Google Shape;1864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854725" y="4703200"/>
              <a:ext cx="550520" cy="15278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865" name="Google Shape;1865;p13"/>
          <p:cNvGrpSpPr/>
          <p:nvPr/>
        </p:nvGrpSpPr>
        <p:grpSpPr>
          <a:xfrm flipH="1">
            <a:off x="110950" y="3917550"/>
            <a:ext cx="1452131" cy="1106875"/>
            <a:chOff x="3205000" y="3811625"/>
            <a:chExt cx="1452131" cy="1106875"/>
          </a:xfrm>
        </p:grpSpPr>
        <p:sp>
          <p:nvSpPr>
            <p:cNvPr id="1866" name="Google Shape;1866;p13"/>
            <p:cNvSpPr/>
            <p:nvPr/>
          </p:nvSpPr>
          <p:spPr>
            <a:xfrm>
              <a:off x="3205000" y="4591412"/>
              <a:ext cx="1007481" cy="256747"/>
            </a:xfrm>
            <a:custGeom>
              <a:rect b="b" l="l" r="r" t="t"/>
              <a:pathLst>
                <a:path extrusionOk="0" h="11123" w="19771">
                  <a:moveTo>
                    <a:pt x="9896" y="1"/>
                  </a:moveTo>
                  <a:lnTo>
                    <a:pt x="9385" y="21"/>
                  </a:lnTo>
                  <a:lnTo>
                    <a:pt x="8873" y="42"/>
                  </a:lnTo>
                  <a:lnTo>
                    <a:pt x="8383" y="62"/>
                  </a:lnTo>
                  <a:lnTo>
                    <a:pt x="7892" y="124"/>
                  </a:lnTo>
                  <a:lnTo>
                    <a:pt x="7422" y="185"/>
                  </a:lnTo>
                  <a:lnTo>
                    <a:pt x="6952" y="267"/>
                  </a:lnTo>
                  <a:lnTo>
                    <a:pt x="6482" y="348"/>
                  </a:lnTo>
                  <a:lnTo>
                    <a:pt x="6032" y="451"/>
                  </a:lnTo>
                  <a:lnTo>
                    <a:pt x="5602" y="553"/>
                  </a:lnTo>
                  <a:lnTo>
                    <a:pt x="5173" y="676"/>
                  </a:lnTo>
                  <a:lnTo>
                    <a:pt x="4764" y="819"/>
                  </a:lnTo>
                  <a:lnTo>
                    <a:pt x="4355" y="962"/>
                  </a:lnTo>
                  <a:lnTo>
                    <a:pt x="3967" y="1105"/>
                  </a:lnTo>
                  <a:lnTo>
                    <a:pt x="3599" y="1268"/>
                  </a:lnTo>
                  <a:lnTo>
                    <a:pt x="3251" y="1452"/>
                  </a:lnTo>
                  <a:lnTo>
                    <a:pt x="2904" y="1636"/>
                  </a:lnTo>
                  <a:lnTo>
                    <a:pt x="2577" y="1820"/>
                  </a:lnTo>
                  <a:lnTo>
                    <a:pt x="2270" y="2025"/>
                  </a:lnTo>
                  <a:lnTo>
                    <a:pt x="1963" y="2250"/>
                  </a:lnTo>
                  <a:lnTo>
                    <a:pt x="1698" y="2454"/>
                  </a:lnTo>
                  <a:lnTo>
                    <a:pt x="1432" y="2679"/>
                  </a:lnTo>
                  <a:lnTo>
                    <a:pt x="1207" y="2924"/>
                  </a:lnTo>
                  <a:lnTo>
                    <a:pt x="982" y="3149"/>
                  </a:lnTo>
                  <a:lnTo>
                    <a:pt x="778" y="3395"/>
                  </a:lnTo>
                  <a:lnTo>
                    <a:pt x="614" y="3660"/>
                  </a:lnTo>
                  <a:lnTo>
                    <a:pt x="451" y="3906"/>
                  </a:lnTo>
                  <a:lnTo>
                    <a:pt x="328" y="4171"/>
                  </a:lnTo>
                  <a:lnTo>
                    <a:pt x="205" y="4458"/>
                  </a:lnTo>
                  <a:lnTo>
                    <a:pt x="123" y="4723"/>
                  </a:lnTo>
                  <a:lnTo>
                    <a:pt x="62" y="5010"/>
                  </a:lnTo>
                  <a:lnTo>
                    <a:pt x="21" y="5275"/>
                  </a:lnTo>
                  <a:lnTo>
                    <a:pt x="1" y="5562"/>
                  </a:lnTo>
                  <a:lnTo>
                    <a:pt x="21" y="5848"/>
                  </a:lnTo>
                  <a:lnTo>
                    <a:pt x="62" y="6134"/>
                  </a:lnTo>
                  <a:lnTo>
                    <a:pt x="123" y="6420"/>
                  </a:lnTo>
                  <a:lnTo>
                    <a:pt x="205" y="6686"/>
                  </a:lnTo>
                  <a:lnTo>
                    <a:pt x="328" y="6952"/>
                  </a:lnTo>
                  <a:lnTo>
                    <a:pt x="451" y="7218"/>
                  </a:lnTo>
                  <a:lnTo>
                    <a:pt x="614" y="7483"/>
                  </a:lnTo>
                  <a:lnTo>
                    <a:pt x="778" y="7729"/>
                  </a:lnTo>
                  <a:lnTo>
                    <a:pt x="982" y="7974"/>
                  </a:lnTo>
                  <a:lnTo>
                    <a:pt x="1207" y="8219"/>
                  </a:lnTo>
                  <a:lnTo>
                    <a:pt x="1432" y="8444"/>
                  </a:lnTo>
                  <a:lnTo>
                    <a:pt x="1698" y="8669"/>
                  </a:lnTo>
                  <a:lnTo>
                    <a:pt x="1963" y="8894"/>
                  </a:lnTo>
                  <a:lnTo>
                    <a:pt x="2270" y="9098"/>
                  </a:lnTo>
                  <a:lnTo>
                    <a:pt x="2577" y="9303"/>
                  </a:lnTo>
                  <a:lnTo>
                    <a:pt x="2904" y="9507"/>
                  </a:lnTo>
                  <a:lnTo>
                    <a:pt x="3251" y="9691"/>
                  </a:lnTo>
                  <a:lnTo>
                    <a:pt x="3599" y="9855"/>
                  </a:lnTo>
                  <a:lnTo>
                    <a:pt x="3967" y="10018"/>
                  </a:lnTo>
                  <a:lnTo>
                    <a:pt x="4355" y="10182"/>
                  </a:lnTo>
                  <a:lnTo>
                    <a:pt x="4764" y="10325"/>
                  </a:lnTo>
                  <a:lnTo>
                    <a:pt x="5173" y="10448"/>
                  </a:lnTo>
                  <a:lnTo>
                    <a:pt x="5602" y="10570"/>
                  </a:lnTo>
                  <a:lnTo>
                    <a:pt x="6032" y="10693"/>
                  </a:lnTo>
                  <a:lnTo>
                    <a:pt x="6482" y="10795"/>
                  </a:lnTo>
                  <a:lnTo>
                    <a:pt x="6952" y="10877"/>
                  </a:lnTo>
                  <a:lnTo>
                    <a:pt x="7422" y="10959"/>
                  </a:lnTo>
                  <a:lnTo>
                    <a:pt x="7892" y="11020"/>
                  </a:lnTo>
                  <a:lnTo>
                    <a:pt x="8383" y="11061"/>
                  </a:lnTo>
                  <a:lnTo>
                    <a:pt x="8873" y="11102"/>
                  </a:lnTo>
                  <a:lnTo>
                    <a:pt x="9385" y="11122"/>
                  </a:lnTo>
                  <a:lnTo>
                    <a:pt x="10386" y="11122"/>
                  </a:lnTo>
                  <a:lnTo>
                    <a:pt x="10897" y="11102"/>
                  </a:lnTo>
                  <a:lnTo>
                    <a:pt x="11388" y="11061"/>
                  </a:lnTo>
                  <a:lnTo>
                    <a:pt x="11879" y="11020"/>
                  </a:lnTo>
                  <a:lnTo>
                    <a:pt x="12349" y="10959"/>
                  </a:lnTo>
                  <a:lnTo>
                    <a:pt x="12819" y="10877"/>
                  </a:lnTo>
                  <a:lnTo>
                    <a:pt x="13289" y="10795"/>
                  </a:lnTo>
                  <a:lnTo>
                    <a:pt x="13739" y="10693"/>
                  </a:lnTo>
                  <a:lnTo>
                    <a:pt x="14168" y="10570"/>
                  </a:lnTo>
                  <a:lnTo>
                    <a:pt x="14598" y="10448"/>
                  </a:lnTo>
                  <a:lnTo>
                    <a:pt x="15007" y="10325"/>
                  </a:lnTo>
                  <a:lnTo>
                    <a:pt x="15416" y="10182"/>
                  </a:lnTo>
                  <a:lnTo>
                    <a:pt x="15804" y="10018"/>
                  </a:lnTo>
                  <a:lnTo>
                    <a:pt x="16172" y="9855"/>
                  </a:lnTo>
                  <a:lnTo>
                    <a:pt x="16519" y="9691"/>
                  </a:lnTo>
                  <a:lnTo>
                    <a:pt x="16867" y="9507"/>
                  </a:lnTo>
                  <a:lnTo>
                    <a:pt x="17194" y="9303"/>
                  </a:lnTo>
                  <a:lnTo>
                    <a:pt x="17501" y="9098"/>
                  </a:lnTo>
                  <a:lnTo>
                    <a:pt x="17807" y="8894"/>
                  </a:lnTo>
                  <a:lnTo>
                    <a:pt x="18073" y="8669"/>
                  </a:lnTo>
                  <a:lnTo>
                    <a:pt x="18339" y="8444"/>
                  </a:lnTo>
                  <a:lnTo>
                    <a:pt x="18564" y="8219"/>
                  </a:lnTo>
                  <a:lnTo>
                    <a:pt x="18789" y="7974"/>
                  </a:lnTo>
                  <a:lnTo>
                    <a:pt x="18993" y="7729"/>
                  </a:lnTo>
                  <a:lnTo>
                    <a:pt x="19157" y="7483"/>
                  </a:lnTo>
                  <a:lnTo>
                    <a:pt x="19320" y="7218"/>
                  </a:lnTo>
                  <a:lnTo>
                    <a:pt x="19463" y="6952"/>
                  </a:lnTo>
                  <a:lnTo>
                    <a:pt x="19566" y="6686"/>
                  </a:lnTo>
                  <a:lnTo>
                    <a:pt x="19647" y="6420"/>
                  </a:lnTo>
                  <a:lnTo>
                    <a:pt x="19709" y="6134"/>
                  </a:lnTo>
                  <a:lnTo>
                    <a:pt x="19750" y="5848"/>
                  </a:lnTo>
                  <a:lnTo>
                    <a:pt x="19770" y="5562"/>
                  </a:lnTo>
                  <a:lnTo>
                    <a:pt x="19750" y="5275"/>
                  </a:lnTo>
                  <a:lnTo>
                    <a:pt x="19709" y="5010"/>
                  </a:lnTo>
                  <a:lnTo>
                    <a:pt x="19647" y="4723"/>
                  </a:lnTo>
                  <a:lnTo>
                    <a:pt x="19566" y="4458"/>
                  </a:lnTo>
                  <a:lnTo>
                    <a:pt x="19463" y="4171"/>
                  </a:lnTo>
                  <a:lnTo>
                    <a:pt x="19320" y="3906"/>
                  </a:lnTo>
                  <a:lnTo>
                    <a:pt x="19157" y="3660"/>
                  </a:lnTo>
                  <a:lnTo>
                    <a:pt x="18993" y="3395"/>
                  </a:lnTo>
                  <a:lnTo>
                    <a:pt x="18789" y="3149"/>
                  </a:lnTo>
                  <a:lnTo>
                    <a:pt x="18564" y="2924"/>
                  </a:lnTo>
                  <a:lnTo>
                    <a:pt x="18339" y="2679"/>
                  </a:lnTo>
                  <a:lnTo>
                    <a:pt x="18073" y="2454"/>
                  </a:lnTo>
                  <a:lnTo>
                    <a:pt x="17807" y="2250"/>
                  </a:lnTo>
                  <a:lnTo>
                    <a:pt x="17501" y="2025"/>
                  </a:lnTo>
                  <a:lnTo>
                    <a:pt x="17194" y="1820"/>
                  </a:lnTo>
                  <a:lnTo>
                    <a:pt x="16867" y="1636"/>
                  </a:lnTo>
                  <a:lnTo>
                    <a:pt x="16519" y="1452"/>
                  </a:lnTo>
                  <a:lnTo>
                    <a:pt x="16172" y="1268"/>
                  </a:lnTo>
                  <a:lnTo>
                    <a:pt x="15804" y="1105"/>
                  </a:lnTo>
                  <a:lnTo>
                    <a:pt x="15416" y="962"/>
                  </a:lnTo>
                  <a:lnTo>
                    <a:pt x="15007" y="819"/>
                  </a:lnTo>
                  <a:lnTo>
                    <a:pt x="14598" y="676"/>
                  </a:lnTo>
                  <a:lnTo>
                    <a:pt x="14168" y="553"/>
                  </a:lnTo>
                  <a:lnTo>
                    <a:pt x="13739" y="451"/>
                  </a:lnTo>
                  <a:lnTo>
                    <a:pt x="13289" y="348"/>
                  </a:lnTo>
                  <a:lnTo>
                    <a:pt x="12819" y="267"/>
                  </a:lnTo>
                  <a:lnTo>
                    <a:pt x="12349" y="185"/>
                  </a:lnTo>
                  <a:lnTo>
                    <a:pt x="11879" y="124"/>
                  </a:lnTo>
                  <a:lnTo>
                    <a:pt x="11388" y="62"/>
                  </a:lnTo>
                  <a:lnTo>
                    <a:pt x="10897" y="42"/>
                  </a:lnTo>
                  <a:lnTo>
                    <a:pt x="10386" y="21"/>
                  </a:lnTo>
                  <a:lnTo>
                    <a:pt x="9896" y="1"/>
                  </a:lnTo>
                  <a:close/>
                </a:path>
              </a:pathLst>
            </a:custGeom>
            <a:solidFill>
              <a:srgbClr val="313131">
                <a:alpha val="1368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867" name="Google Shape;1867;p1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361806" y="3811625"/>
              <a:ext cx="1295325" cy="11068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24">
    <p:spTree>
      <p:nvGrpSpPr>
        <p:cNvPr id="1868" name="Shape 1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69" name="Google Shape;1869;p14"/>
          <p:cNvGrpSpPr/>
          <p:nvPr/>
        </p:nvGrpSpPr>
        <p:grpSpPr>
          <a:xfrm>
            <a:off x="1" y="4"/>
            <a:ext cx="9144034" cy="5130405"/>
            <a:chOff x="241825" y="855000"/>
            <a:chExt cx="7138200" cy="4005000"/>
          </a:xfrm>
        </p:grpSpPr>
        <p:sp>
          <p:nvSpPr>
            <p:cNvPr id="1870" name="Google Shape;1870;p14"/>
            <p:cNvSpPr/>
            <p:nvPr/>
          </p:nvSpPr>
          <p:spPr>
            <a:xfrm>
              <a:off x="7093725" y="2174800"/>
              <a:ext cx="286300" cy="330000"/>
            </a:xfrm>
            <a:custGeom>
              <a:rect b="b" l="l" r="r" t="t"/>
              <a:pathLst>
                <a:path extrusionOk="0" fill="none" h="13200" w="11452">
                  <a:moveTo>
                    <a:pt x="11452" y="13199"/>
                  </a:moveTo>
                  <a:lnTo>
                    <a:pt x="11452" y="1"/>
                  </a:lnTo>
                  <a:lnTo>
                    <a:pt x="1" y="6581"/>
                  </a:lnTo>
                  <a:lnTo>
                    <a:pt x="11452" y="1319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1" name="Google Shape;1871;p14"/>
            <p:cNvSpPr/>
            <p:nvPr/>
          </p:nvSpPr>
          <p:spPr>
            <a:xfrm>
              <a:off x="6714525" y="2347675"/>
              <a:ext cx="665500" cy="423875"/>
            </a:xfrm>
            <a:custGeom>
              <a:rect b="b" l="l" r="r" t="t"/>
              <a:pathLst>
                <a:path extrusionOk="0" fill="none" h="16955" w="26620">
                  <a:moveTo>
                    <a:pt x="0" y="8440"/>
                  </a:moveTo>
                  <a:lnTo>
                    <a:pt x="14723" y="16954"/>
                  </a:lnTo>
                  <a:lnTo>
                    <a:pt x="26620" y="10076"/>
                  </a:lnTo>
                  <a:lnTo>
                    <a:pt x="26620" y="6916"/>
                  </a:lnTo>
                  <a:lnTo>
                    <a:pt x="14611" y="1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2" name="Google Shape;1872;p14"/>
            <p:cNvSpPr/>
            <p:nvPr/>
          </p:nvSpPr>
          <p:spPr>
            <a:xfrm>
              <a:off x="6711725" y="1908050"/>
              <a:ext cx="668300" cy="423850"/>
            </a:xfrm>
            <a:custGeom>
              <a:rect b="b" l="l" r="r" t="t"/>
              <a:pathLst>
                <a:path extrusionOk="0" fill="none" h="16954" w="26732">
                  <a:moveTo>
                    <a:pt x="1" y="8440"/>
                  </a:moveTo>
                  <a:lnTo>
                    <a:pt x="14723" y="16954"/>
                  </a:lnTo>
                  <a:lnTo>
                    <a:pt x="26732" y="10039"/>
                  </a:lnTo>
                  <a:lnTo>
                    <a:pt x="26732" y="6990"/>
                  </a:lnTo>
                  <a:lnTo>
                    <a:pt x="14649" y="1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3" name="Google Shape;1873;p14"/>
            <p:cNvSpPr/>
            <p:nvPr/>
          </p:nvSpPr>
          <p:spPr>
            <a:xfrm>
              <a:off x="6707075" y="1029725"/>
              <a:ext cx="672950" cy="422925"/>
            </a:xfrm>
            <a:custGeom>
              <a:rect b="b" l="l" r="r" t="t"/>
              <a:pathLst>
                <a:path extrusionOk="0" fill="none" h="16917" w="26918">
                  <a:moveTo>
                    <a:pt x="1" y="8440"/>
                  </a:moveTo>
                  <a:lnTo>
                    <a:pt x="14723" y="16917"/>
                  </a:lnTo>
                  <a:lnTo>
                    <a:pt x="26918" y="9890"/>
                  </a:lnTo>
                  <a:lnTo>
                    <a:pt x="26918" y="7102"/>
                  </a:lnTo>
                  <a:lnTo>
                    <a:pt x="14649" y="1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4" name="Google Shape;1874;p14"/>
            <p:cNvSpPr/>
            <p:nvPr/>
          </p:nvSpPr>
          <p:spPr>
            <a:xfrm>
              <a:off x="7089075" y="1292775"/>
              <a:ext cx="290950" cy="336475"/>
            </a:xfrm>
            <a:custGeom>
              <a:rect b="b" l="l" r="r" t="t"/>
              <a:pathLst>
                <a:path extrusionOk="0" fill="none" h="13459" w="11638">
                  <a:moveTo>
                    <a:pt x="11638" y="13458"/>
                  </a:moveTo>
                  <a:lnTo>
                    <a:pt x="11638" y="0"/>
                  </a:lnTo>
                  <a:lnTo>
                    <a:pt x="1" y="6729"/>
                  </a:lnTo>
                  <a:lnTo>
                    <a:pt x="11638" y="1345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5" name="Google Shape;1875;p14"/>
            <p:cNvSpPr/>
            <p:nvPr/>
          </p:nvSpPr>
          <p:spPr>
            <a:xfrm>
              <a:off x="6709875" y="1469350"/>
              <a:ext cx="670150" cy="422925"/>
            </a:xfrm>
            <a:custGeom>
              <a:rect b="b" l="l" r="r" t="t"/>
              <a:pathLst>
                <a:path extrusionOk="0" fill="none" h="16917" w="26806">
                  <a:moveTo>
                    <a:pt x="0" y="8440"/>
                  </a:moveTo>
                  <a:lnTo>
                    <a:pt x="14723" y="16917"/>
                  </a:lnTo>
                  <a:lnTo>
                    <a:pt x="26806" y="9927"/>
                  </a:lnTo>
                  <a:lnTo>
                    <a:pt x="26806" y="7028"/>
                  </a:lnTo>
                  <a:lnTo>
                    <a:pt x="14611" y="1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6" name="Google Shape;1876;p14"/>
            <p:cNvSpPr/>
            <p:nvPr/>
          </p:nvSpPr>
          <p:spPr>
            <a:xfrm>
              <a:off x="7096525" y="2615375"/>
              <a:ext cx="283500" cy="328100"/>
            </a:xfrm>
            <a:custGeom>
              <a:rect b="b" l="l" r="r" t="t"/>
              <a:pathLst>
                <a:path extrusionOk="0" fill="none" h="13124" w="11340">
                  <a:moveTo>
                    <a:pt x="11340" y="13124"/>
                  </a:moveTo>
                  <a:lnTo>
                    <a:pt x="11340" y="0"/>
                  </a:lnTo>
                  <a:lnTo>
                    <a:pt x="0" y="6543"/>
                  </a:lnTo>
                  <a:lnTo>
                    <a:pt x="11340" y="1312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7" name="Google Shape;1877;p14"/>
            <p:cNvSpPr/>
            <p:nvPr/>
          </p:nvSpPr>
          <p:spPr>
            <a:xfrm>
              <a:off x="7090950" y="1733325"/>
              <a:ext cx="289075" cy="333700"/>
            </a:xfrm>
            <a:custGeom>
              <a:rect b="b" l="l" r="r" t="t"/>
              <a:pathLst>
                <a:path extrusionOk="0" fill="none" h="13348" w="11563">
                  <a:moveTo>
                    <a:pt x="11563" y="13347"/>
                  </a:moveTo>
                  <a:lnTo>
                    <a:pt x="11563" y="0"/>
                  </a:lnTo>
                  <a:lnTo>
                    <a:pt x="0" y="6692"/>
                  </a:lnTo>
                  <a:lnTo>
                    <a:pt x="11563" y="1334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8" name="Google Shape;1878;p14"/>
            <p:cNvSpPr/>
            <p:nvPr/>
          </p:nvSpPr>
          <p:spPr>
            <a:xfrm>
              <a:off x="6721950" y="3665650"/>
              <a:ext cx="658075" cy="423850"/>
            </a:xfrm>
            <a:custGeom>
              <a:rect b="b" l="l" r="r" t="t"/>
              <a:pathLst>
                <a:path extrusionOk="0" fill="none" h="16954" w="26323">
                  <a:moveTo>
                    <a:pt x="1" y="8440"/>
                  </a:moveTo>
                  <a:lnTo>
                    <a:pt x="14686" y="16953"/>
                  </a:lnTo>
                  <a:lnTo>
                    <a:pt x="26323" y="10224"/>
                  </a:lnTo>
                  <a:lnTo>
                    <a:pt x="26323" y="6767"/>
                  </a:lnTo>
                  <a:lnTo>
                    <a:pt x="14612" y="0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9" name="Google Shape;1879;p14"/>
            <p:cNvSpPr/>
            <p:nvPr/>
          </p:nvSpPr>
          <p:spPr>
            <a:xfrm>
              <a:off x="6723825" y="4105275"/>
              <a:ext cx="656200" cy="423850"/>
            </a:xfrm>
            <a:custGeom>
              <a:rect b="b" l="l" r="r" t="t"/>
              <a:pathLst>
                <a:path extrusionOk="0" fill="none" h="16954" w="26248">
                  <a:moveTo>
                    <a:pt x="0" y="8440"/>
                  </a:moveTo>
                  <a:lnTo>
                    <a:pt x="14722" y="16953"/>
                  </a:lnTo>
                  <a:lnTo>
                    <a:pt x="26248" y="10299"/>
                  </a:lnTo>
                  <a:lnTo>
                    <a:pt x="26248" y="6692"/>
                  </a:lnTo>
                  <a:lnTo>
                    <a:pt x="14611" y="0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0" name="Google Shape;1880;p14"/>
            <p:cNvSpPr/>
            <p:nvPr/>
          </p:nvSpPr>
          <p:spPr>
            <a:xfrm>
              <a:off x="7105825" y="4378525"/>
              <a:ext cx="274200" cy="316975"/>
            </a:xfrm>
            <a:custGeom>
              <a:rect b="b" l="l" r="r" t="t"/>
              <a:pathLst>
                <a:path extrusionOk="0" fill="none" h="12679" w="10968">
                  <a:moveTo>
                    <a:pt x="10968" y="12678"/>
                  </a:moveTo>
                  <a:lnTo>
                    <a:pt x="10968" y="1"/>
                  </a:lnTo>
                  <a:lnTo>
                    <a:pt x="0" y="6321"/>
                  </a:lnTo>
                  <a:lnTo>
                    <a:pt x="10968" y="1267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1" name="Google Shape;1881;p14"/>
            <p:cNvSpPr/>
            <p:nvPr/>
          </p:nvSpPr>
          <p:spPr>
            <a:xfrm>
              <a:off x="6719175" y="3226950"/>
              <a:ext cx="660850" cy="422925"/>
            </a:xfrm>
            <a:custGeom>
              <a:rect b="b" l="l" r="r" t="t"/>
              <a:pathLst>
                <a:path extrusionOk="0" fill="none" h="16917" w="26434">
                  <a:moveTo>
                    <a:pt x="0" y="8440"/>
                  </a:moveTo>
                  <a:lnTo>
                    <a:pt x="14723" y="16916"/>
                  </a:lnTo>
                  <a:lnTo>
                    <a:pt x="26434" y="10150"/>
                  </a:lnTo>
                  <a:lnTo>
                    <a:pt x="26434" y="6804"/>
                  </a:lnTo>
                  <a:lnTo>
                    <a:pt x="14611" y="0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2" name="Google Shape;1882;p14"/>
            <p:cNvSpPr/>
            <p:nvPr/>
          </p:nvSpPr>
          <p:spPr>
            <a:xfrm>
              <a:off x="7098375" y="3055925"/>
              <a:ext cx="281650" cy="325325"/>
            </a:xfrm>
            <a:custGeom>
              <a:rect b="b" l="l" r="r" t="t"/>
              <a:pathLst>
                <a:path extrusionOk="0" fill="none" h="13013" w="11266">
                  <a:moveTo>
                    <a:pt x="11266" y="13013"/>
                  </a:moveTo>
                  <a:lnTo>
                    <a:pt x="11266" y="0"/>
                  </a:lnTo>
                  <a:lnTo>
                    <a:pt x="1" y="6507"/>
                  </a:lnTo>
                  <a:lnTo>
                    <a:pt x="11266" y="1301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3" name="Google Shape;1883;p14"/>
            <p:cNvSpPr/>
            <p:nvPr/>
          </p:nvSpPr>
          <p:spPr>
            <a:xfrm>
              <a:off x="6716375" y="2787325"/>
              <a:ext cx="663650" cy="422900"/>
            </a:xfrm>
            <a:custGeom>
              <a:rect b="b" l="l" r="r" t="t"/>
              <a:pathLst>
                <a:path extrusionOk="0" fill="none" h="16916" w="26546">
                  <a:moveTo>
                    <a:pt x="1" y="8439"/>
                  </a:moveTo>
                  <a:lnTo>
                    <a:pt x="14723" y="16916"/>
                  </a:lnTo>
                  <a:lnTo>
                    <a:pt x="26546" y="10112"/>
                  </a:lnTo>
                  <a:lnTo>
                    <a:pt x="26546" y="6878"/>
                  </a:lnTo>
                  <a:lnTo>
                    <a:pt x="14649" y="0"/>
                  </a:lnTo>
                  <a:lnTo>
                    <a:pt x="1" y="843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4" name="Google Shape;1884;p14"/>
            <p:cNvSpPr/>
            <p:nvPr/>
          </p:nvSpPr>
          <p:spPr>
            <a:xfrm>
              <a:off x="7101175" y="3496475"/>
              <a:ext cx="278850" cy="322550"/>
            </a:xfrm>
            <a:custGeom>
              <a:rect b="b" l="l" r="r" t="t"/>
              <a:pathLst>
                <a:path extrusionOk="0" fill="none" h="12902" w="11154">
                  <a:moveTo>
                    <a:pt x="11154" y="12901"/>
                  </a:moveTo>
                  <a:lnTo>
                    <a:pt x="11154" y="1"/>
                  </a:lnTo>
                  <a:lnTo>
                    <a:pt x="0" y="6470"/>
                  </a:lnTo>
                  <a:lnTo>
                    <a:pt x="11154" y="1290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5" name="Google Shape;1885;p14"/>
            <p:cNvSpPr/>
            <p:nvPr/>
          </p:nvSpPr>
          <p:spPr>
            <a:xfrm>
              <a:off x="7103025" y="3937975"/>
              <a:ext cx="277000" cy="318825"/>
            </a:xfrm>
            <a:custGeom>
              <a:rect b="b" l="l" r="r" t="t"/>
              <a:pathLst>
                <a:path extrusionOk="0" fill="none" h="12753" w="11080">
                  <a:moveTo>
                    <a:pt x="11080" y="12752"/>
                  </a:moveTo>
                  <a:lnTo>
                    <a:pt x="11080" y="0"/>
                  </a:lnTo>
                  <a:lnTo>
                    <a:pt x="1" y="6358"/>
                  </a:lnTo>
                  <a:lnTo>
                    <a:pt x="11080" y="1275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6" name="Google Shape;1886;p14"/>
            <p:cNvSpPr/>
            <p:nvPr/>
          </p:nvSpPr>
          <p:spPr>
            <a:xfrm>
              <a:off x="4429000" y="1904350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1" y="8440"/>
                  </a:moveTo>
                  <a:lnTo>
                    <a:pt x="14723" y="16916"/>
                  </a:lnTo>
                  <a:lnTo>
                    <a:pt x="29334" y="8477"/>
                  </a:lnTo>
                  <a:lnTo>
                    <a:pt x="14611" y="0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7" name="Google Shape;1887;p14"/>
            <p:cNvSpPr/>
            <p:nvPr/>
          </p:nvSpPr>
          <p:spPr>
            <a:xfrm>
              <a:off x="5190225" y="1905275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0" y="8440"/>
                  </a:moveTo>
                  <a:lnTo>
                    <a:pt x="14723" y="16953"/>
                  </a:lnTo>
                  <a:lnTo>
                    <a:pt x="29334" y="8514"/>
                  </a:lnTo>
                  <a:lnTo>
                    <a:pt x="14611" y="0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8" name="Google Shape;1888;p14"/>
            <p:cNvSpPr/>
            <p:nvPr/>
          </p:nvSpPr>
          <p:spPr>
            <a:xfrm>
              <a:off x="4049775" y="2123700"/>
              <a:ext cx="733375" cy="422925"/>
            </a:xfrm>
            <a:custGeom>
              <a:rect b="b" l="l" r="r" t="t"/>
              <a:pathLst>
                <a:path extrusionOk="0" fill="none" h="16917" w="29335">
                  <a:moveTo>
                    <a:pt x="1" y="8439"/>
                  </a:moveTo>
                  <a:lnTo>
                    <a:pt x="14723" y="16916"/>
                  </a:lnTo>
                  <a:lnTo>
                    <a:pt x="29334" y="8477"/>
                  </a:lnTo>
                  <a:lnTo>
                    <a:pt x="14612" y="0"/>
                  </a:lnTo>
                  <a:lnTo>
                    <a:pt x="1" y="843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9" name="Google Shape;1889;p14"/>
            <p:cNvSpPr/>
            <p:nvPr/>
          </p:nvSpPr>
          <p:spPr>
            <a:xfrm>
              <a:off x="4811000" y="2124625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1" y="8440"/>
                  </a:moveTo>
                  <a:lnTo>
                    <a:pt x="14686" y="16953"/>
                  </a:lnTo>
                  <a:lnTo>
                    <a:pt x="29334" y="8514"/>
                  </a:lnTo>
                  <a:lnTo>
                    <a:pt x="14612" y="0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0" name="Google Shape;1890;p14"/>
            <p:cNvSpPr/>
            <p:nvPr/>
          </p:nvSpPr>
          <p:spPr>
            <a:xfrm>
              <a:off x="2146275" y="189970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0" y="8477"/>
                  </a:moveTo>
                  <a:lnTo>
                    <a:pt x="14686" y="16953"/>
                  </a:lnTo>
                  <a:lnTo>
                    <a:pt x="29334" y="8514"/>
                  </a:lnTo>
                  <a:lnTo>
                    <a:pt x="14611" y="0"/>
                  </a:lnTo>
                  <a:lnTo>
                    <a:pt x="0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1" name="Google Shape;1891;p14"/>
            <p:cNvSpPr/>
            <p:nvPr/>
          </p:nvSpPr>
          <p:spPr>
            <a:xfrm>
              <a:off x="2527350" y="2120900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0" y="8440"/>
                  </a:moveTo>
                  <a:lnTo>
                    <a:pt x="14723" y="16916"/>
                  </a:lnTo>
                  <a:lnTo>
                    <a:pt x="29334" y="8477"/>
                  </a:lnTo>
                  <a:lnTo>
                    <a:pt x="14649" y="1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2" name="Google Shape;1892;p14"/>
            <p:cNvSpPr/>
            <p:nvPr/>
          </p:nvSpPr>
          <p:spPr>
            <a:xfrm>
              <a:off x="2534775" y="3438850"/>
              <a:ext cx="733375" cy="422925"/>
            </a:xfrm>
            <a:custGeom>
              <a:rect b="b" l="l" r="r" t="t"/>
              <a:pathLst>
                <a:path extrusionOk="0" fill="none" h="16917" w="29335">
                  <a:moveTo>
                    <a:pt x="29334" y="8477"/>
                  </a:moveTo>
                  <a:lnTo>
                    <a:pt x="14612" y="1"/>
                  </a:lnTo>
                  <a:lnTo>
                    <a:pt x="1" y="8440"/>
                  </a:lnTo>
                  <a:lnTo>
                    <a:pt x="14723" y="16917"/>
                  </a:lnTo>
                  <a:lnTo>
                    <a:pt x="29334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3" name="Google Shape;1893;p14"/>
            <p:cNvSpPr/>
            <p:nvPr/>
          </p:nvSpPr>
          <p:spPr>
            <a:xfrm>
              <a:off x="5571300" y="2125550"/>
              <a:ext cx="734275" cy="423850"/>
            </a:xfrm>
            <a:custGeom>
              <a:rect b="b" l="l" r="r" t="t"/>
              <a:pathLst>
                <a:path extrusionOk="0" fill="none" h="16954" w="29371">
                  <a:moveTo>
                    <a:pt x="14648" y="0"/>
                  </a:moveTo>
                  <a:lnTo>
                    <a:pt x="0" y="8477"/>
                  </a:lnTo>
                  <a:lnTo>
                    <a:pt x="14723" y="16954"/>
                  </a:lnTo>
                  <a:lnTo>
                    <a:pt x="29371" y="8514"/>
                  </a:lnTo>
                  <a:lnTo>
                    <a:pt x="146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4" name="Google Shape;1894;p14"/>
            <p:cNvSpPr/>
            <p:nvPr/>
          </p:nvSpPr>
          <p:spPr>
            <a:xfrm>
              <a:off x="2906575" y="190155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0" y="8440"/>
                  </a:moveTo>
                  <a:lnTo>
                    <a:pt x="14722" y="16954"/>
                  </a:lnTo>
                  <a:lnTo>
                    <a:pt x="29333" y="8477"/>
                  </a:lnTo>
                  <a:lnTo>
                    <a:pt x="14648" y="1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5" name="Google Shape;1895;p14"/>
            <p:cNvSpPr/>
            <p:nvPr/>
          </p:nvSpPr>
          <p:spPr>
            <a:xfrm>
              <a:off x="3288575" y="2121825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0" y="8440"/>
                  </a:moveTo>
                  <a:lnTo>
                    <a:pt x="14723" y="16954"/>
                  </a:lnTo>
                  <a:lnTo>
                    <a:pt x="29334" y="8514"/>
                  </a:lnTo>
                  <a:lnTo>
                    <a:pt x="14611" y="1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6" name="Google Shape;1896;p14"/>
            <p:cNvSpPr/>
            <p:nvPr/>
          </p:nvSpPr>
          <p:spPr>
            <a:xfrm>
              <a:off x="3667775" y="1902475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1" y="8440"/>
                  </a:moveTo>
                  <a:lnTo>
                    <a:pt x="14723" y="16954"/>
                  </a:lnTo>
                  <a:lnTo>
                    <a:pt x="29334" y="8515"/>
                  </a:lnTo>
                  <a:lnTo>
                    <a:pt x="14612" y="1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7" name="Google Shape;1897;p14"/>
            <p:cNvSpPr/>
            <p:nvPr/>
          </p:nvSpPr>
          <p:spPr>
            <a:xfrm>
              <a:off x="5574075" y="2565175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14612" y="1"/>
                  </a:moveTo>
                  <a:lnTo>
                    <a:pt x="1" y="8440"/>
                  </a:lnTo>
                  <a:lnTo>
                    <a:pt x="14723" y="16954"/>
                  </a:lnTo>
                  <a:lnTo>
                    <a:pt x="29334" y="8514"/>
                  </a:lnTo>
                  <a:lnTo>
                    <a:pt x="1461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8" name="Google Shape;1898;p14"/>
            <p:cNvSpPr/>
            <p:nvPr/>
          </p:nvSpPr>
          <p:spPr>
            <a:xfrm>
              <a:off x="3675225" y="3221375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29334" y="8477"/>
                  </a:moveTo>
                  <a:lnTo>
                    <a:pt x="14611" y="0"/>
                  </a:lnTo>
                  <a:lnTo>
                    <a:pt x="0" y="8439"/>
                  </a:lnTo>
                  <a:lnTo>
                    <a:pt x="14723" y="16916"/>
                  </a:lnTo>
                  <a:lnTo>
                    <a:pt x="29334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9" name="Google Shape;1899;p14"/>
            <p:cNvSpPr/>
            <p:nvPr/>
          </p:nvSpPr>
          <p:spPr>
            <a:xfrm>
              <a:off x="3296000" y="3439775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29334" y="8515"/>
                  </a:moveTo>
                  <a:lnTo>
                    <a:pt x="14612" y="1"/>
                  </a:lnTo>
                  <a:lnTo>
                    <a:pt x="1" y="8440"/>
                  </a:lnTo>
                  <a:lnTo>
                    <a:pt x="14723" y="16954"/>
                  </a:lnTo>
                  <a:lnTo>
                    <a:pt x="29334" y="851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0" name="Google Shape;1900;p14"/>
            <p:cNvSpPr/>
            <p:nvPr/>
          </p:nvSpPr>
          <p:spPr>
            <a:xfrm>
              <a:off x="4436425" y="3222300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29334" y="8514"/>
                  </a:moveTo>
                  <a:lnTo>
                    <a:pt x="14612" y="0"/>
                  </a:lnTo>
                  <a:lnTo>
                    <a:pt x="1" y="8440"/>
                  </a:lnTo>
                  <a:lnTo>
                    <a:pt x="14686" y="16953"/>
                  </a:lnTo>
                  <a:lnTo>
                    <a:pt x="29334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1" name="Google Shape;1901;p14"/>
            <p:cNvSpPr/>
            <p:nvPr/>
          </p:nvSpPr>
          <p:spPr>
            <a:xfrm>
              <a:off x="2914000" y="321950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29334" y="8514"/>
                  </a:moveTo>
                  <a:lnTo>
                    <a:pt x="14611" y="1"/>
                  </a:lnTo>
                  <a:lnTo>
                    <a:pt x="0" y="8440"/>
                  </a:lnTo>
                  <a:lnTo>
                    <a:pt x="14723" y="16954"/>
                  </a:lnTo>
                  <a:lnTo>
                    <a:pt x="29334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2" name="Google Shape;1902;p14"/>
            <p:cNvSpPr/>
            <p:nvPr/>
          </p:nvSpPr>
          <p:spPr>
            <a:xfrm>
              <a:off x="4057225" y="3441650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29334" y="8477"/>
                  </a:moveTo>
                  <a:lnTo>
                    <a:pt x="14611" y="0"/>
                  </a:lnTo>
                  <a:lnTo>
                    <a:pt x="0" y="8440"/>
                  </a:lnTo>
                  <a:lnTo>
                    <a:pt x="14686" y="16916"/>
                  </a:lnTo>
                  <a:lnTo>
                    <a:pt x="29334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3" name="Google Shape;1903;p14"/>
            <p:cNvSpPr/>
            <p:nvPr/>
          </p:nvSpPr>
          <p:spPr>
            <a:xfrm>
              <a:off x="4817500" y="3442575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29334" y="8514"/>
                  </a:moveTo>
                  <a:lnTo>
                    <a:pt x="14649" y="0"/>
                  </a:lnTo>
                  <a:lnTo>
                    <a:pt x="1" y="8440"/>
                  </a:lnTo>
                  <a:lnTo>
                    <a:pt x="14723" y="16954"/>
                  </a:lnTo>
                  <a:lnTo>
                    <a:pt x="29334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4" name="Google Shape;1904;p14"/>
            <p:cNvSpPr/>
            <p:nvPr/>
          </p:nvSpPr>
          <p:spPr>
            <a:xfrm>
              <a:off x="5576875" y="300480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29334" y="8477"/>
                  </a:moveTo>
                  <a:lnTo>
                    <a:pt x="14611" y="1"/>
                  </a:lnTo>
                  <a:lnTo>
                    <a:pt x="0" y="8440"/>
                  </a:lnTo>
                  <a:lnTo>
                    <a:pt x="14686" y="16954"/>
                  </a:lnTo>
                  <a:lnTo>
                    <a:pt x="29334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5" name="Google Shape;1905;p14"/>
            <p:cNvSpPr/>
            <p:nvPr/>
          </p:nvSpPr>
          <p:spPr>
            <a:xfrm>
              <a:off x="5578725" y="3444425"/>
              <a:ext cx="733375" cy="422925"/>
            </a:xfrm>
            <a:custGeom>
              <a:rect b="b" l="l" r="r" t="t"/>
              <a:pathLst>
                <a:path extrusionOk="0" fill="none" h="16917" w="29335">
                  <a:moveTo>
                    <a:pt x="29334" y="8477"/>
                  </a:moveTo>
                  <a:lnTo>
                    <a:pt x="14612" y="1"/>
                  </a:lnTo>
                  <a:lnTo>
                    <a:pt x="1" y="8440"/>
                  </a:lnTo>
                  <a:lnTo>
                    <a:pt x="14723" y="16917"/>
                  </a:lnTo>
                  <a:lnTo>
                    <a:pt x="29334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6" name="Google Shape;1906;p14"/>
            <p:cNvSpPr/>
            <p:nvPr/>
          </p:nvSpPr>
          <p:spPr>
            <a:xfrm>
              <a:off x="5196725" y="3224150"/>
              <a:ext cx="734300" cy="422925"/>
            </a:xfrm>
            <a:custGeom>
              <a:rect b="b" l="l" r="r" t="t"/>
              <a:pathLst>
                <a:path extrusionOk="0" fill="none" h="16917" w="29372">
                  <a:moveTo>
                    <a:pt x="29371" y="8477"/>
                  </a:moveTo>
                  <a:lnTo>
                    <a:pt x="14649" y="1"/>
                  </a:lnTo>
                  <a:lnTo>
                    <a:pt x="1" y="8440"/>
                  </a:lnTo>
                  <a:lnTo>
                    <a:pt x="14723" y="16917"/>
                  </a:lnTo>
                  <a:lnTo>
                    <a:pt x="29371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7" name="Google Shape;1907;p14"/>
            <p:cNvSpPr/>
            <p:nvPr/>
          </p:nvSpPr>
          <p:spPr>
            <a:xfrm>
              <a:off x="1766125" y="2119050"/>
              <a:ext cx="734300" cy="423850"/>
            </a:xfrm>
            <a:custGeom>
              <a:rect b="b" l="l" r="r" t="t"/>
              <a:pathLst>
                <a:path extrusionOk="0" fill="none" h="16954" w="29372">
                  <a:moveTo>
                    <a:pt x="1" y="8440"/>
                  </a:moveTo>
                  <a:lnTo>
                    <a:pt x="14723" y="16953"/>
                  </a:lnTo>
                  <a:lnTo>
                    <a:pt x="29371" y="8514"/>
                  </a:lnTo>
                  <a:lnTo>
                    <a:pt x="14649" y="0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8" name="Google Shape;1908;p14"/>
            <p:cNvSpPr/>
            <p:nvPr/>
          </p:nvSpPr>
          <p:spPr>
            <a:xfrm>
              <a:off x="4820300" y="388220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29334" y="8477"/>
                  </a:moveTo>
                  <a:lnTo>
                    <a:pt x="14611" y="1"/>
                  </a:lnTo>
                  <a:lnTo>
                    <a:pt x="0" y="8440"/>
                  </a:lnTo>
                  <a:lnTo>
                    <a:pt x="14723" y="16954"/>
                  </a:lnTo>
                  <a:lnTo>
                    <a:pt x="29334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9" name="Google Shape;1909;p14"/>
            <p:cNvSpPr/>
            <p:nvPr/>
          </p:nvSpPr>
          <p:spPr>
            <a:xfrm>
              <a:off x="4438300" y="3661925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29334" y="8477"/>
                  </a:moveTo>
                  <a:lnTo>
                    <a:pt x="14611" y="0"/>
                  </a:lnTo>
                  <a:lnTo>
                    <a:pt x="0" y="8440"/>
                  </a:lnTo>
                  <a:lnTo>
                    <a:pt x="14723" y="16916"/>
                  </a:lnTo>
                  <a:lnTo>
                    <a:pt x="29334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0" name="Google Shape;1910;p14"/>
            <p:cNvSpPr/>
            <p:nvPr/>
          </p:nvSpPr>
          <p:spPr>
            <a:xfrm>
              <a:off x="3677075" y="3660075"/>
              <a:ext cx="734300" cy="423850"/>
            </a:xfrm>
            <a:custGeom>
              <a:rect b="b" l="l" r="r" t="t"/>
              <a:pathLst>
                <a:path extrusionOk="0" fill="none" h="16954" w="29372">
                  <a:moveTo>
                    <a:pt x="29371" y="8514"/>
                  </a:moveTo>
                  <a:lnTo>
                    <a:pt x="14649" y="0"/>
                  </a:lnTo>
                  <a:lnTo>
                    <a:pt x="1" y="8439"/>
                  </a:lnTo>
                  <a:lnTo>
                    <a:pt x="14723" y="16953"/>
                  </a:lnTo>
                  <a:lnTo>
                    <a:pt x="29371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1" name="Google Shape;1911;p14"/>
            <p:cNvSpPr/>
            <p:nvPr/>
          </p:nvSpPr>
          <p:spPr>
            <a:xfrm>
              <a:off x="4059075" y="3880350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29334" y="8514"/>
                  </a:moveTo>
                  <a:lnTo>
                    <a:pt x="14612" y="0"/>
                  </a:lnTo>
                  <a:lnTo>
                    <a:pt x="1" y="8477"/>
                  </a:lnTo>
                  <a:lnTo>
                    <a:pt x="14723" y="16953"/>
                  </a:lnTo>
                  <a:lnTo>
                    <a:pt x="29334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2" name="Google Shape;1912;p14"/>
            <p:cNvSpPr/>
            <p:nvPr/>
          </p:nvSpPr>
          <p:spPr>
            <a:xfrm>
              <a:off x="5199525" y="366285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29334" y="8514"/>
                  </a:moveTo>
                  <a:lnTo>
                    <a:pt x="14611" y="1"/>
                  </a:lnTo>
                  <a:lnTo>
                    <a:pt x="0" y="8440"/>
                  </a:lnTo>
                  <a:lnTo>
                    <a:pt x="14723" y="16954"/>
                  </a:lnTo>
                  <a:lnTo>
                    <a:pt x="29334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3" name="Google Shape;1913;p14"/>
            <p:cNvSpPr/>
            <p:nvPr/>
          </p:nvSpPr>
          <p:spPr>
            <a:xfrm>
              <a:off x="5957950" y="3225075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29334" y="8515"/>
                  </a:moveTo>
                  <a:lnTo>
                    <a:pt x="14648" y="1"/>
                  </a:lnTo>
                  <a:lnTo>
                    <a:pt x="0" y="8440"/>
                  </a:lnTo>
                  <a:lnTo>
                    <a:pt x="14723" y="16954"/>
                  </a:lnTo>
                  <a:lnTo>
                    <a:pt x="29334" y="851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4" name="Google Shape;1914;p14"/>
            <p:cNvSpPr/>
            <p:nvPr/>
          </p:nvSpPr>
          <p:spPr>
            <a:xfrm>
              <a:off x="5956075" y="2785450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14612" y="1"/>
                  </a:moveTo>
                  <a:lnTo>
                    <a:pt x="1" y="8440"/>
                  </a:lnTo>
                  <a:lnTo>
                    <a:pt x="14723" y="16954"/>
                  </a:lnTo>
                  <a:lnTo>
                    <a:pt x="29334" y="8514"/>
                  </a:lnTo>
                  <a:lnTo>
                    <a:pt x="1461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5" name="Google Shape;1915;p14"/>
            <p:cNvSpPr/>
            <p:nvPr/>
          </p:nvSpPr>
          <p:spPr>
            <a:xfrm>
              <a:off x="5581525" y="3883125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29334" y="8514"/>
                  </a:moveTo>
                  <a:lnTo>
                    <a:pt x="14611" y="1"/>
                  </a:lnTo>
                  <a:lnTo>
                    <a:pt x="0" y="8440"/>
                  </a:lnTo>
                  <a:lnTo>
                    <a:pt x="14723" y="16954"/>
                  </a:lnTo>
                  <a:lnTo>
                    <a:pt x="29334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6" name="Google Shape;1916;p14"/>
            <p:cNvSpPr/>
            <p:nvPr/>
          </p:nvSpPr>
          <p:spPr>
            <a:xfrm>
              <a:off x="3297850" y="3879425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29334" y="8514"/>
                  </a:moveTo>
                  <a:lnTo>
                    <a:pt x="14649" y="0"/>
                  </a:lnTo>
                  <a:lnTo>
                    <a:pt x="1" y="8439"/>
                  </a:lnTo>
                  <a:lnTo>
                    <a:pt x="14723" y="16953"/>
                  </a:lnTo>
                  <a:lnTo>
                    <a:pt x="29334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7" name="Google Shape;1917;p14"/>
            <p:cNvSpPr/>
            <p:nvPr/>
          </p:nvSpPr>
          <p:spPr>
            <a:xfrm>
              <a:off x="5960725" y="3664700"/>
              <a:ext cx="733375" cy="422925"/>
            </a:xfrm>
            <a:custGeom>
              <a:rect b="b" l="l" r="r" t="t"/>
              <a:pathLst>
                <a:path extrusionOk="0" fill="none" h="16917" w="29335">
                  <a:moveTo>
                    <a:pt x="29334" y="8478"/>
                  </a:moveTo>
                  <a:lnTo>
                    <a:pt x="14612" y="1"/>
                  </a:lnTo>
                  <a:lnTo>
                    <a:pt x="1" y="8440"/>
                  </a:lnTo>
                  <a:lnTo>
                    <a:pt x="14723" y="16917"/>
                  </a:lnTo>
                  <a:lnTo>
                    <a:pt x="29334" y="847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8" name="Google Shape;1918;p14"/>
            <p:cNvSpPr/>
            <p:nvPr/>
          </p:nvSpPr>
          <p:spPr>
            <a:xfrm>
              <a:off x="1010475" y="2996450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14723" y="16953"/>
                  </a:moveTo>
                  <a:lnTo>
                    <a:pt x="29334" y="8514"/>
                  </a:lnTo>
                  <a:lnTo>
                    <a:pt x="14612" y="0"/>
                  </a:lnTo>
                  <a:lnTo>
                    <a:pt x="1" y="8439"/>
                  </a:lnTo>
                  <a:lnTo>
                    <a:pt x="14723" y="1695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9" name="Google Shape;1919;p14"/>
            <p:cNvSpPr/>
            <p:nvPr/>
          </p:nvSpPr>
          <p:spPr>
            <a:xfrm>
              <a:off x="1385050" y="1898775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1" y="8439"/>
                  </a:moveTo>
                  <a:lnTo>
                    <a:pt x="14723" y="16953"/>
                  </a:lnTo>
                  <a:lnTo>
                    <a:pt x="29334" y="8514"/>
                  </a:lnTo>
                  <a:lnTo>
                    <a:pt x="14612" y="0"/>
                  </a:lnTo>
                  <a:lnTo>
                    <a:pt x="1" y="843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0" name="Google Shape;1920;p14"/>
            <p:cNvSpPr/>
            <p:nvPr/>
          </p:nvSpPr>
          <p:spPr>
            <a:xfrm>
              <a:off x="1012350" y="3436075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14723" y="16916"/>
                  </a:moveTo>
                  <a:lnTo>
                    <a:pt x="29334" y="8477"/>
                  </a:lnTo>
                  <a:lnTo>
                    <a:pt x="14648" y="0"/>
                  </a:lnTo>
                  <a:lnTo>
                    <a:pt x="0" y="8440"/>
                  </a:lnTo>
                  <a:lnTo>
                    <a:pt x="14723" y="1691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1" name="Google Shape;1921;p14"/>
            <p:cNvSpPr/>
            <p:nvPr/>
          </p:nvSpPr>
          <p:spPr>
            <a:xfrm>
              <a:off x="1015125" y="3875700"/>
              <a:ext cx="733375" cy="422925"/>
            </a:xfrm>
            <a:custGeom>
              <a:rect b="b" l="l" r="r" t="t"/>
              <a:pathLst>
                <a:path extrusionOk="0" fill="none" h="16917" w="29335">
                  <a:moveTo>
                    <a:pt x="29334" y="8477"/>
                  </a:moveTo>
                  <a:lnTo>
                    <a:pt x="14612" y="0"/>
                  </a:lnTo>
                  <a:lnTo>
                    <a:pt x="1" y="8440"/>
                  </a:lnTo>
                  <a:lnTo>
                    <a:pt x="14723" y="16916"/>
                  </a:lnTo>
                  <a:lnTo>
                    <a:pt x="29334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2" name="Google Shape;1922;p14"/>
            <p:cNvSpPr/>
            <p:nvPr/>
          </p:nvSpPr>
          <p:spPr>
            <a:xfrm>
              <a:off x="1007700" y="2556800"/>
              <a:ext cx="733350" cy="423875"/>
            </a:xfrm>
            <a:custGeom>
              <a:rect b="b" l="l" r="r" t="t"/>
              <a:pathLst>
                <a:path extrusionOk="0" fill="none" h="16955" w="29334">
                  <a:moveTo>
                    <a:pt x="14723" y="16954"/>
                  </a:moveTo>
                  <a:lnTo>
                    <a:pt x="29334" y="8515"/>
                  </a:lnTo>
                  <a:lnTo>
                    <a:pt x="14611" y="1"/>
                  </a:lnTo>
                  <a:lnTo>
                    <a:pt x="0" y="8440"/>
                  </a:lnTo>
                  <a:lnTo>
                    <a:pt x="14723" y="1695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3" name="Google Shape;1923;p14"/>
            <p:cNvSpPr/>
            <p:nvPr/>
          </p:nvSpPr>
          <p:spPr>
            <a:xfrm>
              <a:off x="2916775" y="3659125"/>
              <a:ext cx="733375" cy="422925"/>
            </a:xfrm>
            <a:custGeom>
              <a:rect b="b" l="l" r="r" t="t"/>
              <a:pathLst>
                <a:path extrusionOk="0" fill="none" h="16917" w="29335">
                  <a:moveTo>
                    <a:pt x="29334" y="8477"/>
                  </a:moveTo>
                  <a:lnTo>
                    <a:pt x="14612" y="1"/>
                  </a:lnTo>
                  <a:lnTo>
                    <a:pt x="1" y="8440"/>
                  </a:lnTo>
                  <a:lnTo>
                    <a:pt x="14686" y="16917"/>
                  </a:lnTo>
                  <a:lnTo>
                    <a:pt x="29334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4" name="Google Shape;1924;p14"/>
            <p:cNvSpPr/>
            <p:nvPr/>
          </p:nvSpPr>
          <p:spPr>
            <a:xfrm>
              <a:off x="1005850" y="2118125"/>
              <a:ext cx="733350" cy="422900"/>
            </a:xfrm>
            <a:custGeom>
              <a:rect b="b" l="l" r="r" t="t"/>
              <a:pathLst>
                <a:path extrusionOk="0" fill="none" h="16916" w="29334">
                  <a:moveTo>
                    <a:pt x="0" y="8439"/>
                  </a:moveTo>
                  <a:lnTo>
                    <a:pt x="14685" y="16916"/>
                  </a:lnTo>
                  <a:lnTo>
                    <a:pt x="29333" y="8477"/>
                  </a:lnTo>
                  <a:lnTo>
                    <a:pt x="14611" y="0"/>
                  </a:lnTo>
                  <a:lnTo>
                    <a:pt x="0" y="843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5" name="Google Shape;1925;p14"/>
            <p:cNvSpPr/>
            <p:nvPr/>
          </p:nvSpPr>
          <p:spPr>
            <a:xfrm>
              <a:off x="1394350" y="365635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29334" y="8477"/>
                  </a:moveTo>
                  <a:lnTo>
                    <a:pt x="14611" y="0"/>
                  </a:lnTo>
                  <a:lnTo>
                    <a:pt x="0" y="8440"/>
                  </a:lnTo>
                  <a:lnTo>
                    <a:pt x="14723" y="16953"/>
                  </a:lnTo>
                  <a:lnTo>
                    <a:pt x="29334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6" name="Google Shape;1926;p14"/>
            <p:cNvSpPr/>
            <p:nvPr/>
          </p:nvSpPr>
          <p:spPr>
            <a:xfrm>
              <a:off x="2536650" y="3877550"/>
              <a:ext cx="734275" cy="423850"/>
            </a:xfrm>
            <a:custGeom>
              <a:rect b="b" l="l" r="r" t="t"/>
              <a:pathLst>
                <a:path extrusionOk="0" fill="none" h="16954" w="29371">
                  <a:moveTo>
                    <a:pt x="29371" y="8514"/>
                  </a:moveTo>
                  <a:lnTo>
                    <a:pt x="14648" y="1"/>
                  </a:lnTo>
                  <a:lnTo>
                    <a:pt x="0" y="8477"/>
                  </a:lnTo>
                  <a:lnTo>
                    <a:pt x="14723" y="16954"/>
                  </a:lnTo>
                  <a:lnTo>
                    <a:pt x="29371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7" name="Google Shape;1927;p14"/>
            <p:cNvSpPr/>
            <p:nvPr/>
          </p:nvSpPr>
          <p:spPr>
            <a:xfrm>
              <a:off x="2155575" y="3657275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29334" y="8514"/>
                  </a:moveTo>
                  <a:lnTo>
                    <a:pt x="14611" y="1"/>
                  </a:lnTo>
                  <a:lnTo>
                    <a:pt x="0" y="8440"/>
                  </a:lnTo>
                  <a:lnTo>
                    <a:pt x="14723" y="16954"/>
                  </a:lnTo>
                  <a:lnTo>
                    <a:pt x="29334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8" name="Google Shape;1928;p14"/>
            <p:cNvSpPr/>
            <p:nvPr/>
          </p:nvSpPr>
          <p:spPr>
            <a:xfrm>
              <a:off x="1776350" y="3876625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29334" y="8514"/>
                  </a:moveTo>
                  <a:lnTo>
                    <a:pt x="14612" y="1"/>
                  </a:lnTo>
                  <a:lnTo>
                    <a:pt x="1" y="8440"/>
                  </a:lnTo>
                  <a:lnTo>
                    <a:pt x="14723" y="16954"/>
                  </a:lnTo>
                  <a:lnTo>
                    <a:pt x="29334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9" name="Google Shape;1929;p14"/>
            <p:cNvSpPr/>
            <p:nvPr/>
          </p:nvSpPr>
          <p:spPr>
            <a:xfrm>
              <a:off x="635925" y="4094125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14611" y="0"/>
                  </a:moveTo>
                  <a:lnTo>
                    <a:pt x="0" y="8439"/>
                  </a:lnTo>
                  <a:lnTo>
                    <a:pt x="14723" y="16953"/>
                  </a:lnTo>
                  <a:lnTo>
                    <a:pt x="29334" y="8514"/>
                  </a:lnTo>
                  <a:lnTo>
                    <a:pt x="1461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0" name="Google Shape;1930;p14"/>
            <p:cNvSpPr/>
            <p:nvPr/>
          </p:nvSpPr>
          <p:spPr>
            <a:xfrm>
              <a:off x="5782275" y="4762375"/>
              <a:ext cx="338350" cy="97625"/>
            </a:xfrm>
            <a:custGeom>
              <a:rect b="b" l="l" r="r" t="t"/>
              <a:pathLst>
                <a:path extrusionOk="0" fill="none" h="3905" w="13534">
                  <a:moveTo>
                    <a:pt x="1" y="3905"/>
                  </a:moveTo>
                  <a:lnTo>
                    <a:pt x="13533" y="3905"/>
                  </a:lnTo>
                  <a:lnTo>
                    <a:pt x="6767" y="1"/>
                  </a:lnTo>
                  <a:lnTo>
                    <a:pt x="1" y="390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1" name="Google Shape;1931;p14"/>
            <p:cNvSpPr/>
            <p:nvPr/>
          </p:nvSpPr>
          <p:spPr>
            <a:xfrm>
              <a:off x="5965375" y="4543050"/>
              <a:ext cx="733375" cy="316950"/>
            </a:xfrm>
            <a:custGeom>
              <a:rect b="b" l="l" r="r" t="t"/>
              <a:pathLst>
                <a:path extrusionOk="0" fill="none" h="12678" w="29335">
                  <a:moveTo>
                    <a:pt x="14612" y="0"/>
                  </a:moveTo>
                  <a:lnTo>
                    <a:pt x="1" y="8439"/>
                  </a:lnTo>
                  <a:lnTo>
                    <a:pt x="7325" y="12678"/>
                  </a:lnTo>
                  <a:lnTo>
                    <a:pt x="22122" y="12678"/>
                  </a:lnTo>
                  <a:lnTo>
                    <a:pt x="29334" y="8514"/>
                  </a:lnTo>
                  <a:lnTo>
                    <a:pt x="1461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2" name="Google Shape;1932;p14"/>
            <p:cNvSpPr/>
            <p:nvPr/>
          </p:nvSpPr>
          <p:spPr>
            <a:xfrm>
              <a:off x="2911200" y="2779875"/>
              <a:ext cx="734300" cy="423850"/>
            </a:xfrm>
            <a:custGeom>
              <a:rect b="b" l="l" r="r" t="t"/>
              <a:pathLst>
                <a:path extrusionOk="0" fill="none" h="16954" w="29372">
                  <a:moveTo>
                    <a:pt x="29372" y="8514"/>
                  </a:moveTo>
                  <a:lnTo>
                    <a:pt x="14649" y="1"/>
                  </a:lnTo>
                  <a:lnTo>
                    <a:pt x="1" y="8440"/>
                  </a:lnTo>
                  <a:lnTo>
                    <a:pt x="14723" y="16954"/>
                  </a:lnTo>
                  <a:lnTo>
                    <a:pt x="29372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3" name="Google Shape;1933;p14"/>
            <p:cNvSpPr/>
            <p:nvPr/>
          </p:nvSpPr>
          <p:spPr>
            <a:xfrm>
              <a:off x="4442950" y="4540250"/>
              <a:ext cx="733350" cy="319750"/>
            </a:xfrm>
            <a:custGeom>
              <a:rect b="b" l="l" r="r" t="t"/>
              <a:pathLst>
                <a:path extrusionOk="0" fill="none" h="12790" w="29334">
                  <a:moveTo>
                    <a:pt x="14648" y="0"/>
                  </a:moveTo>
                  <a:lnTo>
                    <a:pt x="0" y="8440"/>
                  </a:lnTo>
                  <a:lnTo>
                    <a:pt x="7510" y="12790"/>
                  </a:lnTo>
                  <a:lnTo>
                    <a:pt x="21935" y="12790"/>
                  </a:lnTo>
                  <a:lnTo>
                    <a:pt x="29334" y="8514"/>
                  </a:lnTo>
                  <a:lnTo>
                    <a:pt x="146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4" name="Google Shape;1934;p14"/>
            <p:cNvSpPr/>
            <p:nvPr/>
          </p:nvSpPr>
          <p:spPr>
            <a:xfrm>
              <a:off x="5019200" y="4760525"/>
              <a:ext cx="343000" cy="99475"/>
            </a:xfrm>
            <a:custGeom>
              <a:rect b="b" l="l" r="r" t="t"/>
              <a:pathLst>
                <a:path extrusionOk="0" fill="none" h="3979" w="13720">
                  <a:moveTo>
                    <a:pt x="1" y="3979"/>
                  </a:moveTo>
                  <a:lnTo>
                    <a:pt x="13719" y="3979"/>
                  </a:lnTo>
                  <a:lnTo>
                    <a:pt x="6841" y="1"/>
                  </a:lnTo>
                  <a:lnTo>
                    <a:pt x="1" y="397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5" name="Google Shape;1935;p14"/>
            <p:cNvSpPr/>
            <p:nvPr/>
          </p:nvSpPr>
          <p:spPr>
            <a:xfrm>
              <a:off x="6545350" y="4763325"/>
              <a:ext cx="333700" cy="96675"/>
            </a:xfrm>
            <a:custGeom>
              <a:rect b="b" l="l" r="r" t="t"/>
              <a:pathLst>
                <a:path extrusionOk="0" fill="none" h="3867" w="13348">
                  <a:moveTo>
                    <a:pt x="1" y="3867"/>
                  </a:moveTo>
                  <a:lnTo>
                    <a:pt x="13348" y="3867"/>
                  </a:lnTo>
                  <a:lnTo>
                    <a:pt x="6693" y="0"/>
                  </a:lnTo>
                  <a:lnTo>
                    <a:pt x="1" y="386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6" name="Google Shape;1936;p14"/>
            <p:cNvSpPr/>
            <p:nvPr/>
          </p:nvSpPr>
          <p:spPr>
            <a:xfrm>
              <a:off x="1771700" y="2998300"/>
              <a:ext cx="733375" cy="422925"/>
            </a:xfrm>
            <a:custGeom>
              <a:rect b="b" l="l" r="r" t="t"/>
              <a:pathLst>
                <a:path extrusionOk="0" fill="none" h="16917" w="29335">
                  <a:moveTo>
                    <a:pt x="29334" y="8477"/>
                  </a:moveTo>
                  <a:lnTo>
                    <a:pt x="14612" y="0"/>
                  </a:lnTo>
                  <a:lnTo>
                    <a:pt x="1" y="8440"/>
                  </a:lnTo>
                  <a:lnTo>
                    <a:pt x="14686" y="16916"/>
                  </a:lnTo>
                  <a:lnTo>
                    <a:pt x="29334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7" name="Google Shape;1937;p14"/>
            <p:cNvSpPr/>
            <p:nvPr/>
          </p:nvSpPr>
          <p:spPr>
            <a:xfrm>
              <a:off x="5953300" y="2346750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14611" y="1"/>
                  </a:moveTo>
                  <a:lnTo>
                    <a:pt x="0" y="8440"/>
                  </a:lnTo>
                  <a:lnTo>
                    <a:pt x="14723" y="16917"/>
                  </a:lnTo>
                  <a:lnTo>
                    <a:pt x="29334" y="8477"/>
                  </a:lnTo>
                  <a:lnTo>
                    <a:pt x="1461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8" name="Google Shape;1938;p14"/>
            <p:cNvSpPr/>
            <p:nvPr/>
          </p:nvSpPr>
          <p:spPr>
            <a:xfrm>
              <a:off x="2532000" y="2999225"/>
              <a:ext cx="734275" cy="423850"/>
            </a:xfrm>
            <a:custGeom>
              <a:rect b="b" l="l" r="r" t="t"/>
              <a:pathLst>
                <a:path extrusionOk="0" fill="none" h="16954" w="29371">
                  <a:moveTo>
                    <a:pt x="29371" y="8514"/>
                  </a:moveTo>
                  <a:lnTo>
                    <a:pt x="14648" y="1"/>
                  </a:lnTo>
                  <a:lnTo>
                    <a:pt x="0" y="8440"/>
                  </a:lnTo>
                  <a:lnTo>
                    <a:pt x="14723" y="16954"/>
                  </a:lnTo>
                  <a:lnTo>
                    <a:pt x="29371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9" name="Google Shape;1939;p14"/>
            <p:cNvSpPr/>
            <p:nvPr/>
          </p:nvSpPr>
          <p:spPr>
            <a:xfrm>
              <a:off x="2150925" y="277895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29334" y="8477"/>
                  </a:moveTo>
                  <a:lnTo>
                    <a:pt x="14611" y="0"/>
                  </a:lnTo>
                  <a:lnTo>
                    <a:pt x="0" y="8440"/>
                  </a:lnTo>
                  <a:lnTo>
                    <a:pt x="14723" y="16954"/>
                  </a:lnTo>
                  <a:lnTo>
                    <a:pt x="29334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0" name="Google Shape;1940;p14"/>
            <p:cNvSpPr/>
            <p:nvPr/>
          </p:nvSpPr>
          <p:spPr>
            <a:xfrm>
              <a:off x="4255200" y="4759600"/>
              <a:ext cx="348550" cy="100400"/>
            </a:xfrm>
            <a:custGeom>
              <a:rect b="b" l="l" r="r" t="t"/>
              <a:pathLst>
                <a:path extrusionOk="0" fill="none" h="4016" w="13942">
                  <a:moveTo>
                    <a:pt x="0" y="4016"/>
                  </a:moveTo>
                  <a:lnTo>
                    <a:pt x="13942" y="4016"/>
                  </a:lnTo>
                  <a:lnTo>
                    <a:pt x="6990" y="0"/>
                  </a:lnTo>
                  <a:lnTo>
                    <a:pt x="0" y="401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1" name="Google Shape;1941;p14"/>
            <p:cNvSpPr/>
            <p:nvPr/>
          </p:nvSpPr>
          <p:spPr>
            <a:xfrm>
              <a:off x="1201950" y="4754025"/>
              <a:ext cx="367150" cy="105975"/>
            </a:xfrm>
            <a:custGeom>
              <a:rect b="b" l="l" r="r" t="t"/>
              <a:pathLst>
                <a:path extrusionOk="0" fill="none" h="4239" w="14686">
                  <a:moveTo>
                    <a:pt x="1" y="4239"/>
                  </a:moveTo>
                  <a:lnTo>
                    <a:pt x="14686" y="4239"/>
                  </a:lnTo>
                  <a:lnTo>
                    <a:pt x="7325" y="0"/>
                  </a:lnTo>
                  <a:lnTo>
                    <a:pt x="1" y="423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2" name="Google Shape;1942;p14"/>
            <p:cNvSpPr/>
            <p:nvPr/>
          </p:nvSpPr>
          <p:spPr>
            <a:xfrm>
              <a:off x="1399000" y="4534675"/>
              <a:ext cx="733350" cy="325325"/>
            </a:xfrm>
            <a:custGeom>
              <a:rect b="b" l="l" r="r" t="t"/>
              <a:pathLst>
                <a:path extrusionOk="0" fill="none" h="13013" w="29334">
                  <a:moveTo>
                    <a:pt x="14611" y="0"/>
                  </a:moveTo>
                  <a:lnTo>
                    <a:pt x="0" y="8440"/>
                  </a:lnTo>
                  <a:lnTo>
                    <a:pt x="7882" y="13013"/>
                  </a:lnTo>
                  <a:lnTo>
                    <a:pt x="21564" y="13013"/>
                  </a:lnTo>
                  <a:lnTo>
                    <a:pt x="29334" y="8514"/>
                  </a:lnTo>
                  <a:lnTo>
                    <a:pt x="1461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3" name="Google Shape;1943;p14"/>
            <p:cNvSpPr/>
            <p:nvPr/>
          </p:nvSpPr>
          <p:spPr>
            <a:xfrm>
              <a:off x="437950" y="4753100"/>
              <a:ext cx="372725" cy="106900"/>
            </a:xfrm>
            <a:custGeom>
              <a:rect b="b" l="l" r="r" t="t"/>
              <a:pathLst>
                <a:path extrusionOk="0" fill="none" h="4276" w="14909">
                  <a:moveTo>
                    <a:pt x="0" y="4276"/>
                  </a:moveTo>
                  <a:lnTo>
                    <a:pt x="14909" y="4276"/>
                  </a:lnTo>
                  <a:lnTo>
                    <a:pt x="7436" y="0"/>
                  </a:lnTo>
                  <a:lnTo>
                    <a:pt x="0" y="427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4" name="Google Shape;1944;p14"/>
            <p:cNvSpPr/>
            <p:nvPr/>
          </p:nvSpPr>
          <p:spPr>
            <a:xfrm>
              <a:off x="637775" y="4533750"/>
              <a:ext cx="733350" cy="326250"/>
            </a:xfrm>
            <a:custGeom>
              <a:rect b="b" l="l" r="r" t="t"/>
              <a:pathLst>
                <a:path extrusionOk="0" fill="none" h="13050" w="29334">
                  <a:moveTo>
                    <a:pt x="14649" y="0"/>
                  </a:moveTo>
                  <a:lnTo>
                    <a:pt x="1" y="8440"/>
                  </a:lnTo>
                  <a:lnTo>
                    <a:pt x="7994" y="13050"/>
                  </a:lnTo>
                  <a:lnTo>
                    <a:pt x="21452" y="13050"/>
                  </a:lnTo>
                  <a:lnTo>
                    <a:pt x="29334" y="8477"/>
                  </a:lnTo>
                  <a:lnTo>
                    <a:pt x="1464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5" name="Google Shape;1945;p14"/>
            <p:cNvSpPr/>
            <p:nvPr/>
          </p:nvSpPr>
          <p:spPr>
            <a:xfrm>
              <a:off x="3682650" y="4539325"/>
              <a:ext cx="733375" cy="320675"/>
            </a:xfrm>
            <a:custGeom>
              <a:rect b="b" l="l" r="r" t="t"/>
              <a:pathLst>
                <a:path extrusionOk="0" fill="none" h="12827" w="29335">
                  <a:moveTo>
                    <a:pt x="14612" y="0"/>
                  </a:moveTo>
                  <a:lnTo>
                    <a:pt x="1" y="8440"/>
                  </a:lnTo>
                  <a:lnTo>
                    <a:pt x="7585" y="12827"/>
                  </a:lnTo>
                  <a:lnTo>
                    <a:pt x="21824" y="12827"/>
                  </a:lnTo>
                  <a:lnTo>
                    <a:pt x="29334" y="8477"/>
                  </a:lnTo>
                  <a:lnTo>
                    <a:pt x="1461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6" name="Google Shape;1946;p14"/>
            <p:cNvSpPr/>
            <p:nvPr/>
          </p:nvSpPr>
          <p:spPr>
            <a:xfrm>
              <a:off x="1965025" y="4754950"/>
              <a:ext cx="362525" cy="105050"/>
            </a:xfrm>
            <a:custGeom>
              <a:rect b="b" l="l" r="r" t="t"/>
              <a:pathLst>
                <a:path extrusionOk="0" fill="none" h="4202" w="14501">
                  <a:moveTo>
                    <a:pt x="1" y="4202"/>
                  </a:moveTo>
                  <a:lnTo>
                    <a:pt x="14500" y="4202"/>
                  </a:lnTo>
                  <a:lnTo>
                    <a:pt x="7250" y="1"/>
                  </a:lnTo>
                  <a:lnTo>
                    <a:pt x="1" y="420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7" name="Google Shape;1947;p14"/>
            <p:cNvSpPr/>
            <p:nvPr/>
          </p:nvSpPr>
          <p:spPr>
            <a:xfrm>
              <a:off x="3492125" y="4757750"/>
              <a:ext cx="352275" cy="102250"/>
            </a:xfrm>
            <a:custGeom>
              <a:rect b="b" l="l" r="r" t="t"/>
              <a:pathLst>
                <a:path extrusionOk="0" fill="none" h="4090" w="14091">
                  <a:moveTo>
                    <a:pt x="0" y="4090"/>
                  </a:moveTo>
                  <a:lnTo>
                    <a:pt x="14091" y="4090"/>
                  </a:lnTo>
                  <a:lnTo>
                    <a:pt x="7064" y="0"/>
                  </a:lnTo>
                  <a:lnTo>
                    <a:pt x="0" y="409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8" name="Google Shape;1948;p14"/>
            <p:cNvSpPr/>
            <p:nvPr/>
          </p:nvSpPr>
          <p:spPr>
            <a:xfrm>
              <a:off x="2160225" y="4536525"/>
              <a:ext cx="733350" cy="323475"/>
            </a:xfrm>
            <a:custGeom>
              <a:rect b="b" l="l" r="r" t="t"/>
              <a:pathLst>
                <a:path extrusionOk="0" fill="none" h="12939" w="29334">
                  <a:moveTo>
                    <a:pt x="14611" y="1"/>
                  </a:moveTo>
                  <a:lnTo>
                    <a:pt x="0" y="8440"/>
                  </a:lnTo>
                  <a:lnTo>
                    <a:pt x="7807" y="12939"/>
                  </a:lnTo>
                  <a:lnTo>
                    <a:pt x="21638" y="12939"/>
                  </a:lnTo>
                  <a:lnTo>
                    <a:pt x="29334" y="8477"/>
                  </a:lnTo>
                  <a:lnTo>
                    <a:pt x="1461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9" name="Google Shape;1949;p14"/>
            <p:cNvSpPr/>
            <p:nvPr/>
          </p:nvSpPr>
          <p:spPr>
            <a:xfrm>
              <a:off x="2921425" y="4537450"/>
              <a:ext cx="733375" cy="322550"/>
            </a:xfrm>
            <a:custGeom>
              <a:rect b="b" l="l" r="r" t="t"/>
              <a:pathLst>
                <a:path extrusionOk="0" fill="none" h="12902" w="29335">
                  <a:moveTo>
                    <a:pt x="14612" y="1"/>
                  </a:moveTo>
                  <a:lnTo>
                    <a:pt x="1" y="8440"/>
                  </a:lnTo>
                  <a:lnTo>
                    <a:pt x="7697" y="12902"/>
                  </a:lnTo>
                  <a:lnTo>
                    <a:pt x="21713" y="12902"/>
                  </a:lnTo>
                  <a:lnTo>
                    <a:pt x="29334" y="8515"/>
                  </a:lnTo>
                  <a:lnTo>
                    <a:pt x="1461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0" name="Google Shape;1950;p14"/>
            <p:cNvSpPr/>
            <p:nvPr/>
          </p:nvSpPr>
          <p:spPr>
            <a:xfrm>
              <a:off x="2729050" y="4756800"/>
              <a:ext cx="356925" cy="103200"/>
            </a:xfrm>
            <a:custGeom>
              <a:rect b="b" l="l" r="r" t="t"/>
              <a:pathLst>
                <a:path extrusionOk="0" fill="none" h="4128" w="14277">
                  <a:moveTo>
                    <a:pt x="0" y="4128"/>
                  </a:moveTo>
                  <a:lnTo>
                    <a:pt x="14276" y="4128"/>
                  </a:lnTo>
                  <a:lnTo>
                    <a:pt x="7138" y="1"/>
                  </a:lnTo>
                  <a:lnTo>
                    <a:pt x="0" y="412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1" name="Google Shape;1951;p14"/>
            <p:cNvSpPr/>
            <p:nvPr/>
          </p:nvSpPr>
          <p:spPr>
            <a:xfrm>
              <a:off x="4431800" y="2343975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0" y="8440"/>
                  </a:moveTo>
                  <a:lnTo>
                    <a:pt x="14685" y="16916"/>
                  </a:lnTo>
                  <a:lnTo>
                    <a:pt x="29334" y="8477"/>
                  </a:lnTo>
                  <a:lnTo>
                    <a:pt x="14611" y="0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2" name="Google Shape;1952;p14"/>
            <p:cNvSpPr/>
            <p:nvPr/>
          </p:nvSpPr>
          <p:spPr>
            <a:xfrm>
              <a:off x="3670575" y="234210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0" y="8440"/>
                  </a:moveTo>
                  <a:lnTo>
                    <a:pt x="14723" y="16954"/>
                  </a:lnTo>
                  <a:lnTo>
                    <a:pt x="29334" y="8515"/>
                  </a:lnTo>
                  <a:lnTo>
                    <a:pt x="14611" y="1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3" name="Google Shape;1953;p14"/>
            <p:cNvSpPr/>
            <p:nvPr/>
          </p:nvSpPr>
          <p:spPr>
            <a:xfrm>
              <a:off x="2148125" y="2339325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1" y="8440"/>
                  </a:moveTo>
                  <a:lnTo>
                    <a:pt x="14723" y="16953"/>
                  </a:lnTo>
                  <a:lnTo>
                    <a:pt x="29334" y="8514"/>
                  </a:lnTo>
                  <a:lnTo>
                    <a:pt x="14612" y="0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4" name="Google Shape;1954;p14"/>
            <p:cNvSpPr/>
            <p:nvPr/>
          </p:nvSpPr>
          <p:spPr>
            <a:xfrm>
              <a:off x="2530125" y="2559600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1" y="8440"/>
                  </a:moveTo>
                  <a:lnTo>
                    <a:pt x="14723" y="16954"/>
                  </a:lnTo>
                  <a:lnTo>
                    <a:pt x="29334" y="8514"/>
                  </a:lnTo>
                  <a:lnTo>
                    <a:pt x="14612" y="1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5" name="Google Shape;1955;p14"/>
            <p:cNvSpPr/>
            <p:nvPr/>
          </p:nvSpPr>
          <p:spPr>
            <a:xfrm>
              <a:off x="3291350" y="2561450"/>
              <a:ext cx="733375" cy="422925"/>
            </a:xfrm>
            <a:custGeom>
              <a:rect b="b" l="l" r="r" t="t"/>
              <a:pathLst>
                <a:path extrusionOk="0" fill="none" h="16917" w="29335">
                  <a:moveTo>
                    <a:pt x="1" y="8440"/>
                  </a:moveTo>
                  <a:lnTo>
                    <a:pt x="14686" y="16917"/>
                  </a:lnTo>
                  <a:lnTo>
                    <a:pt x="29334" y="8477"/>
                  </a:lnTo>
                  <a:lnTo>
                    <a:pt x="14612" y="1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6" name="Google Shape;1956;p14"/>
            <p:cNvSpPr/>
            <p:nvPr/>
          </p:nvSpPr>
          <p:spPr>
            <a:xfrm>
              <a:off x="2909350" y="2341175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1" y="8440"/>
                  </a:moveTo>
                  <a:lnTo>
                    <a:pt x="14723" y="16917"/>
                  </a:lnTo>
                  <a:lnTo>
                    <a:pt x="29334" y="8477"/>
                  </a:lnTo>
                  <a:lnTo>
                    <a:pt x="14611" y="1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7" name="Google Shape;1957;p14"/>
            <p:cNvSpPr/>
            <p:nvPr/>
          </p:nvSpPr>
          <p:spPr>
            <a:xfrm>
              <a:off x="1768925" y="2558675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0" y="8440"/>
                  </a:moveTo>
                  <a:lnTo>
                    <a:pt x="14723" y="16916"/>
                  </a:lnTo>
                  <a:lnTo>
                    <a:pt x="29334" y="8477"/>
                  </a:lnTo>
                  <a:lnTo>
                    <a:pt x="14611" y="0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8" name="Google Shape;1958;p14"/>
            <p:cNvSpPr/>
            <p:nvPr/>
          </p:nvSpPr>
          <p:spPr>
            <a:xfrm>
              <a:off x="1773575" y="343700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29333" y="8514"/>
                  </a:moveTo>
                  <a:lnTo>
                    <a:pt x="14611" y="0"/>
                  </a:lnTo>
                  <a:lnTo>
                    <a:pt x="0" y="8440"/>
                  </a:lnTo>
                  <a:lnTo>
                    <a:pt x="14723" y="16953"/>
                  </a:lnTo>
                  <a:lnTo>
                    <a:pt x="29333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9" name="Google Shape;1959;p14"/>
            <p:cNvSpPr/>
            <p:nvPr/>
          </p:nvSpPr>
          <p:spPr>
            <a:xfrm>
              <a:off x="1391550" y="3216725"/>
              <a:ext cx="734300" cy="423850"/>
            </a:xfrm>
            <a:custGeom>
              <a:rect b="b" l="l" r="r" t="t"/>
              <a:pathLst>
                <a:path extrusionOk="0" fill="none" h="16954" w="29372">
                  <a:moveTo>
                    <a:pt x="29371" y="8514"/>
                  </a:moveTo>
                  <a:lnTo>
                    <a:pt x="14649" y="0"/>
                  </a:lnTo>
                  <a:lnTo>
                    <a:pt x="1" y="8440"/>
                  </a:lnTo>
                  <a:lnTo>
                    <a:pt x="14723" y="16953"/>
                  </a:lnTo>
                  <a:lnTo>
                    <a:pt x="29371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0" name="Google Shape;1960;p14"/>
            <p:cNvSpPr/>
            <p:nvPr/>
          </p:nvSpPr>
          <p:spPr>
            <a:xfrm>
              <a:off x="1386900" y="2338400"/>
              <a:ext cx="733375" cy="422925"/>
            </a:xfrm>
            <a:custGeom>
              <a:rect b="b" l="l" r="r" t="t"/>
              <a:pathLst>
                <a:path extrusionOk="0" fill="none" h="16917" w="29335">
                  <a:moveTo>
                    <a:pt x="1" y="8440"/>
                  </a:moveTo>
                  <a:lnTo>
                    <a:pt x="14723" y="16916"/>
                  </a:lnTo>
                  <a:lnTo>
                    <a:pt x="29334" y="8477"/>
                  </a:lnTo>
                  <a:lnTo>
                    <a:pt x="14649" y="0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1" name="Google Shape;1961;p14"/>
            <p:cNvSpPr/>
            <p:nvPr/>
          </p:nvSpPr>
          <p:spPr>
            <a:xfrm>
              <a:off x="1389700" y="277710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14723" y="16953"/>
                  </a:moveTo>
                  <a:lnTo>
                    <a:pt x="29334" y="8514"/>
                  </a:lnTo>
                  <a:lnTo>
                    <a:pt x="14611" y="0"/>
                  </a:lnTo>
                  <a:lnTo>
                    <a:pt x="1" y="8439"/>
                  </a:lnTo>
                  <a:lnTo>
                    <a:pt x="14723" y="1695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2" name="Google Shape;1962;p14"/>
            <p:cNvSpPr/>
            <p:nvPr/>
          </p:nvSpPr>
          <p:spPr>
            <a:xfrm>
              <a:off x="4054425" y="3002025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29334" y="8514"/>
                  </a:moveTo>
                  <a:lnTo>
                    <a:pt x="14612" y="0"/>
                  </a:lnTo>
                  <a:lnTo>
                    <a:pt x="1" y="8440"/>
                  </a:lnTo>
                  <a:lnTo>
                    <a:pt x="14723" y="16953"/>
                  </a:lnTo>
                  <a:lnTo>
                    <a:pt x="29334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3" name="Google Shape;1963;p14"/>
            <p:cNvSpPr/>
            <p:nvPr/>
          </p:nvSpPr>
          <p:spPr>
            <a:xfrm>
              <a:off x="4815650" y="3002950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29334" y="8514"/>
                  </a:moveTo>
                  <a:lnTo>
                    <a:pt x="14612" y="0"/>
                  </a:lnTo>
                  <a:lnTo>
                    <a:pt x="1" y="8477"/>
                  </a:lnTo>
                  <a:lnTo>
                    <a:pt x="14723" y="16953"/>
                  </a:lnTo>
                  <a:lnTo>
                    <a:pt x="29334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4" name="Google Shape;1964;p14"/>
            <p:cNvSpPr/>
            <p:nvPr/>
          </p:nvSpPr>
          <p:spPr>
            <a:xfrm>
              <a:off x="3293225" y="300015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29333" y="8515"/>
                  </a:moveTo>
                  <a:lnTo>
                    <a:pt x="14611" y="1"/>
                  </a:lnTo>
                  <a:lnTo>
                    <a:pt x="0" y="8477"/>
                  </a:lnTo>
                  <a:lnTo>
                    <a:pt x="14723" y="16954"/>
                  </a:lnTo>
                  <a:lnTo>
                    <a:pt x="29333" y="851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5" name="Google Shape;1965;p14"/>
            <p:cNvSpPr/>
            <p:nvPr/>
          </p:nvSpPr>
          <p:spPr>
            <a:xfrm>
              <a:off x="4433650" y="2782675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29334" y="8514"/>
                  </a:moveTo>
                  <a:lnTo>
                    <a:pt x="14611" y="0"/>
                  </a:lnTo>
                  <a:lnTo>
                    <a:pt x="0" y="8440"/>
                  </a:lnTo>
                  <a:lnTo>
                    <a:pt x="14723" y="16953"/>
                  </a:lnTo>
                  <a:lnTo>
                    <a:pt x="29334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6" name="Google Shape;1966;p14"/>
            <p:cNvSpPr/>
            <p:nvPr/>
          </p:nvSpPr>
          <p:spPr>
            <a:xfrm>
              <a:off x="3672425" y="2781750"/>
              <a:ext cx="733375" cy="422900"/>
            </a:xfrm>
            <a:custGeom>
              <a:rect b="b" l="l" r="r" t="t"/>
              <a:pathLst>
                <a:path extrusionOk="0" fill="none" h="16916" w="29335">
                  <a:moveTo>
                    <a:pt x="29334" y="8477"/>
                  </a:moveTo>
                  <a:lnTo>
                    <a:pt x="14649" y="0"/>
                  </a:lnTo>
                  <a:lnTo>
                    <a:pt x="1" y="8439"/>
                  </a:lnTo>
                  <a:lnTo>
                    <a:pt x="14723" y="16916"/>
                  </a:lnTo>
                  <a:lnTo>
                    <a:pt x="29334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7" name="Google Shape;1967;p14"/>
            <p:cNvSpPr/>
            <p:nvPr/>
          </p:nvSpPr>
          <p:spPr>
            <a:xfrm>
              <a:off x="5192075" y="2344900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29334" y="8514"/>
                  </a:moveTo>
                  <a:lnTo>
                    <a:pt x="14649" y="0"/>
                  </a:lnTo>
                  <a:lnTo>
                    <a:pt x="1" y="8440"/>
                  </a:lnTo>
                  <a:lnTo>
                    <a:pt x="14723" y="16954"/>
                  </a:lnTo>
                  <a:lnTo>
                    <a:pt x="29334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8" name="Google Shape;1968;p14"/>
            <p:cNvSpPr/>
            <p:nvPr/>
          </p:nvSpPr>
          <p:spPr>
            <a:xfrm>
              <a:off x="2152775" y="3218575"/>
              <a:ext cx="733375" cy="422925"/>
            </a:xfrm>
            <a:custGeom>
              <a:rect b="b" l="l" r="r" t="t"/>
              <a:pathLst>
                <a:path extrusionOk="0" fill="none" h="16917" w="29335">
                  <a:moveTo>
                    <a:pt x="29334" y="8477"/>
                  </a:moveTo>
                  <a:lnTo>
                    <a:pt x="14649" y="1"/>
                  </a:lnTo>
                  <a:lnTo>
                    <a:pt x="1" y="8440"/>
                  </a:lnTo>
                  <a:lnTo>
                    <a:pt x="14723" y="16917"/>
                  </a:lnTo>
                  <a:lnTo>
                    <a:pt x="29334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9" name="Google Shape;1969;p14"/>
            <p:cNvSpPr/>
            <p:nvPr/>
          </p:nvSpPr>
          <p:spPr>
            <a:xfrm>
              <a:off x="4812875" y="2564250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0" y="8440"/>
                  </a:moveTo>
                  <a:lnTo>
                    <a:pt x="14723" y="16916"/>
                  </a:lnTo>
                  <a:lnTo>
                    <a:pt x="29333" y="8477"/>
                  </a:lnTo>
                  <a:lnTo>
                    <a:pt x="14611" y="0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0" name="Google Shape;1970;p14"/>
            <p:cNvSpPr/>
            <p:nvPr/>
          </p:nvSpPr>
          <p:spPr>
            <a:xfrm>
              <a:off x="4051650" y="2562400"/>
              <a:ext cx="734275" cy="423850"/>
            </a:xfrm>
            <a:custGeom>
              <a:rect b="b" l="l" r="r" t="t"/>
              <a:pathLst>
                <a:path extrusionOk="0" fill="none" h="16954" w="29371">
                  <a:moveTo>
                    <a:pt x="0" y="8439"/>
                  </a:moveTo>
                  <a:lnTo>
                    <a:pt x="14723" y="16953"/>
                  </a:lnTo>
                  <a:lnTo>
                    <a:pt x="29371" y="8514"/>
                  </a:lnTo>
                  <a:lnTo>
                    <a:pt x="14648" y="0"/>
                  </a:lnTo>
                  <a:lnTo>
                    <a:pt x="0" y="843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1" name="Google Shape;1971;p14"/>
            <p:cNvSpPr/>
            <p:nvPr/>
          </p:nvSpPr>
          <p:spPr>
            <a:xfrm>
              <a:off x="5194875" y="2784525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29334" y="8477"/>
                  </a:moveTo>
                  <a:lnTo>
                    <a:pt x="14611" y="1"/>
                  </a:lnTo>
                  <a:lnTo>
                    <a:pt x="0" y="8440"/>
                  </a:lnTo>
                  <a:lnTo>
                    <a:pt x="14723" y="16916"/>
                  </a:lnTo>
                  <a:lnTo>
                    <a:pt x="29334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2" name="Google Shape;1972;p14"/>
            <p:cNvSpPr/>
            <p:nvPr/>
          </p:nvSpPr>
          <p:spPr>
            <a:xfrm>
              <a:off x="5204150" y="4542100"/>
              <a:ext cx="733375" cy="317900"/>
            </a:xfrm>
            <a:custGeom>
              <a:rect b="b" l="l" r="r" t="t"/>
              <a:pathLst>
                <a:path extrusionOk="0" fill="none" h="12716" w="29335">
                  <a:moveTo>
                    <a:pt x="14612" y="1"/>
                  </a:moveTo>
                  <a:lnTo>
                    <a:pt x="1" y="8440"/>
                  </a:lnTo>
                  <a:lnTo>
                    <a:pt x="7437" y="12716"/>
                  </a:lnTo>
                  <a:lnTo>
                    <a:pt x="22010" y="12716"/>
                  </a:lnTo>
                  <a:lnTo>
                    <a:pt x="29334" y="8477"/>
                  </a:lnTo>
                  <a:lnTo>
                    <a:pt x="1461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3" name="Google Shape;1973;p14"/>
            <p:cNvSpPr/>
            <p:nvPr/>
          </p:nvSpPr>
          <p:spPr>
            <a:xfrm>
              <a:off x="4806350" y="1246300"/>
              <a:ext cx="733375" cy="422925"/>
            </a:xfrm>
            <a:custGeom>
              <a:rect b="b" l="l" r="r" t="t"/>
              <a:pathLst>
                <a:path extrusionOk="0" fill="none" h="16917" w="29335">
                  <a:moveTo>
                    <a:pt x="14686" y="16916"/>
                  </a:moveTo>
                  <a:lnTo>
                    <a:pt x="29334" y="8477"/>
                  </a:lnTo>
                  <a:lnTo>
                    <a:pt x="14612" y="0"/>
                  </a:lnTo>
                  <a:lnTo>
                    <a:pt x="1" y="8440"/>
                  </a:lnTo>
                  <a:lnTo>
                    <a:pt x="14686" y="1691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4" name="Google Shape;1974;p14"/>
            <p:cNvSpPr/>
            <p:nvPr/>
          </p:nvSpPr>
          <p:spPr>
            <a:xfrm>
              <a:off x="5185575" y="102695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29334" y="8477"/>
                  </a:moveTo>
                  <a:lnTo>
                    <a:pt x="14611" y="0"/>
                  </a:lnTo>
                  <a:lnTo>
                    <a:pt x="0" y="8440"/>
                  </a:lnTo>
                  <a:lnTo>
                    <a:pt x="14686" y="16953"/>
                  </a:lnTo>
                  <a:lnTo>
                    <a:pt x="29334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5" name="Google Shape;1975;p14"/>
            <p:cNvSpPr/>
            <p:nvPr/>
          </p:nvSpPr>
          <p:spPr>
            <a:xfrm>
              <a:off x="5945875" y="1027875"/>
              <a:ext cx="734275" cy="423850"/>
            </a:xfrm>
            <a:custGeom>
              <a:rect b="b" l="l" r="r" t="t"/>
              <a:pathLst>
                <a:path extrusionOk="0" fill="none" h="16954" w="29371">
                  <a:moveTo>
                    <a:pt x="29371" y="8514"/>
                  </a:moveTo>
                  <a:lnTo>
                    <a:pt x="14648" y="0"/>
                  </a:lnTo>
                  <a:lnTo>
                    <a:pt x="0" y="8440"/>
                  </a:lnTo>
                  <a:lnTo>
                    <a:pt x="14723" y="16954"/>
                  </a:lnTo>
                  <a:lnTo>
                    <a:pt x="29371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6" name="Google Shape;1976;p14"/>
            <p:cNvSpPr/>
            <p:nvPr/>
          </p:nvSpPr>
          <p:spPr>
            <a:xfrm>
              <a:off x="4424350" y="1025075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29334" y="8515"/>
                  </a:moveTo>
                  <a:lnTo>
                    <a:pt x="14612" y="1"/>
                  </a:lnTo>
                  <a:lnTo>
                    <a:pt x="1" y="8440"/>
                  </a:lnTo>
                  <a:lnTo>
                    <a:pt x="14723" y="16954"/>
                  </a:lnTo>
                  <a:lnTo>
                    <a:pt x="29334" y="851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7" name="Google Shape;1977;p14"/>
            <p:cNvSpPr/>
            <p:nvPr/>
          </p:nvSpPr>
          <p:spPr>
            <a:xfrm>
              <a:off x="5566650" y="1247225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14723" y="16953"/>
                  </a:moveTo>
                  <a:lnTo>
                    <a:pt x="29334" y="8514"/>
                  </a:lnTo>
                  <a:lnTo>
                    <a:pt x="14649" y="0"/>
                  </a:lnTo>
                  <a:lnTo>
                    <a:pt x="0" y="8440"/>
                  </a:lnTo>
                  <a:lnTo>
                    <a:pt x="14723" y="1695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8" name="Google Shape;1978;p14"/>
            <p:cNvSpPr/>
            <p:nvPr/>
          </p:nvSpPr>
          <p:spPr>
            <a:xfrm>
              <a:off x="3283925" y="1243500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14723" y="16917"/>
                  </a:moveTo>
                  <a:lnTo>
                    <a:pt x="29334" y="8477"/>
                  </a:lnTo>
                  <a:lnTo>
                    <a:pt x="14611" y="1"/>
                  </a:lnTo>
                  <a:lnTo>
                    <a:pt x="0" y="8440"/>
                  </a:lnTo>
                  <a:lnTo>
                    <a:pt x="14723" y="1691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9" name="Google Shape;1979;p14"/>
            <p:cNvSpPr/>
            <p:nvPr/>
          </p:nvSpPr>
          <p:spPr>
            <a:xfrm>
              <a:off x="3663125" y="1024150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29334" y="8477"/>
                  </a:moveTo>
                  <a:lnTo>
                    <a:pt x="14612" y="1"/>
                  </a:lnTo>
                  <a:lnTo>
                    <a:pt x="1" y="8440"/>
                  </a:lnTo>
                  <a:lnTo>
                    <a:pt x="14723" y="16954"/>
                  </a:lnTo>
                  <a:lnTo>
                    <a:pt x="29334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0" name="Google Shape;1980;p14"/>
            <p:cNvSpPr/>
            <p:nvPr/>
          </p:nvSpPr>
          <p:spPr>
            <a:xfrm>
              <a:off x="4045150" y="1244425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14723" y="16954"/>
                  </a:moveTo>
                  <a:lnTo>
                    <a:pt x="29333" y="8515"/>
                  </a:lnTo>
                  <a:lnTo>
                    <a:pt x="14611" y="1"/>
                  </a:lnTo>
                  <a:lnTo>
                    <a:pt x="0" y="8440"/>
                  </a:lnTo>
                  <a:lnTo>
                    <a:pt x="14723" y="1695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1" name="Google Shape;1981;p14"/>
            <p:cNvSpPr/>
            <p:nvPr/>
          </p:nvSpPr>
          <p:spPr>
            <a:xfrm>
              <a:off x="6341800" y="3885000"/>
              <a:ext cx="734300" cy="422925"/>
            </a:xfrm>
            <a:custGeom>
              <a:rect b="b" l="l" r="r" t="t"/>
              <a:pathLst>
                <a:path extrusionOk="0" fill="none" h="16917" w="29372">
                  <a:moveTo>
                    <a:pt x="1" y="8439"/>
                  </a:moveTo>
                  <a:lnTo>
                    <a:pt x="14723" y="16916"/>
                  </a:lnTo>
                  <a:lnTo>
                    <a:pt x="29371" y="8477"/>
                  </a:lnTo>
                  <a:lnTo>
                    <a:pt x="14649" y="0"/>
                  </a:lnTo>
                  <a:lnTo>
                    <a:pt x="1" y="843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2" name="Google Shape;1982;p14"/>
            <p:cNvSpPr/>
            <p:nvPr/>
          </p:nvSpPr>
          <p:spPr>
            <a:xfrm>
              <a:off x="6339950" y="3445350"/>
              <a:ext cx="733350" cy="423875"/>
            </a:xfrm>
            <a:custGeom>
              <a:rect b="b" l="l" r="r" t="t"/>
              <a:pathLst>
                <a:path extrusionOk="0" fill="none" h="16955" w="29334">
                  <a:moveTo>
                    <a:pt x="0" y="8440"/>
                  </a:moveTo>
                  <a:lnTo>
                    <a:pt x="14723" y="16954"/>
                  </a:lnTo>
                  <a:lnTo>
                    <a:pt x="29334" y="8515"/>
                  </a:lnTo>
                  <a:lnTo>
                    <a:pt x="14611" y="1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3" name="Google Shape;1983;p14"/>
            <p:cNvSpPr/>
            <p:nvPr/>
          </p:nvSpPr>
          <p:spPr>
            <a:xfrm>
              <a:off x="6337150" y="3005725"/>
              <a:ext cx="734300" cy="423850"/>
            </a:xfrm>
            <a:custGeom>
              <a:rect b="b" l="l" r="r" t="t"/>
              <a:pathLst>
                <a:path extrusionOk="0" fill="none" h="16954" w="29372">
                  <a:moveTo>
                    <a:pt x="1" y="8440"/>
                  </a:moveTo>
                  <a:lnTo>
                    <a:pt x="14723" y="16954"/>
                  </a:lnTo>
                  <a:lnTo>
                    <a:pt x="29372" y="8515"/>
                  </a:lnTo>
                  <a:lnTo>
                    <a:pt x="14649" y="1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4" name="Google Shape;1984;p14"/>
            <p:cNvSpPr/>
            <p:nvPr/>
          </p:nvSpPr>
          <p:spPr>
            <a:xfrm>
              <a:off x="2901925" y="102230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29334" y="8514"/>
                  </a:moveTo>
                  <a:lnTo>
                    <a:pt x="14648" y="0"/>
                  </a:lnTo>
                  <a:lnTo>
                    <a:pt x="0" y="8477"/>
                  </a:lnTo>
                  <a:lnTo>
                    <a:pt x="14723" y="16953"/>
                  </a:lnTo>
                  <a:lnTo>
                    <a:pt x="29334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5" name="Google Shape;1985;p14"/>
            <p:cNvSpPr/>
            <p:nvPr/>
          </p:nvSpPr>
          <p:spPr>
            <a:xfrm>
              <a:off x="6332525" y="212740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0" y="8440"/>
                  </a:moveTo>
                  <a:lnTo>
                    <a:pt x="14723" y="16954"/>
                  </a:lnTo>
                  <a:lnTo>
                    <a:pt x="29334" y="8477"/>
                  </a:lnTo>
                  <a:lnTo>
                    <a:pt x="14648" y="1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6" name="Google Shape;1986;p14"/>
            <p:cNvSpPr/>
            <p:nvPr/>
          </p:nvSpPr>
          <p:spPr>
            <a:xfrm>
              <a:off x="6330650" y="1687775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1" y="8440"/>
                  </a:moveTo>
                  <a:lnTo>
                    <a:pt x="14723" y="16954"/>
                  </a:lnTo>
                  <a:lnTo>
                    <a:pt x="29334" y="8514"/>
                  </a:lnTo>
                  <a:lnTo>
                    <a:pt x="14612" y="1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7" name="Google Shape;1987;p14"/>
            <p:cNvSpPr/>
            <p:nvPr/>
          </p:nvSpPr>
          <p:spPr>
            <a:xfrm>
              <a:off x="6327875" y="124815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14723" y="16954"/>
                  </a:moveTo>
                  <a:lnTo>
                    <a:pt x="29334" y="8514"/>
                  </a:lnTo>
                  <a:lnTo>
                    <a:pt x="14611" y="1"/>
                  </a:lnTo>
                  <a:lnTo>
                    <a:pt x="0" y="8477"/>
                  </a:lnTo>
                  <a:lnTo>
                    <a:pt x="14723" y="1695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8" name="Google Shape;1988;p14"/>
            <p:cNvSpPr/>
            <p:nvPr/>
          </p:nvSpPr>
          <p:spPr>
            <a:xfrm>
              <a:off x="6335300" y="2567025"/>
              <a:ext cx="733375" cy="422925"/>
            </a:xfrm>
            <a:custGeom>
              <a:rect b="b" l="l" r="r" t="t"/>
              <a:pathLst>
                <a:path extrusionOk="0" fill="none" h="16917" w="29335">
                  <a:moveTo>
                    <a:pt x="1" y="8440"/>
                  </a:moveTo>
                  <a:lnTo>
                    <a:pt x="14723" y="16917"/>
                  </a:lnTo>
                  <a:lnTo>
                    <a:pt x="29334" y="8477"/>
                  </a:lnTo>
                  <a:lnTo>
                    <a:pt x="14612" y="1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9" name="Google Shape;1989;p14"/>
            <p:cNvSpPr/>
            <p:nvPr/>
          </p:nvSpPr>
          <p:spPr>
            <a:xfrm>
              <a:off x="5951450" y="1907125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14611" y="1"/>
                  </a:moveTo>
                  <a:lnTo>
                    <a:pt x="0" y="8440"/>
                  </a:lnTo>
                  <a:lnTo>
                    <a:pt x="14685" y="16917"/>
                  </a:lnTo>
                  <a:lnTo>
                    <a:pt x="29334" y="8477"/>
                  </a:lnTo>
                  <a:lnTo>
                    <a:pt x="1461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0" name="Google Shape;1990;p14"/>
            <p:cNvSpPr/>
            <p:nvPr/>
          </p:nvSpPr>
          <p:spPr>
            <a:xfrm>
              <a:off x="252050" y="3434200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29334" y="8515"/>
                  </a:moveTo>
                  <a:lnTo>
                    <a:pt x="14612" y="1"/>
                  </a:lnTo>
                  <a:lnTo>
                    <a:pt x="1" y="8440"/>
                  </a:lnTo>
                  <a:lnTo>
                    <a:pt x="14686" y="16954"/>
                  </a:lnTo>
                  <a:lnTo>
                    <a:pt x="29334" y="851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1" name="Google Shape;1991;p14"/>
            <p:cNvSpPr/>
            <p:nvPr/>
          </p:nvSpPr>
          <p:spPr>
            <a:xfrm>
              <a:off x="249275" y="2995500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29334" y="8477"/>
                  </a:moveTo>
                  <a:lnTo>
                    <a:pt x="14611" y="1"/>
                  </a:lnTo>
                  <a:lnTo>
                    <a:pt x="0" y="8440"/>
                  </a:lnTo>
                  <a:lnTo>
                    <a:pt x="14723" y="16917"/>
                  </a:lnTo>
                  <a:lnTo>
                    <a:pt x="29334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2" name="Google Shape;1992;p14"/>
            <p:cNvSpPr/>
            <p:nvPr/>
          </p:nvSpPr>
          <p:spPr>
            <a:xfrm>
              <a:off x="253925" y="3873825"/>
              <a:ext cx="733350" cy="423875"/>
            </a:xfrm>
            <a:custGeom>
              <a:rect b="b" l="l" r="r" t="t"/>
              <a:pathLst>
                <a:path extrusionOk="0" fill="none" h="16955" w="29334">
                  <a:moveTo>
                    <a:pt x="29333" y="8515"/>
                  </a:moveTo>
                  <a:lnTo>
                    <a:pt x="14611" y="1"/>
                  </a:lnTo>
                  <a:lnTo>
                    <a:pt x="0" y="8440"/>
                  </a:lnTo>
                  <a:lnTo>
                    <a:pt x="14723" y="16954"/>
                  </a:lnTo>
                  <a:lnTo>
                    <a:pt x="29333" y="851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3" name="Google Shape;1993;p14"/>
            <p:cNvSpPr/>
            <p:nvPr/>
          </p:nvSpPr>
          <p:spPr>
            <a:xfrm>
              <a:off x="246475" y="2555875"/>
              <a:ext cx="734300" cy="422925"/>
            </a:xfrm>
            <a:custGeom>
              <a:rect b="b" l="l" r="r" t="t"/>
              <a:pathLst>
                <a:path extrusionOk="0" fill="none" h="16917" w="29372">
                  <a:moveTo>
                    <a:pt x="29371" y="8477"/>
                  </a:moveTo>
                  <a:lnTo>
                    <a:pt x="14649" y="1"/>
                  </a:lnTo>
                  <a:lnTo>
                    <a:pt x="1" y="8440"/>
                  </a:lnTo>
                  <a:lnTo>
                    <a:pt x="14723" y="16917"/>
                  </a:lnTo>
                  <a:lnTo>
                    <a:pt x="29371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4" name="Google Shape;1994;p14"/>
            <p:cNvSpPr/>
            <p:nvPr/>
          </p:nvSpPr>
          <p:spPr>
            <a:xfrm>
              <a:off x="256700" y="4313475"/>
              <a:ext cx="733350" cy="422900"/>
            </a:xfrm>
            <a:custGeom>
              <a:rect b="b" l="l" r="r" t="t"/>
              <a:pathLst>
                <a:path extrusionOk="0" fill="none" h="16916" w="29334">
                  <a:moveTo>
                    <a:pt x="1" y="8439"/>
                  </a:moveTo>
                  <a:lnTo>
                    <a:pt x="14686" y="16916"/>
                  </a:lnTo>
                  <a:lnTo>
                    <a:pt x="29334" y="8477"/>
                  </a:lnTo>
                  <a:lnTo>
                    <a:pt x="14612" y="0"/>
                  </a:lnTo>
                  <a:lnTo>
                    <a:pt x="1" y="843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5" name="Google Shape;1995;p14"/>
            <p:cNvSpPr/>
            <p:nvPr/>
          </p:nvSpPr>
          <p:spPr>
            <a:xfrm>
              <a:off x="6344600" y="4324625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0" y="8440"/>
                  </a:moveTo>
                  <a:lnTo>
                    <a:pt x="14723" y="16916"/>
                  </a:lnTo>
                  <a:lnTo>
                    <a:pt x="29334" y="8477"/>
                  </a:lnTo>
                  <a:lnTo>
                    <a:pt x="14611" y="0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6" name="Google Shape;1996;p14"/>
            <p:cNvSpPr/>
            <p:nvPr/>
          </p:nvSpPr>
          <p:spPr>
            <a:xfrm>
              <a:off x="244625" y="211625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29334" y="8514"/>
                  </a:moveTo>
                  <a:lnTo>
                    <a:pt x="14611" y="1"/>
                  </a:lnTo>
                  <a:lnTo>
                    <a:pt x="0" y="8440"/>
                  </a:lnTo>
                  <a:lnTo>
                    <a:pt x="14723" y="16954"/>
                  </a:lnTo>
                  <a:lnTo>
                    <a:pt x="29334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7" name="Google Shape;1997;p14"/>
            <p:cNvSpPr/>
            <p:nvPr/>
          </p:nvSpPr>
          <p:spPr>
            <a:xfrm>
              <a:off x="1380400" y="1019500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29334" y="8515"/>
                  </a:moveTo>
                  <a:lnTo>
                    <a:pt x="14612" y="1"/>
                  </a:lnTo>
                  <a:lnTo>
                    <a:pt x="1" y="8477"/>
                  </a:lnTo>
                  <a:lnTo>
                    <a:pt x="14686" y="16954"/>
                  </a:lnTo>
                  <a:lnTo>
                    <a:pt x="29334" y="851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8" name="Google Shape;1998;p14"/>
            <p:cNvSpPr/>
            <p:nvPr/>
          </p:nvSpPr>
          <p:spPr>
            <a:xfrm>
              <a:off x="2522700" y="124165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14723" y="16953"/>
                  </a:moveTo>
                  <a:lnTo>
                    <a:pt x="29334" y="8514"/>
                  </a:lnTo>
                  <a:lnTo>
                    <a:pt x="14611" y="0"/>
                  </a:lnTo>
                  <a:lnTo>
                    <a:pt x="0" y="8440"/>
                  </a:lnTo>
                  <a:lnTo>
                    <a:pt x="14723" y="1695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9" name="Google Shape;1999;p14"/>
            <p:cNvSpPr/>
            <p:nvPr/>
          </p:nvSpPr>
          <p:spPr>
            <a:xfrm>
              <a:off x="1761475" y="1240725"/>
              <a:ext cx="733375" cy="422925"/>
            </a:xfrm>
            <a:custGeom>
              <a:rect b="b" l="l" r="r" t="t"/>
              <a:pathLst>
                <a:path extrusionOk="0" fill="none" h="16917" w="29335">
                  <a:moveTo>
                    <a:pt x="14723" y="16916"/>
                  </a:moveTo>
                  <a:lnTo>
                    <a:pt x="29334" y="8477"/>
                  </a:lnTo>
                  <a:lnTo>
                    <a:pt x="14649" y="0"/>
                  </a:lnTo>
                  <a:lnTo>
                    <a:pt x="1" y="8440"/>
                  </a:lnTo>
                  <a:lnTo>
                    <a:pt x="14723" y="1691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0" name="Google Shape;2000;p14"/>
            <p:cNvSpPr/>
            <p:nvPr/>
          </p:nvSpPr>
          <p:spPr>
            <a:xfrm>
              <a:off x="2140700" y="1021375"/>
              <a:ext cx="734275" cy="423850"/>
            </a:xfrm>
            <a:custGeom>
              <a:rect b="b" l="l" r="r" t="t"/>
              <a:pathLst>
                <a:path extrusionOk="0" fill="none" h="16954" w="29371">
                  <a:moveTo>
                    <a:pt x="29371" y="8514"/>
                  </a:moveTo>
                  <a:lnTo>
                    <a:pt x="14648" y="0"/>
                  </a:lnTo>
                  <a:lnTo>
                    <a:pt x="0" y="8440"/>
                  </a:lnTo>
                  <a:lnTo>
                    <a:pt x="14723" y="16953"/>
                  </a:lnTo>
                  <a:lnTo>
                    <a:pt x="29371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1" name="Google Shape;2001;p14"/>
            <p:cNvSpPr/>
            <p:nvPr/>
          </p:nvSpPr>
          <p:spPr>
            <a:xfrm>
              <a:off x="1001200" y="123885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14685" y="16954"/>
                  </a:moveTo>
                  <a:lnTo>
                    <a:pt x="29334" y="8515"/>
                  </a:lnTo>
                  <a:lnTo>
                    <a:pt x="14611" y="1"/>
                  </a:lnTo>
                  <a:lnTo>
                    <a:pt x="0" y="8440"/>
                  </a:lnTo>
                  <a:lnTo>
                    <a:pt x="14685" y="1695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2" name="Google Shape;2002;p14"/>
            <p:cNvSpPr/>
            <p:nvPr/>
          </p:nvSpPr>
          <p:spPr>
            <a:xfrm>
              <a:off x="241825" y="1676625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29334" y="8514"/>
                  </a:moveTo>
                  <a:lnTo>
                    <a:pt x="14649" y="1"/>
                  </a:lnTo>
                  <a:lnTo>
                    <a:pt x="1" y="8440"/>
                  </a:lnTo>
                  <a:lnTo>
                    <a:pt x="14723" y="16954"/>
                  </a:lnTo>
                  <a:lnTo>
                    <a:pt x="29334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3" name="Google Shape;2003;p14"/>
            <p:cNvSpPr/>
            <p:nvPr/>
          </p:nvSpPr>
          <p:spPr>
            <a:xfrm>
              <a:off x="621050" y="1458200"/>
              <a:ext cx="734275" cy="422925"/>
            </a:xfrm>
            <a:custGeom>
              <a:rect b="b" l="l" r="r" t="t"/>
              <a:pathLst>
                <a:path extrusionOk="0" fill="none" h="16917" w="29371">
                  <a:moveTo>
                    <a:pt x="29371" y="8477"/>
                  </a:moveTo>
                  <a:lnTo>
                    <a:pt x="14648" y="1"/>
                  </a:lnTo>
                  <a:lnTo>
                    <a:pt x="0" y="8440"/>
                  </a:lnTo>
                  <a:lnTo>
                    <a:pt x="14723" y="16917"/>
                  </a:lnTo>
                  <a:lnTo>
                    <a:pt x="29371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4" name="Google Shape;2004;p14"/>
            <p:cNvSpPr/>
            <p:nvPr/>
          </p:nvSpPr>
          <p:spPr>
            <a:xfrm>
              <a:off x="619175" y="1018575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29334" y="8514"/>
                  </a:moveTo>
                  <a:lnTo>
                    <a:pt x="14612" y="1"/>
                  </a:lnTo>
                  <a:lnTo>
                    <a:pt x="1" y="8440"/>
                  </a:lnTo>
                  <a:lnTo>
                    <a:pt x="14723" y="16954"/>
                  </a:lnTo>
                  <a:lnTo>
                    <a:pt x="29334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5" name="Google Shape;2005;p14"/>
            <p:cNvSpPr/>
            <p:nvPr/>
          </p:nvSpPr>
          <p:spPr>
            <a:xfrm>
              <a:off x="1397125" y="4095975"/>
              <a:ext cx="733375" cy="422925"/>
            </a:xfrm>
            <a:custGeom>
              <a:rect b="b" l="l" r="r" t="t"/>
              <a:pathLst>
                <a:path extrusionOk="0" fill="none" h="16917" w="29335">
                  <a:moveTo>
                    <a:pt x="14612" y="0"/>
                  </a:moveTo>
                  <a:lnTo>
                    <a:pt x="1" y="8440"/>
                  </a:lnTo>
                  <a:lnTo>
                    <a:pt x="14686" y="16916"/>
                  </a:lnTo>
                  <a:lnTo>
                    <a:pt x="29334" y="8477"/>
                  </a:lnTo>
                  <a:lnTo>
                    <a:pt x="1461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6" name="Google Shape;2006;p14"/>
            <p:cNvSpPr/>
            <p:nvPr/>
          </p:nvSpPr>
          <p:spPr>
            <a:xfrm>
              <a:off x="2143475" y="1461000"/>
              <a:ext cx="733375" cy="422925"/>
            </a:xfrm>
            <a:custGeom>
              <a:rect b="b" l="l" r="r" t="t"/>
              <a:pathLst>
                <a:path extrusionOk="0" fill="none" h="16917" w="29335">
                  <a:moveTo>
                    <a:pt x="1" y="8440"/>
                  </a:moveTo>
                  <a:lnTo>
                    <a:pt x="14723" y="16916"/>
                  </a:lnTo>
                  <a:lnTo>
                    <a:pt x="29334" y="8477"/>
                  </a:lnTo>
                  <a:lnTo>
                    <a:pt x="14612" y="0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7" name="Google Shape;2007;p14"/>
            <p:cNvSpPr/>
            <p:nvPr/>
          </p:nvSpPr>
          <p:spPr>
            <a:xfrm>
              <a:off x="1382275" y="1459125"/>
              <a:ext cx="733350" cy="423875"/>
            </a:xfrm>
            <a:custGeom>
              <a:rect b="b" l="l" r="r" t="t"/>
              <a:pathLst>
                <a:path extrusionOk="0" fill="none" h="16955" w="29334">
                  <a:moveTo>
                    <a:pt x="0" y="8440"/>
                  </a:moveTo>
                  <a:lnTo>
                    <a:pt x="14723" y="16954"/>
                  </a:lnTo>
                  <a:lnTo>
                    <a:pt x="29334" y="8515"/>
                  </a:lnTo>
                  <a:lnTo>
                    <a:pt x="14611" y="1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8" name="Google Shape;2008;p14"/>
            <p:cNvSpPr/>
            <p:nvPr/>
          </p:nvSpPr>
          <p:spPr>
            <a:xfrm>
              <a:off x="1764275" y="1679425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0" y="8439"/>
                  </a:moveTo>
                  <a:lnTo>
                    <a:pt x="14723" y="16953"/>
                  </a:lnTo>
                  <a:lnTo>
                    <a:pt x="29334" y="8514"/>
                  </a:lnTo>
                  <a:lnTo>
                    <a:pt x="14611" y="0"/>
                  </a:lnTo>
                  <a:lnTo>
                    <a:pt x="0" y="843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9" name="Google Shape;2009;p14"/>
            <p:cNvSpPr/>
            <p:nvPr/>
          </p:nvSpPr>
          <p:spPr>
            <a:xfrm>
              <a:off x="628475" y="2776150"/>
              <a:ext cx="733375" cy="423875"/>
            </a:xfrm>
            <a:custGeom>
              <a:rect b="b" l="l" r="r" t="t"/>
              <a:pathLst>
                <a:path extrusionOk="0" fill="none" h="16955" w="29335">
                  <a:moveTo>
                    <a:pt x="14723" y="16954"/>
                  </a:moveTo>
                  <a:lnTo>
                    <a:pt x="29334" y="8477"/>
                  </a:lnTo>
                  <a:lnTo>
                    <a:pt x="14612" y="1"/>
                  </a:lnTo>
                  <a:lnTo>
                    <a:pt x="1" y="8440"/>
                  </a:lnTo>
                  <a:lnTo>
                    <a:pt x="14723" y="1695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0" name="Google Shape;2010;p14"/>
            <p:cNvSpPr/>
            <p:nvPr/>
          </p:nvSpPr>
          <p:spPr>
            <a:xfrm>
              <a:off x="623825" y="1896900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1" y="8477"/>
                  </a:moveTo>
                  <a:lnTo>
                    <a:pt x="14723" y="16954"/>
                  </a:lnTo>
                  <a:lnTo>
                    <a:pt x="29334" y="8514"/>
                  </a:lnTo>
                  <a:lnTo>
                    <a:pt x="14612" y="1"/>
                  </a:lnTo>
                  <a:lnTo>
                    <a:pt x="1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1" name="Google Shape;2011;p14"/>
            <p:cNvSpPr/>
            <p:nvPr/>
          </p:nvSpPr>
          <p:spPr>
            <a:xfrm>
              <a:off x="626625" y="2336525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14686" y="16954"/>
                  </a:moveTo>
                  <a:lnTo>
                    <a:pt x="29334" y="8515"/>
                  </a:lnTo>
                  <a:lnTo>
                    <a:pt x="14611" y="1"/>
                  </a:lnTo>
                  <a:lnTo>
                    <a:pt x="0" y="8440"/>
                  </a:lnTo>
                  <a:lnTo>
                    <a:pt x="14686" y="1695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2" name="Google Shape;2012;p14"/>
            <p:cNvSpPr/>
            <p:nvPr/>
          </p:nvSpPr>
          <p:spPr>
            <a:xfrm>
              <a:off x="1003050" y="1678475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0" y="8440"/>
                  </a:moveTo>
                  <a:lnTo>
                    <a:pt x="14723" y="16917"/>
                  </a:lnTo>
                  <a:lnTo>
                    <a:pt x="29334" y="8477"/>
                  </a:lnTo>
                  <a:lnTo>
                    <a:pt x="14611" y="1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3" name="Google Shape;2013;p14"/>
            <p:cNvSpPr/>
            <p:nvPr/>
          </p:nvSpPr>
          <p:spPr>
            <a:xfrm>
              <a:off x="2904700" y="1461925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1" y="8440"/>
                  </a:moveTo>
                  <a:lnTo>
                    <a:pt x="14723" y="16954"/>
                  </a:lnTo>
                  <a:lnTo>
                    <a:pt x="29334" y="8514"/>
                  </a:lnTo>
                  <a:lnTo>
                    <a:pt x="14612" y="0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4" name="Google Shape;2014;p14"/>
            <p:cNvSpPr/>
            <p:nvPr/>
          </p:nvSpPr>
          <p:spPr>
            <a:xfrm>
              <a:off x="2525500" y="1681275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0" y="8440"/>
                  </a:moveTo>
                  <a:lnTo>
                    <a:pt x="14723" y="16916"/>
                  </a:lnTo>
                  <a:lnTo>
                    <a:pt x="29333" y="8477"/>
                  </a:lnTo>
                  <a:lnTo>
                    <a:pt x="14611" y="0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5" name="Google Shape;2015;p14"/>
            <p:cNvSpPr/>
            <p:nvPr/>
          </p:nvSpPr>
          <p:spPr>
            <a:xfrm>
              <a:off x="5187425" y="1466575"/>
              <a:ext cx="733375" cy="422925"/>
            </a:xfrm>
            <a:custGeom>
              <a:rect b="b" l="l" r="r" t="t"/>
              <a:pathLst>
                <a:path extrusionOk="0" fill="none" h="16917" w="29335">
                  <a:moveTo>
                    <a:pt x="1" y="8440"/>
                  </a:moveTo>
                  <a:lnTo>
                    <a:pt x="14723" y="16916"/>
                  </a:lnTo>
                  <a:lnTo>
                    <a:pt x="29334" y="8477"/>
                  </a:lnTo>
                  <a:lnTo>
                    <a:pt x="14612" y="0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6" name="Google Shape;2016;p14"/>
            <p:cNvSpPr/>
            <p:nvPr/>
          </p:nvSpPr>
          <p:spPr>
            <a:xfrm>
              <a:off x="5962600" y="4104350"/>
              <a:ext cx="734275" cy="422900"/>
            </a:xfrm>
            <a:custGeom>
              <a:rect b="b" l="l" r="r" t="t"/>
              <a:pathLst>
                <a:path extrusionOk="0" fill="none" h="16916" w="29371">
                  <a:moveTo>
                    <a:pt x="14648" y="0"/>
                  </a:moveTo>
                  <a:lnTo>
                    <a:pt x="0" y="8439"/>
                  </a:lnTo>
                  <a:lnTo>
                    <a:pt x="14723" y="16916"/>
                  </a:lnTo>
                  <a:lnTo>
                    <a:pt x="29371" y="8477"/>
                  </a:lnTo>
                  <a:lnTo>
                    <a:pt x="146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7" name="Google Shape;2017;p14"/>
            <p:cNvSpPr/>
            <p:nvPr/>
          </p:nvSpPr>
          <p:spPr>
            <a:xfrm>
              <a:off x="4808225" y="168500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0" y="8440"/>
                  </a:moveTo>
                  <a:lnTo>
                    <a:pt x="14723" y="16953"/>
                  </a:lnTo>
                  <a:lnTo>
                    <a:pt x="29334" y="8514"/>
                  </a:lnTo>
                  <a:lnTo>
                    <a:pt x="14611" y="0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8" name="Google Shape;2018;p14"/>
            <p:cNvSpPr/>
            <p:nvPr/>
          </p:nvSpPr>
          <p:spPr>
            <a:xfrm>
              <a:off x="4426225" y="1464725"/>
              <a:ext cx="734275" cy="423850"/>
            </a:xfrm>
            <a:custGeom>
              <a:rect b="b" l="l" r="r" t="t"/>
              <a:pathLst>
                <a:path extrusionOk="0" fill="none" h="16954" w="29371">
                  <a:moveTo>
                    <a:pt x="0" y="8439"/>
                  </a:moveTo>
                  <a:lnTo>
                    <a:pt x="14722" y="16953"/>
                  </a:lnTo>
                  <a:lnTo>
                    <a:pt x="29371" y="8514"/>
                  </a:lnTo>
                  <a:lnTo>
                    <a:pt x="14648" y="0"/>
                  </a:lnTo>
                  <a:lnTo>
                    <a:pt x="0" y="843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9" name="Google Shape;2019;p14"/>
            <p:cNvSpPr/>
            <p:nvPr/>
          </p:nvSpPr>
          <p:spPr>
            <a:xfrm>
              <a:off x="3665925" y="1463775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0" y="8440"/>
                  </a:moveTo>
                  <a:lnTo>
                    <a:pt x="14686" y="16917"/>
                  </a:lnTo>
                  <a:lnTo>
                    <a:pt x="29334" y="8477"/>
                  </a:lnTo>
                  <a:lnTo>
                    <a:pt x="14611" y="1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0" name="Google Shape;2020;p14"/>
            <p:cNvSpPr/>
            <p:nvPr/>
          </p:nvSpPr>
          <p:spPr>
            <a:xfrm>
              <a:off x="4047000" y="1684050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0" y="8440"/>
                  </a:moveTo>
                  <a:lnTo>
                    <a:pt x="14723" y="16917"/>
                  </a:lnTo>
                  <a:lnTo>
                    <a:pt x="29334" y="8478"/>
                  </a:lnTo>
                  <a:lnTo>
                    <a:pt x="14649" y="1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1" name="Google Shape;2021;p14"/>
            <p:cNvSpPr/>
            <p:nvPr/>
          </p:nvSpPr>
          <p:spPr>
            <a:xfrm>
              <a:off x="3285775" y="1682200"/>
              <a:ext cx="734300" cy="423850"/>
            </a:xfrm>
            <a:custGeom>
              <a:rect b="b" l="l" r="r" t="t"/>
              <a:pathLst>
                <a:path extrusionOk="0" fill="none" h="16954" w="29372">
                  <a:moveTo>
                    <a:pt x="1" y="8440"/>
                  </a:moveTo>
                  <a:lnTo>
                    <a:pt x="14723" y="16954"/>
                  </a:lnTo>
                  <a:lnTo>
                    <a:pt x="29371" y="8514"/>
                  </a:lnTo>
                  <a:lnTo>
                    <a:pt x="14649" y="1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2" name="Google Shape;2022;p14"/>
            <p:cNvSpPr/>
            <p:nvPr/>
          </p:nvSpPr>
          <p:spPr>
            <a:xfrm>
              <a:off x="2918650" y="4098775"/>
              <a:ext cx="733350" cy="422900"/>
            </a:xfrm>
            <a:custGeom>
              <a:rect b="b" l="l" r="r" t="t"/>
              <a:pathLst>
                <a:path extrusionOk="0" fill="none" h="16916" w="29334">
                  <a:moveTo>
                    <a:pt x="14611" y="0"/>
                  </a:moveTo>
                  <a:lnTo>
                    <a:pt x="0" y="8439"/>
                  </a:lnTo>
                  <a:lnTo>
                    <a:pt x="14723" y="16916"/>
                  </a:lnTo>
                  <a:lnTo>
                    <a:pt x="29334" y="8477"/>
                  </a:lnTo>
                  <a:lnTo>
                    <a:pt x="1461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3" name="Google Shape;2023;p14"/>
            <p:cNvSpPr/>
            <p:nvPr/>
          </p:nvSpPr>
          <p:spPr>
            <a:xfrm>
              <a:off x="4061875" y="4319975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0" y="8440"/>
                  </a:moveTo>
                  <a:lnTo>
                    <a:pt x="14723" y="16953"/>
                  </a:lnTo>
                  <a:lnTo>
                    <a:pt x="29334" y="8514"/>
                  </a:lnTo>
                  <a:lnTo>
                    <a:pt x="14611" y="0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4" name="Google Shape;2024;p14"/>
            <p:cNvSpPr/>
            <p:nvPr/>
          </p:nvSpPr>
          <p:spPr>
            <a:xfrm>
              <a:off x="3679875" y="409970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14611" y="0"/>
                  </a:moveTo>
                  <a:lnTo>
                    <a:pt x="0" y="8440"/>
                  </a:lnTo>
                  <a:lnTo>
                    <a:pt x="14723" y="16953"/>
                  </a:lnTo>
                  <a:lnTo>
                    <a:pt x="29334" y="8514"/>
                  </a:lnTo>
                  <a:lnTo>
                    <a:pt x="1461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5" name="Google Shape;2025;p14"/>
            <p:cNvSpPr/>
            <p:nvPr/>
          </p:nvSpPr>
          <p:spPr>
            <a:xfrm>
              <a:off x="4441075" y="4101550"/>
              <a:ext cx="733375" cy="422925"/>
            </a:xfrm>
            <a:custGeom>
              <a:rect b="b" l="l" r="r" t="t"/>
              <a:pathLst>
                <a:path extrusionOk="0" fill="none" h="16917" w="29335">
                  <a:moveTo>
                    <a:pt x="14612" y="1"/>
                  </a:moveTo>
                  <a:lnTo>
                    <a:pt x="1" y="8440"/>
                  </a:lnTo>
                  <a:lnTo>
                    <a:pt x="14723" y="16916"/>
                  </a:lnTo>
                  <a:lnTo>
                    <a:pt x="29334" y="8477"/>
                  </a:lnTo>
                  <a:lnTo>
                    <a:pt x="1461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6" name="Google Shape;2026;p14"/>
            <p:cNvSpPr/>
            <p:nvPr/>
          </p:nvSpPr>
          <p:spPr>
            <a:xfrm>
              <a:off x="631275" y="3215800"/>
              <a:ext cx="733350" cy="422900"/>
            </a:xfrm>
            <a:custGeom>
              <a:rect b="b" l="l" r="r" t="t"/>
              <a:pathLst>
                <a:path extrusionOk="0" fill="none" h="16916" w="29334">
                  <a:moveTo>
                    <a:pt x="14686" y="16916"/>
                  </a:moveTo>
                  <a:lnTo>
                    <a:pt x="29334" y="8477"/>
                  </a:lnTo>
                  <a:lnTo>
                    <a:pt x="14611" y="0"/>
                  </a:lnTo>
                  <a:lnTo>
                    <a:pt x="0" y="8439"/>
                  </a:lnTo>
                  <a:lnTo>
                    <a:pt x="14686" y="1691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7" name="Google Shape;2027;p14"/>
            <p:cNvSpPr/>
            <p:nvPr/>
          </p:nvSpPr>
          <p:spPr>
            <a:xfrm>
              <a:off x="4822150" y="4321825"/>
              <a:ext cx="734300" cy="422925"/>
            </a:xfrm>
            <a:custGeom>
              <a:rect b="b" l="l" r="r" t="t"/>
              <a:pathLst>
                <a:path extrusionOk="0" fill="none" h="16917" w="29372">
                  <a:moveTo>
                    <a:pt x="1" y="8440"/>
                  </a:moveTo>
                  <a:lnTo>
                    <a:pt x="14723" y="16917"/>
                  </a:lnTo>
                  <a:lnTo>
                    <a:pt x="29371" y="8477"/>
                  </a:lnTo>
                  <a:lnTo>
                    <a:pt x="14649" y="1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8" name="Google Shape;2028;p14"/>
            <p:cNvSpPr/>
            <p:nvPr/>
          </p:nvSpPr>
          <p:spPr>
            <a:xfrm>
              <a:off x="5583375" y="4322750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1" y="8440"/>
                  </a:moveTo>
                  <a:lnTo>
                    <a:pt x="14723" y="16954"/>
                  </a:lnTo>
                  <a:lnTo>
                    <a:pt x="29334" y="8515"/>
                  </a:lnTo>
                  <a:lnTo>
                    <a:pt x="14649" y="1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9" name="Google Shape;2029;p14"/>
            <p:cNvSpPr/>
            <p:nvPr/>
          </p:nvSpPr>
          <p:spPr>
            <a:xfrm>
              <a:off x="5202300" y="4102475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14612" y="1"/>
                  </a:moveTo>
                  <a:lnTo>
                    <a:pt x="1" y="8440"/>
                  </a:lnTo>
                  <a:lnTo>
                    <a:pt x="14686" y="16954"/>
                  </a:lnTo>
                  <a:lnTo>
                    <a:pt x="29334" y="8514"/>
                  </a:lnTo>
                  <a:lnTo>
                    <a:pt x="1461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0" name="Google Shape;2030;p14"/>
            <p:cNvSpPr/>
            <p:nvPr/>
          </p:nvSpPr>
          <p:spPr>
            <a:xfrm>
              <a:off x="3300650" y="4319050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0" y="8440"/>
                  </a:moveTo>
                  <a:lnTo>
                    <a:pt x="14723" y="16916"/>
                  </a:lnTo>
                  <a:lnTo>
                    <a:pt x="29334" y="8477"/>
                  </a:lnTo>
                  <a:lnTo>
                    <a:pt x="14611" y="0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1" name="Google Shape;2031;p14"/>
            <p:cNvSpPr/>
            <p:nvPr/>
          </p:nvSpPr>
          <p:spPr>
            <a:xfrm>
              <a:off x="5569425" y="1686850"/>
              <a:ext cx="733375" cy="422925"/>
            </a:xfrm>
            <a:custGeom>
              <a:rect b="b" l="l" r="r" t="t"/>
              <a:pathLst>
                <a:path extrusionOk="0" fill="none" h="16917" w="29335">
                  <a:moveTo>
                    <a:pt x="1" y="8440"/>
                  </a:moveTo>
                  <a:lnTo>
                    <a:pt x="14723" y="16916"/>
                  </a:lnTo>
                  <a:lnTo>
                    <a:pt x="29334" y="8477"/>
                  </a:lnTo>
                  <a:lnTo>
                    <a:pt x="14612" y="1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2" name="Google Shape;2032;p14"/>
            <p:cNvSpPr/>
            <p:nvPr/>
          </p:nvSpPr>
          <p:spPr>
            <a:xfrm>
              <a:off x="5948650" y="146750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14612" y="1"/>
                  </a:moveTo>
                  <a:lnTo>
                    <a:pt x="1" y="8440"/>
                  </a:lnTo>
                  <a:lnTo>
                    <a:pt x="14723" y="16954"/>
                  </a:lnTo>
                  <a:lnTo>
                    <a:pt x="29334" y="8514"/>
                  </a:lnTo>
                  <a:lnTo>
                    <a:pt x="1461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3" name="Google Shape;2033;p14"/>
            <p:cNvSpPr/>
            <p:nvPr/>
          </p:nvSpPr>
          <p:spPr>
            <a:xfrm>
              <a:off x="633125" y="3654500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14723" y="16953"/>
                  </a:moveTo>
                  <a:lnTo>
                    <a:pt x="29334" y="8514"/>
                  </a:lnTo>
                  <a:lnTo>
                    <a:pt x="14612" y="0"/>
                  </a:lnTo>
                  <a:lnTo>
                    <a:pt x="1" y="8439"/>
                  </a:lnTo>
                  <a:lnTo>
                    <a:pt x="14723" y="1695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4" name="Google Shape;2034;p14"/>
            <p:cNvSpPr/>
            <p:nvPr/>
          </p:nvSpPr>
          <p:spPr>
            <a:xfrm>
              <a:off x="1017000" y="4314400"/>
              <a:ext cx="734275" cy="423850"/>
            </a:xfrm>
            <a:custGeom>
              <a:rect b="b" l="l" r="r" t="t"/>
              <a:pathLst>
                <a:path extrusionOk="0" fill="none" h="16954" w="29371">
                  <a:moveTo>
                    <a:pt x="0" y="8440"/>
                  </a:moveTo>
                  <a:lnTo>
                    <a:pt x="14723" y="16953"/>
                  </a:lnTo>
                  <a:lnTo>
                    <a:pt x="29371" y="8514"/>
                  </a:lnTo>
                  <a:lnTo>
                    <a:pt x="14648" y="0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5" name="Google Shape;2035;p14"/>
            <p:cNvSpPr/>
            <p:nvPr/>
          </p:nvSpPr>
          <p:spPr>
            <a:xfrm>
              <a:off x="1778200" y="4316250"/>
              <a:ext cx="733375" cy="422925"/>
            </a:xfrm>
            <a:custGeom>
              <a:rect b="b" l="l" r="r" t="t"/>
              <a:pathLst>
                <a:path extrusionOk="0" fill="none" h="16917" w="29335">
                  <a:moveTo>
                    <a:pt x="1" y="8440"/>
                  </a:moveTo>
                  <a:lnTo>
                    <a:pt x="14723" y="16917"/>
                  </a:lnTo>
                  <a:lnTo>
                    <a:pt x="29334" y="8477"/>
                  </a:lnTo>
                  <a:lnTo>
                    <a:pt x="14649" y="1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6" name="Google Shape;2036;p14"/>
            <p:cNvSpPr/>
            <p:nvPr/>
          </p:nvSpPr>
          <p:spPr>
            <a:xfrm>
              <a:off x="2539425" y="4317175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1" y="8440"/>
                  </a:moveTo>
                  <a:lnTo>
                    <a:pt x="14723" y="16954"/>
                  </a:lnTo>
                  <a:lnTo>
                    <a:pt x="29334" y="8515"/>
                  </a:lnTo>
                  <a:lnTo>
                    <a:pt x="14612" y="1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7" name="Google Shape;2037;p14"/>
            <p:cNvSpPr/>
            <p:nvPr/>
          </p:nvSpPr>
          <p:spPr>
            <a:xfrm>
              <a:off x="2157425" y="4096900"/>
              <a:ext cx="734300" cy="423850"/>
            </a:xfrm>
            <a:custGeom>
              <a:rect b="b" l="l" r="r" t="t"/>
              <a:pathLst>
                <a:path extrusionOk="0" fill="none" h="16954" w="29372">
                  <a:moveTo>
                    <a:pt x="14649" y="1"/>
                  </a:moveTo>
                  <a:lnTo>
                    <a:pt x="1" y="8440"/>
                  </a:lnTo>
                  <a:lnTo>
                    <a:pt x="14723" y="16954"/>
                  </a:lnTo>
                  <a:lnTo>
                    <a:pt x="29371" y="8514"/>
                  </a:lnTo>
                  <a:lnTo>
                    <a:pt x="1464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8" name="Google Shape;2038;p14"/>
            <p:cNvSpPr/>
            <p:nvPr/>
          </p:nvSpPr>
          <p:spPr>
            <a:xfrm>
              <a:off x="241825" y="855000"/>
              <a:ext cx="262125" cy="151525"/>
            </a:xfrm>
            <a:custGeom>
              <a:rect b="b" l="l" r="r" t="t"/>
              <a:pathLst>
                <a:path extrusionOk="0" h="6061" w="10485">
                  <a:moveTo>
                    <a:pt x="9407" y="0"/>
                  </a:moveTo>
                  <a:lnTo>
                    <a:pt x="1" y="5428"/>
                  </a:lnTo>
                  <a:lnTo>
                    <a:pt x="1" y="6060"/>
                  </a:lnTo>
                  <a:lnTo>
                    <a:pt x="1048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9" name="Google Shape;2039;p14"/>
            <p:cNvSpPr/>
            <p:nvPr/>
          </p:nvSpPr>
          <p:spPr>
            <a:xfrm>
              <a:off x="7281475" y="4803275"/>
              <a:ext cx="98550" cy="56725"/>
            </a:xfrm>
            <a:custGeom>
              <a:rect b="b" l="l" r="r" t="t"/>
              <a:pathLst>
                <a:path extrusionOk="0" h="2269" w="3942">
                  <a:moveTo>
                    <a:pt x="3942" y="1"/>
                  </a:moveTo>
                  <a:lnTo>
                    <a:pt x="1" y="2269"/>
                  </a:lnTo>
                  <a:lnTo>
                    <a:pt x="1116" y="2269"/>
                  </a:lnTo>
                  <a:lnTo>
                    <a:pt x="3942" y="633"/>
                  </a:lnTo>
                  <a:lnTo>
                    <a:pt x="394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0" name="Google Shape;2040;p14"/>
            <p:cNvSpPr/>
            <p:nvPr/>
          </p:nvSpPr>
          <p:spPr>
            <a:xfrm>
              <a:off x="241825" y="855000"/>
              <a:ext cx="7138200" cy="4005000"/>
            </a:xfrm>
            <a:custGeom>
              <a:rect b="b" l="l" r="r" t="t"/>
              <a:pathLst>
                <a:path extrusionOk="0" h="160200" w="285528">
                  <a:moveTo>
                    <a:pt x="29706" y="6544"/>
                  </a:moveTo>
                  <a:lnTo>
                    <a:pt x="44428" y="15057"/>
                  </a:lnTo>
                  <a:lnTo>
                    <a:pt x="29817" y="23497"/>
                  </a:lnTo>
                  <a:lnTo>
                    <a:pt x="15095" y="14983"/>
                  </a:lnTo>
                  <a:lnTo>
                    <a:pt x="29706" y="6544"/>
                  </a:lnTo>
                  <a:close/>
                  <a:moveTo>
                    <a:pt x="60155" y="6581"/>
                  </a:moveTo>
                  <a:lnTo>
                    <a:pt x="74877" y="15095"/>
                  </a:lnTo>
                  <a:lnTo>
                    <a:pt x="60229" y="23534"/>
                  </a:lnTo>
                  <a:lnTo>
                    <a:pt x="45544" y="15057"/>
                  </a:lnTo>
                  <a:lnTo>
                    <a:pt x="60155" y="6581"/>
                  </a:lnTo>
                  <a:close/>
                  <a:moveTo>
                    <a:pt x="90603" y="6655"/>
                  </a:moveTo>
                  <a:lnTo>
                    <a:pt x="105326" y="15169"/>
                  </a:lnTo>
                  <a:lnTo>
                    <a:pt x="90678" y="23608"/>
                  </a:lnTo>
                  <a:lnTo>
                    <a:pt x="75955" y="15095"/>
                  </a:lnTo>
                  <a:lnTo>
                    <a:pt x="90603" y="6655"/>
                  </a:lnTo>
                  <a:close/>
                  <a:moveTo>
                    <a:pt x="121052" y="6692"/>
                  </a:moveTo>
                  <a:lnTo>
                    <a:pt x="135738" y="15206"/>
                  </a:lnTo>
                  <a:lnTo>
                    <a:pt x="121127" y="23645"/>
                  </a:lnTo>
                  <a:lnTo>
                    <a:pt x="106404" y="15169"/>
                  </a:lnTo>
                  <a:lnTo>
                    <a:pt x="121052" y="6692"/>
                  </a:lnTo>
                  <a:close/>
                  <a:moveTo>
                    <a:pt x="151464" y="6767"/>
                  </a:moveTo>
                  <a:lnTo>
                    <a:pt x="166186" y="15243"/>
                  </a:lnTo>
                  <a:lnTo>
                    <a:pt x="151575" y="23720"/>
                  </a:lnTo>
                  <a:lnTo>
                    <a:pt x="136853" y="15206"/>
                  </a:lnTo>
                  <a:lnTo>
                    <a:pt x="151464" y="6767"/>
                  </a:lnTo>
                  <a:close/>
                  <a:moveTo>
                    <a:pt x="181913" y="6804"/>
                  </a:moveTo>
                  <a:lnTo>
                    <a:pt x="196635" y="15318"/>
                  </a:lnTo>
                  <a:lnTo>
                    <a:pt x="182024" y="23757"/>
                  </a:lnTo>
                  <a:lnTo>
                    <a:pt x="167302" y="15243"/>
                  </a:lnTo>
                  <a:lnTo>
                    <a:pt x="181913" y="6804"/>
                  </a:lnTo>
                  <a:close/>
                  <a:moveTo>
                    <a:pt x="212361" y="6878"/>
                  </a:moveTo>
                  <a:lnTo>
                    <a:pt x="227084" y="15355"/>
                  </a:lnTo>
                  <a:lnTo>
                    <a:pt x="212436" y="23831"/>
                  </a:lnTo>
                  <a:lnTo>
                    <a:pt x="197750" y="15318"/>
                  </a:lnTo>
                  <a:lnTo>
                    <a:pt x="212361" y="6878"/>
                  </a:lnTo>
                  <a:close/>
                  <a:moveTo>
                    <a:pt x="242810" y="6915"/>
                  </a:moveTo>
                  <a:lnTo>
                    <a:pt x="257533" y="15429"/>
                  </a:lnTo>
                  <a:lnTo>
                    <a:pt x="242885" y="23869"/>
                  </a:lnTo>
                  <a:lnTo>
                    <a:pt x="228162" y="15355"/>
                  </a:lnTo>
                  <a:lnTo>
                    <a:pt x="242810" y="6915"/>
                  </a:lnTo>
                  <a:close/>
                  <a:moveTo>
                    <a:pt x="44986" y="15355"/>
                  </a:moveTo>
                  <a:lnTo>
                    <a:pt x="59709" y="23869"/>
                  </a:lnTo>
                  <a:lnTo>
                    <a:pt x="45060" y="32308"/>
                  </a:lnTo>
                  <a:lnTo>
                    <a:pt x="30375" y="23794"/>
                  </a:lnTo>
                  <a:lnTo>
                    <a:pt x="44986" y="15355"/>
                  </a:lnTo>
                  <a:close/>
                  <a:moveTo>
                    <a:pt x="75435" y="15429"/>
                  </a:moveTo>
                  <a:lnTo>
                    <a:pt x="90120" y="23906"/>
                  </a:lnTo>
                  <a:lnTo>
                    <a:pt x="75509" y="32345"/>
                  </a:lnTo>
                  <a:lnTo>
                    <a:pt x="60787" y="23869"/>
                  </a:lnTo>
                  <a:lnTo>
                    <a:pt x="75435" y="15429"/>
                  </a:lnTo>
                  <a:close/>
                  <a:moveTo>
                    <a:pt x="105846" y="15466"/>
                  </a:moveTo>
                  <a:lnTo>
                    <a:pt x="120569" y="23980"/>
                  </a:lnTo>
                  <a:lnTo>
                    <a:pt x="105958" y="32419"/>
                  </a:lnTo>
                  <a:lnTo>
                    <a:pt x="91235" y="23906"/>
                  </a:lnTo>
                  <a:lnTo>
                    <a:pt x="105846" y="15466"/>
                  </a:lnTo>
                  <a:close/>
                  <a:moveTo>
                    <a:pt x="136295" y="15541"/>
                  </a:moveTo>
                  <a:lnTo>
                    <a:pt x="151018" y="24017"/>
                  </a:lnTo>
                  <a:lnTo>
                    <a:pt x="136407" y="32457"/>
                  </a:lnTo>
                  <a:lnTo>
                    <a:pt x="121684" y="23980"/>
                  </a:lnTo>
                  <a:lnTo>
                    <a:pt x="136295" y="15541"/>
                  </a:lnTo>
                  <a:close/>
                  <a:moveTo>
                    <a:pt x="166744" y="15578"/>
                  </a:moveTo>
                  <a:lnTo>
                    <a:pt x="181466" y="24092"/>
                  </a:lnTo>
                  <a:lnTo>
                    <a:pt x="166856" y="32531"/>
                  </a:lnTo>
                  <a:lnTo>
                    <a:pt x="152133" y="24017"/>
                  </a:lnTo>
                  <a:lnTo>
                    <a:pt x="166744" y="15578"/>
                  </a:lnTo>
                  <a:close/>
                  <a:moveTo>
                    <a:pt x="197193" y="15652"/>
                  </a:moveTo>
                  <a:lnTo>
                    <a:pt x="211915" y="24129"/>
                  </a:lnTo>
                  <a:lnTo>
                    <a:pt x="197267" y="32568"/>
                  </a:lnTo>
                  <a:lnTo>
                    <a:pt x="182582" y="24092"/>
                  </a:lnTo>
                  <a:lnTo>
                    <a:pt x="197193" y="15652"/>
                  </a:lnTo>
                  <a:close/>
                  <a:moveTo>
                    <a:pt x="227642" y="15689"/>
                  </a:moveTo>
                  <a:lnTo>
                    <a:pt x="242327" y="24203"/>
                  </a:lnTo>
                  <a:lnTo>
                    <a:pt x="227716" y="32642"/>
                  </a:lnTo>
                  <a:lnTo>
                    <a:pt x="212993" y="24129"/>
                  </a:lnTo>
                  <a:lnTo>
                    <a:pt x="227642" y="15689"/>
                  </a:lnTo>
                  <a:close/>
                  <a:moveTo>
                    <a:pt x="258053" y="15727"/>
                  </a:moveTo>
                  <a:lnTo>
                    <a:pt x="272776" y="24240"/>
                  </a:lnTo>
                  <a:lnTo>
                    <a:pt x="258165" y="32680"/>
                  </a:lnTo>
                  <a:lnTo>
                    <a:pt x="243442" y="24203"/>
                  </a:lnTo>
                  <a:lnTo>
                    <a:pt x="258053" y="15727"/>
                  </a:lnTo>
                  <a:close/>
                  <a:moveTo>
                    <a:pt x="29817" y="24129"/>
                  </a:moveTo>
                  <a:lnTo>
                    <a:pt x="44540" y="32605"/>
                  </a:lnTo>
                  <a:lnTo>
                    <a:pt x="29892" y="41045"/>
                  </a:lnTo>
                  <a:lnTo>
                    <a:pt x="15169" y="32568"/>
                  </a:lnTo>
                  <a:lnTo>
                    <a:pt x="29817" y="24129"/>
                  </a:lnTo>
                  <a:close/>
                  <a:moveTo>
                    <a:pt x="60229" y="24166"/>
                  </a:moveTo>
                  <a:lnTo>
                    <a:pt x="74952" y="32680"/>
                  </a:lnTo>
                  <a:lnTo>
                    <a:pt x="60341" y="41119"/>
                  </a:lnTo>
                  <a:lnTo>
                    <a:pt x="45618" y="32605"/>
                  </a:lnTo>
                  <a:lnTo>
                    <a:pt x="60229" y="24166"/>
                  </a:lnTo>
                  <a:close/>
                  <a:moveTo>
                    <a:pt x="90678" y="24240"/>
                  </a:moveTo>
                  <a:lnTo>
                    <a:pt x="105400" y="32717"/>
                  </a:lnTo>
                  <a:lnTo>
                    <a:pt x="90789" y="41156"/>
                  </a:lnTo>
                  <a:lnTo>
                    <a:pt x="76067" y="32680"/>
                  </a:lnTo>
                  <a:lnTo>
                    <a:pt x="90678" y="24240"/>
                  </a:lnTo>
                  <a:close/>
                  <a:moveTo>
                    <a:pt x="121127" y="24277"/>
                  </a:moveTo>
                  <a:lnTo>
                    <a:pt x="135849" y="32791"/>
                  </a:lnTo>
                  <a:lnTo>
                    <a:pt x="121238" y="41231"/>
                  </a:lnTo>
                  <a:lnTo>
                    <a:pt x="106516" y="32717"/>
                  </a:lnTo>
                  <a:lnTo>
                    <a:pt x="121127" y="24277"/>
                  </a:lnTo>
                  <a:close/>
                  <a:moveTo>
                    <a:pt x="151575" y="24352"/>
                  </a:moveTo>
                  <a:lnTo>
                    <a:pt x="166298" y="32828"/>
                  </a:lnTo>
                  <a:lnTo>
                    <a:pt x="151650" y="41268"/>
                  </a:lnTo>
                  <a:lnTo>
                    <a:pt x="136964" y="32791"/>
                  </a:lnTo>
                  <a:lnTo>
                    <a:pt x="151575" y="24352"/>
                  </a:lnTo>
                  <a:close/>
                  <a:moveTo>
                    <a:pt x="182024" y="24389"/>
                  </a:moveTo>
                  <a:lnTo>
                    <a:pt x="196747" y="32903"/>
                  </a:lnTo>
                  <a:lnTo>
                    <a:pt x="182098" y="41342"/>
                  </a:lnTo>
                  <a:lnTo>
                    <a:pt x="167376" y="32828"/>
                  </a:lnTo>
                  <a:lnTo>
                    <a:pt x="182024" y="24389"/>
                  </a:lnTo>
                  <a:close/>
                  <a:moveTo>
                    <a:pt x="212436" y="24463"/>
                  </a:moveTo>
                  <a:lnTo>
                    <a:pt x="227158" y="32940"/>
                  </a:lnTo>
                  <a:lnTo>
                    <a:pt x="212547" y="41379"/>
                  </a:lnTo>
                  <a:lnTo>
                    <a:pt x="197825" y="32903"/>
                  </a:lnTo>
                  <a:lnTo>
                    <a:pt x="212436" y="24463"/>
                  </a:lnTo>
                  <a:close/>
                  <a:moveTo>
                    <a:pt x="242885" y="24501"/>
                  </a:moveTo>
                  <a:lnTo>
                    <a:pt x="257607" y="33014"/>
                  </a:lnTo>
                  <a:lnTo>
                    <a:pt x="242996" y="41454"/>
                  </a:lnTo>
                  <a:lnTo>
                    <a:pt x="228274" y="32940"/>
                  </a:lnTo>
                  <a:lnTo>
                    <a:pt x="242885" y="24501"/>
                  </a:lnTo>
                  <a:close/>
                  <a:moveTo>
                    <a:pt x="45060" y="32940"/>
                  </a:moveTo>
                  <a:lnTo>
                    <a:pt x="59783" y="41416"/>
                  </a:lnTo>
                  <a:lnTo>
                    <a:pt x="45172" y="49856"/>
                  </a:lnTo>
                  <a:lnTo>
                    <a:pt x="30449" y="41379"/>
                  </a:lnTo>
                  <a:lnTo>
                    <a:pt x="45060" y="32940"/>
                  </a:lnTo>
                  <a:close/>
                  <a:moveTo>
                    <a:pt x="75509" y="32977"/>
                  </a:moveTo>
                  <a:lnTo>
                    <a:pt x="90232" y="41491"/>
                  </a:lnTo>
                  <a:lnTo>
                    <a:pt x="75621" y="49930"/>
                  </a:lnTo>
                  <a:lnTo>
                    <a:pt x="60898" y="41416"/>
                  </a:lnTo>
                  <a:lnTo>
                    <a:pt x="75509" y="32977"/>
                  </a:lnTo>
                  <a:close/>
                  <a:moveTo>
                    <a:pt x="105958" y="33051"/>
                  </a:moveTo>
                  <a:lnTo>
                    <a:pt x="120680" y="41528"/>
                  </a:lnTo>
                  <a:lnTo>
                    <a:pt x="106070" y="49967"/>
                  </a:lnTo>
                  <a:lnTo>
                    <a:pt x="91347" y="41491"/>
                  </a:lnTo>
                  <a:lnTo>
                    <a:pt x="105958" y="33051"/>
                  </a:lnTo>
                  <a:close/>
                  <a:moveTo>
                    <a:pt x="136407" y="33089"/>
                  </a:moveTo>
                  <a:lnTo>
                    <a:pt x="151129" y="41602"/>
                  </a:lnTo>
                  <a:lnTo>
                    <a:pt x="136481" y="50042"/>
                  </a:lnTo>
                  <a:lnTo>
                    <a:pt x="121759" y="41528"/>
                  </a:lnTo>
                  <a:lnTo>
                    <a:pt x="136407" y="33089"/>
                  </a:lnTo>
                  <a:close/>
                  <a:moveTo>
                    <a:pt x="166856" y="33163"/>
                  </a:moveTo>
                  <a:lnTo>
                    <a:pt x="181541" y="41640"/>
                  </a:lnTo>
                  <a:lnTo>
                    <a:pt x="166930" y="50079"/>
                  </a:lnTo>
                  <a:lnTo>
                    <a:pt x="152207" y="41602"/>
                  </a:lnTo>
                  <a:lnTo>
                    <a:pt x="166856" y="33163"/>
                  </a:lnTo>
                  <a:close/>
                  <a:moveTo>
                    <a:pt x="197267" y="33200"/>
                  </a:moveTo>
                  <a:lnTo>
                    <a:pt x="211990" y="41714"/>
                  </a:lnTo>
                  <a:lnTo>
                    <a:pt x="197379" y="50153"/>
                  </a:lnTo>
                  <a:lnTo>
                    <a:pt x="182656" y="41640"/>
                  </a:lnTo>
                  <a:lnTo>
                    <a:pt x="197267" y="33200"/>
                  </a:lnTo>
                  <a:close/>
                  <a:moveTo>
                    <a:pt x="227716" y="33275"/>
                  </a:moveTo>
                  <a:lnTo>
                    <a:pt x="242438" y="41751"/>
                  </a:lnTo>
                  <a:lnTo>
                    <a:pt x="227827" y="50190"/>
                  </a:lnTo>
                  <a:lnTo>
                    <a:pt x="213105" y="41714"/>
                  </a:lnTo>
                  <a:lnTo>
                    <a:pt x="227716" y="33275"/>
                  </a:lnTo>
                  <a:close/>
                  <a:moveTo>
                    <a:pt x="258165" y="33312"/>
                  </a:moveTo>
                  <a:lnTo>
                    <a:pt x="272887" y="41825"/>
                  </a:lnTo>
                  <a:lnTo>
                    <a:pt x="258276" y="50265"/>
                  </a:lnTo>
                  <a:lnTo>
                    <a:pt x="243554" y="41751"/>
                  </a:lnTo>
                  <a:lnTo>
                    <a:pt x="258165" y="33312"/>
                  </a:lnTo>
                  <a:close/>
                  <a:moveTo>
                    <a:pt x="29892" y="41677"/>
                  </a:moveTo>
                  <a:lnTo>
                    <a:pt x="44614" y="50190"/>
                  </a:lnTo>
                  <a:lnTo>
                    <a:pt x="30003" y="58630"/>
                  </a:lnTo>
                  <a:lnTo>
                    <a:pt x="15281" y="50153"/>
                  </a:lnTo>
                  <a:lnTo>
                    <a:pt x="29892" y="41677"/>
                  </a:lnTo>
                  <a:close/>
                  <a:moveTo>
                    <a:pt x="60341" y="41751"/>
                  </a:moveTo>
                  <a:lnTo>
                    <a:pt x="75063" y="50265"/>
                  </a:lnTo>
                  <a:lnTo>
                    <a:pt x="60452" y="58704"/>
                  </a:lnTo>
                  <a:lnTo>
                    <a:pt x="45730" y="50190"/>
                  </a:lnTo>
                  <a:lnTo>
                    <a:pt x="60341" y="41751"/>
                  </a:lnTo>
                  <a:close/>
                  <a:moveTo>
                    <a:pt x="90789" y="41788"/>
                  </a:moveTo>
                  <a:lnTo>
                    <a:pt x="105512" y="50302"/>
                  </a:lnTo>
                  <a:lnTo>
                    <a:pt x="90864" y="58741"/>
                  </a:lnTo>
                  <a:lnTo>
                    <a:pt x="76178" y="50265"/>
                  </a:lnTo>
                  <a:lnTo>
                    <a:pt x="90789" y="41788"/>
                  </a:lnTo>
                  <a:close/>
                  <a:moveTo>
                    <a:pt x="121238" y="41863"/>
                  </a:moveTo>
                  <a:lnTo>
                    <a:pt x="135923" y="50339"/>
                  </a:lnTo>
                  <a:lnTo>
                    <a:pt x="121312" y="58816"/>
                  </a:lnTo>
                  <a:lnTo>
                    <a:pt x="106590" y="50302"/>
                  </a:lnTo>
                  <a:lnTo>
                    <a:pt x="121238" y="41863"/>
                  </a:lnTo>
                  <a:close/>
                  <a:moveTo>
                    <a:pt x="151650" y="41900"/>
                  </a:moveTo>
                  <a:lnTo>
                    <a:pt x="166372" y="50414"/>
                  </a:lnTo>
                  <a:lnTo>
                    <a:pt x="151761" y="58853"/>
                  </a:lnTo>
                  <a:lnTo>
                    <a:pt x="137039" y="50339"/>
                  </a:lnTo>
                  <a:lnTo>
                    <a:pt x="151650" y="41900"/>
                  </a:lnTo>
                  <a:close/>
                  <a:moveTo>
                    <a:pt x="182098" y="41974"/>
                  </a:moveTo>
                  <a:lnTo>
                    <a:pt x="196821" y="50451"/>
                  </a:lnTo>
                  <a:lnTo>
                    <a:pt x="182210" y="58890"/>
                  </a:lnTo>
                  <a:lnTo>
                    <a:pt x="167488" y="50414"/>
                  </a:lnTo>
                  <a:lnTo>
                    <a:pt x="182098" y="41974"/>
                  </a:lnTo>
                  <a:close/>
                  <a:moveTo>
                    <a:pt x="212547" y="42011"/>
                  </a:moveTo>
                  <a:lnTo>
                    <a:pt x="227270" y="50525"/>
                  </a:lnTo>
                  <a:lnTo>
                    <a:pt x="212659" y="58964"/>
                  </a:lnTo>
                  <a:lnTo>
                    <a:pt x="197936" y="50451"/>
                  </a:lnTo>
                  <a:lnTo>
                    <a:pt x="212547" y="42011"/>
                  </a:lnTo>
                  <a:close/>
                  <a:moveTo>
                    <a:pt x="242996" y="42086"/>
                  </a:moveTo>
                  <a:lnTo>
                    <a:pt x="257719" y="50562"/>
                  </a:lnTo>
                  <a:lnTo>
                    <a:pt x="243070" y="59002"/>
                  </a:lnTo>
                  <a:lnTo>
                    <a:pt x="228385" y="50525"/>
                  </a:lnTo>
                  <a:lnTo>
                    <a:pt x="242996" y="42086"/>
                  </a:lnTo>
                  <a:close/>
                  <a:moveTo>
                    <a:pt x="14723" y="50451"/>
                  </a:moveTo>
                  <a:lnTo>
                    <a:pt x="29446" y="58964"/>
                  </a:lnTo>
                  <a:lnTo>
                    <a:pt x="14835" y="67404"/>
                  </a:lnTo>
                  <a:lnTo>
                    <a:pt x="112" y="58890"/>
                  </a:lnTo>
                  <a:lnTo>
                    <a:pt x="14723" y="50451"/>
                  </a:lnTo>
                  <a:close/>
                  <a:moveTo>
                    <a:pt x="45172" y="50525"/>
                  </a:moveTo>
                  <a:lnTo>
                    <a:pt x="59894" y="59002"/>
                  </a:lnTo>
                  <a:lnTo>
                    <a:pt x="45246" y="67441"/>
                  </a:lnTo>
                  <a:lnTo>
                    <a:pt x="30561" y="58964"/>
                  </a:lnTo>
                  <a:lnTo>
                    <a:pt x="45172" y="50525"/>
                  </a:lnTo>
                  <a:close/>
                  <a:moveTo>
                    <a:pt x="75621" y="50562"/>
                  </a:moveTo>
                  <a:lnTo>
                    <a:pt x="90343" y="59076"/>
                  </a:lnTo>
                  <a:lnTo>
                    <a:pt x="75695" y="67515"/>
                  </a:lnTo>
                  <a:lnTo>
                    <a:pt x="60973" y="59002"/>
                  </a:lnTo>
                  <a:lnTo>
                    <a:pt x="75621" y="50562"/>
                  </a:lnTo>
                  <a:close/>
                  <a:moveTo>
                    <a:pt x="106070" y="50637"/>
                  </a:moveTo>
                  <a:lnTo>
                    <a:pt x="120755" y="59113"/>
                  </a:lnTo>
                  <a:lnTo>
                    <a:pt x="106144" y="67552"/>
                  </a:lnTo>
                  <a:lnTo>
                    <a:pt x="91421" y="59076"/>
                  </a:lnTo>
                  <a:lnTo>
                    <a:pt x="106070" y="50637"/>
                  </a:lnTo>
                  <a:close/>
                  <a:moveTo>
                    <a:pt x="136481" y="50674"/>
                  </a:moveTo>
                  <a:lnTo>
                    <a:pt x="151204" y="59187"/>
                  </a:lnTo>
                  <a:lnTo>
                    <a:pt x="136593" y="67627"/>
                  </a:lnTo>
                  <a:lnTo>
                    <a:pt x="121870" y="59113"/>
                  </a:lnTo>
                  <a:lnTo>
                    <a:pt x="136481" y="50674"/>
                  </a:lnTo>
                  <a:close/>
                  <a:moveTo>
                    <a:pt x="166930" y="50748"/>
                  </a:moveTo>
                  <a:lnTo>
                    <a:pt x="181652" y="59225"/>
                  </a:lnTo>
                  <a:lnTo>
                    <a:pt x="167041" y="67664"/>
                  </a:lnTo>
                  <a:lnTo>
                    <a:pt x="152319" y="59187"/>
                  </a:lnTo>
                  <a:lnTo>
                    <a:pt x="166930" y="50748"/>
                  </a:lnTo>
                  <a:close/>
                  <a:moveTo>
                    <a:pt x="197379" y="50785"/>
                  </a:moveTo>
                  <a:lnTo>
                    <a:pt x="212101" y="59299"/>
                  </a:lnTo>
                  <a:lnTo>
                    <a:pt x="197453" y="67738"/>
                  </a:lnTo>
                  <a:lnTo>
                    <a:pt x="182768" y="59225"/>
                  </a:lnTo>
                  <a:lnTo>
                    <a:pt x="197379" y="50785"/>
                  </a:lnTo>
                  <a:close/>
                  <a:moveTo>
                    <a:pt x="227827" y="50822"/>
                  </a:moveTo>
                  <a:lnTo>
                    <a:pt x="242550" y="59336"/>
                  </a:lnTo>
                  <a:lnTo>
                    <a:pt x="227902" y="67776"/>
                  </a:lnTo>
                  <a:lnTo>
                    <a:pt x="213179" y="59299"/>
                  </a:lnTo>
                  <a:lnTo>
                    <a:pt x="227827" y="50822"/>
                  </a:lnTo>
                  <a:close/>
                  <a:moveTo>
                    <a:pt x="258276" y="50897"/>
                  </a:moveTo>
                  <a:lnTo>
                    <a:pt x="272962" y="59373"/>
                  </a:lnTo>
                  <a:lnTo>
                    <a:pt x="258351" y="67850"/>
                  </a:lnTo>
                  <a:lnTo>
                    <a:pt x="243628" y="59336"/>
                  </a:lnTo>
                  <a:lnTo>
                    <a:pt x="258276" y="50897"/>
                  </a:lnTo>
                  <a:close/>
                  <a:moveTo>
                    <a:pt x="30003" y="59262"/>
                  </a:moveTo>
                  <a:lnTo>
                    <a:pt x="44726" y="67776"/>
                  </a:lnTo>
                  <a:lnTo>
                    <a:pt x="30078" y="76215"/>
                  </a:lnTo>
                  <a:lnTo>
                    <a:pt x="15392" y="67701"/>
                  </a:lnTo>
                  <a:lnTo>
                    <a:pt x="30003" y="59262"/>
                  </a:lnTo>
                  <a:close/>
                  <a:moveTo>
                    <a:pt x="60452" y="59336"/>
                  </a:moveTo>
                  <a:lnTo>
                    <a:pt x="75137" y="67813"/>
                  </a:lnTo>
                  <a:lnTo>
                    <a:pt x="60526" y="76252"/>
                  </a:lnTo>
                  <a:lnTo>
                    <a:pt x="45804" y="67776"/>
                  </a:lnTo>
                  <a:lnTo>
                    <a:pt x="60452" y="59336"/>
                  </a:lnTo>
                  <a:close/>
                  <a:moveTo>
                    <a:pt x="90864" y="59373"/>
                  </a:moveTo>
                  <a:lnTo>
                    <a:pt x="105586" y="67887"/>
                  </a:lnTo>
                  <a:lnTo>
                    <a:pt x="90975" y="76326"/>
                  </a:lnTo>
                  <a:lnTo>
                    <a:pt x="76253" y="67813"/>
                  </a:lnTo>
                  <a:lnTo>
                    <a:pt x="90864" y="59373"/>
                  </a:lnTo>
                  <a:close/>
                  <a:moveTo>
                    <a:pt x="121312" y="59448"/>
                  </a:moveTo>
                  <a:lnTo>
                    <a:pt x="136035" y="67924"/>
                  </a:lnTo>
                  <a:lnTo>
                    <a:pt x="121424" y="76364"/>
                  </a:lnTo>
                  <a:lnTo>
                    <a:pt x="106702" y="67887"/>
                  </a:lnTo>
                  <a:lnTo>
                    <a:pt x="121312" y="59448"/>
                  </a:lnTo>
                  <a:close/>
                  <a:moveTo>
                    <a:pt x="151761" y="59485"/>
                  </a:moveTo>
                  <a:lnTo>
                    <a:pt x="166484" y="67999"/>
                  </a:lnTo>
                  <a:lnTo>
                    <a:pt x="151873" y="76438"/>
                  </a:lnTo>
                  <a:lnTo>
                    <a:pt x="137150" y="67924"/>
                  </a:lnTo>
                  <a:lnTo>
                    <a:pt x="151761" y="59485"/>
                  </a:lnTo>
                  <a:close/>
                  <a:moveTo>
                    <a:pt x="182210" y="59559"/>
                  </a:moveTo>
                  <a:lnTo>
                    <a:pt x="196933" y="68036"/>
                  </a:lnTo>
                  <a:lnTo>
                    <a:pt x="182284" y="76475"/>
                  </a:lnTo>
                  <a:lnTo>
                    <a:pt x="167599" y="67999"/>
                  </a:lnTo>
                  <a:lnTo>
                    <a:pt x="182210" y="59559"/>
                  </a:lnTo>
                  <a:close/>
                  <a:moveTo>
                    <a:pt x="212659" y="59596"/>
                  </a:moveTo>
                  <a:lnTo>
                    <a:pt x="227344" y="68110"/>
                  </a:lnTo>
                  <a:lnTo>
                    <a:pt x="212733" y="76550"/>
                  </a:lnTo>
                  <a:lnTo>
                    <a:pt x="198011" y="68036"/>
                  </a:lnTo>
                  <a:lnTo>
                    <a:pt x="212659" y="59596"/>
                  </a:lnTo>
                  <a:close/>
                  <a:moveTo>
                    <a:pt x="243070" y="59671"/>
                  </a:moveTo>
                  <a:lnTo>
                    <a:pt x="257793" y="68147"/>
                  </a:lnTo>
                  <a:lnTo>
                    <a:pt x="243182" y="76587"/>
                  </a:lnTo>
                  <a:lnTo>
                    <a:pt x="228459" y="68110"/>
                  </a:lnTo>
                  <a:lnTo>
                    <a:pt x="243070" y="59671"/>
                  </a:lnTo>
                  <a:close/>
                  <a:moveTo>
                    <a:pt x="14835" y="68036"/>
                  </a:moveTo>
                  <a:lnTo>
                    <a:pt x="29557" y="76512"/>
                  </a:lnTo>
                  <a:lnTo>
                    <a:pt x="14909" y="84952"/>
                  </a:lnTo>
                  <a:lnTo>
                    <a:pt x="187" y="76475"/>
                  </a:lnTo>
                  <a:lnTo>
                    <a:pt x="14835" y="68036"/>
                  </a:lnTo>
                  <a:close/>
                  <a:moveTo>
                    <a:pt x="45246" y="68073"/>
                  </a:moveTo>
                  <a:lnTo>
                    <a:pt x="59969" y="76587"/>
                  </a:lnTo>
                  <a:lnTo>
                    <a:pt x="45358" y="85026"/>
                  </a:lnTo>
                  <a:lnTo>
                    <a:pt x="30635" y="76512"/>
                  </a:lnTo>
                  <a:lnTo>
                    <a:pt x="45246" y="68073"/>
                  </a:lnTo>
                  <a:close/>
                  <a:moveTo>
                    <a:pt x="75695" y="68147"/>
                  </a:moveTo>
                  <a:lnTo>
                    <a:pt x="90418" y="76624"/>
                  </a:lnTo>
                  <a:lnTo>
                    <a:pt x="75807" y="85063"/>
                  </a:lnTo>
                  <a:lnTo>
                    <a:pt x="61084" y="76587"/>
                  </a:lnTo>
                  <a:lnTo>
                    <a:pt x="75695" y="68147"/>
                  </a:lnTo>
                  <a:close/>
                  <a:moveTo>
                    <a:pt x="106144" y="68185"/>
                  </a:moveTo>
                  <a:lnTo>
                    <a:pt x="120866" y="76698"/>
                  </a:lnTo>
                  <a:lnTo>
                    <a:pt x="106255" y="85138"/>
                  </a:lnTo>
                  <a:lnTo>
                    <a:pt x="91533" y="76624"/>
                  </a:lnTo>
                  <a:lnTo>
                    <a:pt x="106144" y="68185"/>
                  </a:lnTo>
                  <a:close/>
                  <a:moveTo>
                    <a:pt x="136593" y="68259"/>
                  </a:moveTo>
                  <a:lnTo>
                    <a:pt x="151315" y="76735"/>
                  </a:lnTo>
                  <a:lnTo>
                    <a:pt x="136667" y="85175"/>
                  </a:lnTo>
                  <a:lnTo>
                    <a:pt x="121982" y="76698"/>
                  </a:lnTo>
                  <a:lnTo>
                    <a:pt x="136593" y="68259"/>
                  </a:lnTo>
                  <a:close/>
                  <a:moveTo>
                    <a:pt x="167041" y="68296"/>
                  </a:moveTo>
                  <a:lnTo>
                    <a:pt x="181764" y="76810"/>
                  </a:lnTo>
                  <a:lnTo>
                    <a:pt x="167116" y="85249"/>
                  </a:lnTo>
                  <a:lnTo>
                    <a:pt x="152393" y="76735"/>
                  </a:lnTo>
                  <a:lnTo>
                    <a:pt x="167041" y="68296"/>
                  </a:lnTo>
                  <a:close/>
                  <a:moveTo>
                    <a:pt x="197453" y="68370"/>
                  </a:moveTo>
                  <a:lnTo>
                    <a:pt x="212175" y="76847"/>
                  </a:lnTo>
                  <a:lnTo>
                    <a:pt x="197565" y="85286"/>
                  </a:lnTo>
                  <a:lnTo>
                    <a:pt x="182842" y="76810"/>
                  </a:lnTo>
                  <a:lnTo>
                    <a:pt x="197453" y="68370"/>
                  </a:lnTo>
                  <a:close/>
                  <a:moveTo>
                    <a:pt x="227902" y="68408"/>
                  </a:moveTo>
                  <a:lnTo>
                    <a:pt x="242624" y="76921"/>
                  </a:lnTo>
                  <a:lnTo>
                    <a:pt x="228013" y="85361"/>
                  </a:lnTo>
                  <a:lnTo>
                    <a:pt x="213291" y="76847"/>
                  </a:lnTo>
                  <a:lnTo>
                    <a:pt x="227902" y="68408"/>
                  </a:lnTo>
                  <a:close/>
                  <a:moveTo>
                    <a:pt x="258351" y="68482"/>
                  </a:moveTo>
                  <a:lnTo>
                    <a:pt x="273073" y="76958"/>
                  </a:lnTo>
                  <a:lnTo>
                    <a:pt x="258462" y="85398"/>
                  </a:lnTo>
                  <a:lnTo>
                    <a:pt x="243740" y="76921"/>
                  </a:lnTo>
                  <a:lnTo>
                    <a:pt x="258351" y="68482"/>
                  </a:lnTo>
                  <a:close/>
                  <a:moveTo>
                    <a:pt x="30078" y="76847"/>
                  </a:moveTo>
                  <a:lnTo>
                    <a:pt x="44800" y="85323"/>
                  </a:lnTo>
                  <a:lnTo>
                    <a:pt x="30189" y="93800"/>
                  </a:lnTo>
                  <a:lnTo>
                    <a:pt x="15467" y="85286"/>
                  </a:lnTo>
                  <a:lnTo>
                    <a:pt x="30078" y="76847"/>
                  </a:lnTo>
                  <a:close/>
                  <a:moveTo>
                    <a:pt x="60526" y="76884"/>
                  </a:moveTo>
                  <a:lnTo>
                    <a:pt x="75249" y="85398"/>
                  </a:lnTo>
                  <a:lnTo>
                    <a:pt x="60638" y="93837"/>
                  </a:lnTo>
                  <a:lnTo>
                    <a:pt x="45916" y="85323"/>
                  </a:lnTo>
                  <a:lnTo>
                    <a:pt x="60526" y="76884"/>
                  </a:lnTo>
                  <a:close/>
                  <a:moveTo>
                    <a:pt x="90975" y="76958"/>
                  </a:moveTo>
                  <a:lnTo>
                    <a:pt x="105698" y="85435"/>
                  </a:lnTo>
                  <a:lnTo>
                    <a:pt x="91087" y="93912"/>
                  </a:lnTo>
                  <a:lnTo>
                    <a:pt x="76364" y="85398"/>
                  </a:lnTo>
                  <a:lnTo>
                    <a:pt x="90975" y="76958"/>
                  </a:lnTo>
                  <a:close/>
                  <a:moveTo>
                    <a:pt x="121424" y="76996"/>
                  </a:moveTo>
                  <a:lnTo>
                    <a:pt x="136147" y="85509"/>
                  </a:lnTo>
                  <a:lnTo>
                    <a:pt x="121498" y="93949"/>
                  </a:lnTo>
                  <a:lnTo>
                    <a:pt x="106776" y="85435"/>
                  </a:lnTo>
                  <a:lnTo>
                    <a:pt x="121424" y="76996"/>
                  </a:lnTo>
                  <a:close/>
                  <a:moveTo>
                    <a:pt x="151873" y="77070"/>
                  </a:moveTo>
                  <a:lnTo>
                    <a:pt x="166558" y="85547"/>
                  </a:lnTo>
                  <a:lnTo>
                    <a:pt x="151947" y="93986"/>
                  </a:lnTo>
                  <a:lnTo>
                    <a:pt x="137225" y="85509"/>
                  </a:lnTo>
                  <a:lnTo>
                    <a:pt x="151873" y="77070"/>
                  </a:lnTo>
                  <a:close/>
                  <a:moveTo>
                    <a:pt x="182284" y="77107"/>
                  </a:moveTo>
                  <a:lnTo>
                    <a:pt x="197007" y="85621"/>
                  </a:lnTo>
                  <a:lnTo>
                    <a:pt x="182396" y="94060"/>
                  </a:lnTo>
                  <a:lnTo>
                    <a:pt x="167673" y="85547"/>
                  </a:lnTo>
                  <a:lnTo>
                    <a:pt x="182284" y="77107"/>
                  </a:lnTo>
                  <a:close/>
                  <a:moveTo>
                    <a:pt x="212733" y="77182"/>
                  </a:moveTo>
                  <a:lnTo>
                    <a:pt x="227456" y="85658"/>
                  </a:lnTo>
                  <a:lnTo>
                    <a:pt x="212845" y="94097"/>
                  </a:lnTo>
                  <a:lnTo>
                    <a:pt x="198122" y="85621"/>
                  </a:lnTo>
                  <a:lnTo>
                    <a:pt x="212733" y="77182"/>
                  </a:lnTo>
                  <a:close/>
                  <a:moveTo>
                    <a:pt x="243182" y="77219"/>
                  </a:moveTo>
                  <a:lnTo>
                    <a:pt x="257904" y="85732"/>
                  </a:lnTo>
                  <a:lnTo>
                    <a:pt x="243293" y="94172"/>
                  </a:lnTo>
                  <a:lnTo>
                    <a:pt x="228571" y="85658"/>
                  </a:lnTo>
                  <a:lnTo>
                    <a:pt x="243182" y="77219"/>
                  </a:lnTo>
                  <a:close/>
                  <a:moveTo>
                    <a:pt x="14909" y="85621"/>
                  </a:moveTo>
                  <a:lnTo>
                    <a:pt x="29632" y="94097"/>
                  </a:lnTo>
                  <a:lnTo>
                    <a:pt x="15021" y="102537"/>
                  </a:lnTo>
                  <a:lnTo>
                    <a:pt x="298" y="94060"/>
                  </a:lnTo>
                  <a:lnTo>
                    <a:pt x="14909" y="85621"/>
                  </a:lnTo>
                  <a:close/>
                  <a:moveTo>
                    <a:pt x="45358" y="85658"/>
                  </a:moveTo>
                  <a:lnTo>
                    <a:pt x="60080" y="94172"/>
                  </a:lnTo>
                  <a:lnTo>
                    <a:pt x="45469" y="102611"/>
                  </a:lnTo>
                  <a:lnTo>
                    <a:pt x="30747" y="94097"/>
                  </a:lnTo>
                  <a:lnTo>
                    <a:pt x="45358" y="85658"/>
                  </a:lnTo>
                  <a:close/>
                  <a:moveTo>
                    <a:pt x="75807" y="85732"/>
                  </a:moveTo>
                  <a:lnTo>
                    <a:pt x="90529" y="94209"/>
                  </a:lnTo>
                  <a:lnTo>
                    <a:pt x="75881" y="102648"/>
                  </a:lnTo>
                  <a:lnTo>
                    <a:pt x="61196" y="94172"/>
                  </a:lnTo>
                  <a:lnTo>
                    <a:pt x="75807" y="85732"/>
                  </a:lnTo>
                  <a:close/>
                  <a:moveTo>
                    <a:pt x="106255" y="85770"/>
                  </a:moveTo>
                  <a:lnTo>
                    <a:pt x="120978" y="94283"/>
                  </a:lnTo>
                  <a:lnTo>
                    <a:pt x="106330" y="102723"/>
                  </a:lnTo>
                  <a:lnTo>
                    <a:pt x="91607" y="94209"/>
                  </a:lnTo>
                  <a:lnTo>
                    <a:pt x="106255" y="85770"/>
                  </a:lnTo>
                  <a:close/>
                  <a:moveTo>
                    <a:pt x="136667" y="85807"/>
                  </a:moveTo>
                  <a:lnTo>
                    <a:pt x="151389" y="94321"/>
                  </a:lnTo>
                  <a:lnTo>
                    <a:pt x="136779" y="102760"/>
                  </a:lnTo>
                  <a:lnTo>
                    <a:pt x="122056" y="94283"/>
                  </a:lnTo>
                  <a:lnTo>
                    <a:pt x="136667" y="85807"/>
                  </a:lnTo>
                  <a:close/>
                  <a:moveTo>
                    <a:pt x="167116" y="85881"/>
                  </a:moveTo>
                  <a:lnTo>
                    <a:pt x="181838" y="94395"/>
                  </a:lnTo>
                  <a:lnTo>
                    <a:pt x="167227" y="102834"/>
                  </a:lnTo>
                  <a:lnTo>
                    <a:pt x="152505" y="94321"/>
                  </a:lnTo>
                  <a:lnTo>
                    <a:pt x="167116" y="85881"/>
                  </a:lnTo>
                  <a:close/>
                  <a:moveTo>
                    <a:pt x="197565" y="85918"/>
                  </a:moveTo>
                  <a:lnTo>
                    <a:pt x="212287" y="94432"/>
                  </a:lnTo>
                  <a:lnTo>
                    <a:pt x="197676" y="102871"/>
                  </a:lnTo>
                  <a:lnTo>
                    <a:pt x="182954" y="94395"/>
                  </a:lnTo>
                  <a:lnTo>
                    <a:pt x="197565" y="85918"/>
                  </a:lnTo>
                  <a:close/>
                  <a:moveTo>
                    <a:pt x="228013" y="85993"/>
                  </a:moveTo>
                  <a:lnTo>
                    <a:pt x="242736" y="94469"/>
                  </a:lnTo>
                  <a:lnTo>
                    <a:pt x="228088" y="102946"/>
                  </a:lnTo>
                  <a:lnTo>
                    <a:pt x="213402" y="94432"/>
                  </a:lnTo>
                  <a:lnTo>
                    <a:pt x="228013" y="85993"/>
                  </a:lnTo>
                  <a:close/>
                  <a:moveTo>
                    <a:pt x="258462" y="86030"/>
                  </a:moveTo>
                  <a:lnTo>
                    <a:pt x="273185" y="94544"/>
                  </a:lnTo>
                  <a:lnTo>
                    <a:pt x="258536" y="102983"/>
                  </a:lnTo>
                  <a:lnTo>
                    <a:pt x="243814" y="94469"/>
                  </a:lnTo>
                  <a:lnTo>
                    <a:pt x="258462" y="86030"/>
                  </a:lnTo>
                  <a:close/>
                  <a:moveTo>
                    <a:pt x="30189" y="94432"/>
                  </a:moveTo>
                  <a:lnTo>
                    <a:pt x="44912" y="102909"/>
                  </a:lnTo>
                  <a:lnTo>
                    <a:pt x="30264" y="111348"/>
                  </a:lnTo>
                  <a:lnTo>
                    <a:pt x="15578" y="102871"/>
                  </a:lnTo>
                  <a:lnTo>
                    <a:pt x="30189" y="94432"/>
                  </a:lnTo>
                  <a:close/>
                  <a:moveTo>
                    <a:pt x="60638" y="94469"/>
                  </a:moveTo>
                  <a:lnTo>
                    <a:pt x="75360" y="102983"/>
                  </a:lnTo>
                  <a:lnTo>
                    <a:pt x="60712" y="111422"/>
                  </a:lnTo>
                  <a:lnTo>
                    <a:pt x="45990" y="102909"/>
                  </a:lnTo>
                  <a:lnTo>
                    <a:pt x="60638" y="94469"/>
                  </a:lnTo>
                  <a:close/>
                  <a:moveTo>
                    <a:pt x="91087" y="94544"/>
                  </a:moveTo>
                  <a:lnTo>
                    <a:pt x="105772" y="103020"/>
                  </a:lnTo>
                  <a:lnTo>
                    <a:pt x="91161" y="111460"/>
                  </a:lnTo>
                  <a:lnTo>
                    <a:pt x="76439" y="102983"/>
                  </a:lnTo>
                  <a:lnTo>
                    <a:pt x="91087" y="94544"/>
                  </a:lnTo>
                  <a:close/>
                  <a:moveTo>
                    <a:pt x="121498" y="94581"/>
                  </a:moveTo>
                  <a:lnTo>
                    <a:pt x="136221" y="103094"/>
                  </a:lnTo>
                  <a:lnTo>
                    <a:pt x="121610" y="111534"/>
                  </a:lnTo>
                  <a:lnTo>
                    <a:pt x="106887" y="103020"/>
                  </a:lnTo>
                  <a:lnTo>
                    <a:pt x="121498" y="94581"/>
                  </a:lnTo>
                  <a:close/>
                  <a:moveTo>
                    <a:pt x="151947" y="94655"/>
                  </a:moveTo>
                  <a:lnTo>
                    <a:pt x="166670" y="103132"/>
                  </a:lnTo>
                  <a:lnTo>
                    <a:pt x="152059" y="111571"/>
                  </a:lnTo>
                  <a:lnTo>
                    <a:pt x="137336" y="103094"/>
                  </a:lnTo>
                  <a:lnTo>
                    <a:pt x="151947" y="94655"/>
                  </a:lnTo>
                  <a:close/>
                  <a:moveTo>
                    <a:pt x="182396" y="94692"/>
                  </a:moveTo>
                  <a:lnTo>
                    <a:pt x="197118" y="103206"/>
                  </a:lnTo>
                  <a:lnTo>
                    <a:pt x="182470" y="111645"/>
                  </a:lnTo>
                  <a:lnTo>
                    <a:pt x="167785" y="103132"/>
                  </a:lnTo>
                  <a:lnTo>
                    <a:pt x="182396" y="94692"/>
                  </a:lnTo>
                  <a:close/>
                  <a:moveTo>
                    <a:pt x="212845" y="94767"/>
                  </a:moveTo>
                  <a:lnTo>
                    <a:pt x="227567" y="103243"/>
                  </a:lnTo>
                  <a:lnTo>
                    <a:pt x="212919" y="111683"/>
                  </a:lnTo>
                  <a:lnTo>
                    <a:pt x="198197" y="103206"/>
                  </a:lnTo>
                  <a:lnTo>
                    <a:pt x="212845" y="94767"/>
                  </a:lnTo>
                  <a:close/>
                  <a:moveTo>
                    <a:pt x="243293" y="94804"/>
                  </a:moveTo>
                  <a:lnTo>
                    <a:pt x="257979" y="103318"/>
                  </a:lnTo>
                  <a:lnTo>
                    <a:pt x="243368" y="111757"/>
                  </a:lnTo>
                  <a:lnTo>
                    <a:pt x="228645" y="103243"/>
                  </a:lnTo>
                  <a:lnTo>
                    <a:pt x="243293" y="94804"/>
                  </a:lnTo>
                  <a:close/>
                  <a:moveTo>
                    <a:pt x="15021" y="103169"/>
                  </a:moveTo>
                  <a:lnTo>
                    <a:pt x="29743" y="111683"/>
                  </a:lnTo>
                  <a:lnTo>
                    <a:pt x="15095" y="120122"/>
                  </a:lnTo>
                  <a:lnTo>
                    <a:pt x="410" y="111608"/>
                  </a:lnTo>
                  <a:lnTo>
                    <a:pt x="15021" y="103169"/>
                  </a:lnTo>
                  <a:close/>
                  <a:moveTo>
                    <a:pt x="45469" y="103243"/>
                  </a:moveTo>
                  <a:lnTo>
                    <a:pt x="60155" y="111720"/>
                  </a:lnTo>
                  <a:lnTo>
                    <a:pt x="45544" y="120159"/>
                  </a:lnTo>
                  <a:lnTo>
                    <a:pt x="30821" y="111683"/>
                  </a:lnTo>
                  <a:lnTo>
                    <a:pt x="45469" y="103243"/>
                  </a:lnTo>
                  <a:close/>
                  <a:moveTo>
                    <a:pt x="75881" y="103280"/>
                  </a:moveTo>
                  <a:lnTo>
                    <a:pt x="90603" y="111794"/>
                  </a:lnTo>
                  <a:lnTo>
                    <a:pt x="75993" y="120233"/>
                  </a:lnTo>
                  <a:lnTo>
                    <a:pt x="61270" y="111720"/>
                  </a:lnTo>
                  <a:lnTo>
                    <a:pt x="75881" y="103280"/>
                  </a:lnTo>
                  <a:close/>
                  <a:moveTo>
                    <a:pt x="106330" y="103355"/>
                  </a:moveTo>
                  <a:lnTo>
                    <a:pt x="121052" y="111831"/>
                  </a:lnTo>
                  <a:lnTo>
                    <a:pt x="106441" y="120271"/>
                  </a:lnTo>
                  <a:lnTo>
                    <a:pt x="91719" y="111794"/>
                  </a:lnTo>
                  <a:lnTo>
                    <a:pt x="106330" y="103355"/>
                  </a:lnTo>
                  <a:close/>
                  <a:moveTo>
                    <a:pt x="136779" y="103392"/>
                  </a:moveTo>
                  <a:lnTo>
                    <a:pt x="151501" y="111906"/>
                  </a:lnTo>
                  <a:lnTo>
                    <a:pt x="136890" y="120345"/>
                  </a:lnTo>
                  <a:lnTo>
                    <a:pt x="122168" y="111831"/>
                  </a:lnTo>
                  <a:lnTo>
                    <a:pt x="136779" y="103392"/>
                  </a:lnTo>
                  <a:close/>
                  <a:moveTo>
                    <a:pt x="167227" y="103466"/>
                  </a:moveTo>
                  <a:lnTo>
                    <a:pt x="181950" y="111943"/>
                  </a:lnTo>
                  <a:lnTo>
                    <a:pt x="167302" y="120382"/>
                  </a:lnTo>
                  <a:lnTo>
                    <a:pt x="152616" y="111906"/>
                  </a:lnTo>
                  <a:lnTo>
                    <a:pt x="167227" y="103466"/>
                  </a:lnTo>
                  <a:close/>
                  <a:moveTo>
                    <a:pt x="197676" y="103503"/>
                  </a:moveTo>
                  <a:lnTo>
                    <a:pt x="212361" y="112017"/>
                  </a:lnTo>
                  <a:lnTo>
                    <a:pt x="197750" y="120457"/>
                  </a:lnTo>
                  <a:lnTo>
                    <a:pt x="183028" y="111943"/>
                  </a:lnTo>
                  <a:lnTo>
                    <a:pt x="197676" y="103503"/>
                  </a:lnTo>
                  <a:close/>
                  <a:moveTo>
                    <a:pt x="228088" y="103578"/>
                  </a:moveTo>
                  <a:lnTo>
                    <a:pt x="242810" y="112054"/>
                  </a:lnTo>
                  <a:lnTo>
                    <a:pt x="228199" y="120494"/>
                  </a:lnTo>
                  <a:lnTo>
                    <a:pt x="213477" y="112017"/>
                  </a:lnTo>
                  <a:lnTo>
                    <a:pt x="228088" y="103578"/>
                  </a:lnTo>
                  <a:close/>
                  <a:moveTo>
                    <a:pt x="258536" y="103615"/>
                  </a:moveTo>
                  <a:lnTo>
                    <a:pt x="273259" y="112129"/>
                  </a:lnTo>
                  <a:lnTo>
                    <a:pt x="258648" y="120568"/>
                  </a:lnTo>
                  <a:lnTo>
                    <a:pt x="243925" y="112054"/>
                  </a:lnTo>
                  <a:lnTo>
                    <a:pt x="258536" y="103615"/>
                  </a:lnTo>
                  <a:close/>
                  <a:moveTo>
                    <a:pt x="30264" y="111980"/>
                  </a:moveTo>
                  <a:lnTo>
                    <a:pt x="44986" y="120494"/>
                  </a:lnTo>
                  <a:lnTo>
                    <a:pt x="30375" y="128933"/>
                  </a:lnTo>
                  <a:lnTo>
                    <a:pt x="15653" y="120419"/>
                  </a:lnTo>
                  <a:lnTo>
                    <a:pt x="30264" y="111980"/>
                  </a:lnTo>
                  <a:close/>
                  <a:moveTo>
                    <a:pt x="60712" y="112054"/>
                  </a:moveTo>
                  <a:lnTo>
                    <a:pt x="75435" y="120531"/>
                  </a:lnTo>
                  <a:lnTo>
                    <a:pt x="60824" y="129007"/>
                  </a:lnTo>
                  <a:lnTo>
                    <a:pt x="46101" y="120494"/>
                  </a:lnTo>
                  <a:lnTo>
                    <a:pt x="60712" y="112054"/>
                  </a:lnTo>
                  <a:close/>
                  <a:moveTo>
                    <a:pt x="91161" y="112092"/>
                  </a:moveTo>
                  <a:lnTo>
                    <a:pt x="105884" y="120605"/>
                  </a:lnTo>
                  <a:lnTo>
                    <a:pt x="91273" y="129045"/>
                  </a:lnTo>
                  <a:lnTo>
                    <a:pt x="76550" y="120531"/>
                  </a:lnTo>
                  <a:lnTo>
                    <a:pt x="91161" y="112092"/>
                  </a:lnTo>
                  <a:close/>
                  <a:moveTo>
                    <a:pt x="121610" y="112166"/>
                  </a:moveTo>
                  <a:lnTo>
                    <a:pt x="136332" y="120642"/>
                  </a:lnTo>
                  <a:lnTo>
                    <a:pt x="121684" y="129082"/>
                  </a:lnTo>
                  <a:lnTo>
                    <a:pt x="106999" y="120605"/>
                  </a:lnTo>
                  <a:lnTo>
                    <a:pt x="121610" y="112166"/>
                  </a:lnTo>
                  <a:close/>
                  <a:moveTo>
                    <a:pt x="152059" y="112203"/>
                  </a:moveTo>
                  <a:lnTo>
                    <a:pt x="166781" y="120717"/>
                  </a:lnTo>
                  <a:lnTo>
                    <a:pt x="152133" y="129156"/>
                  </a:lnTo>
                  <a:lnTo>
                    <a:pt x="137411" y="120642"/>
                  </a:lnTo>
                  <a:lnTo>
                    <a:pt x="152059" y="112203"/>
                  </a:lnTo>
                  <a:close/>
                  <a:moveTo>
                    <a:pt x="182470" y="112277"/>
                  </a:moveTo>
                  <a:lnTo>
                    <a:pt x="197193" y="120754"/>
                  </a:lnTo>
                  <a:lnTo>
                    <a:pt x="182582" y="129193"/>
                  </a:lnTo>
                  <a:lnTo>
                    <a:pt x="167859" y="120717"/>
                  </a:lnTo>
                  <a:lnTo>
                    <a:pt x="182470" y="112277"/>
                  </a:lnTo>
                  <a:close/>
                  <a:moveTo>
                    <a:pt x="212919" y="112315"/>
                  </a:moveTo>
                  <a:lnTo>
                    <a:pt x="227642" y="120828"/>
                  </a:lnTo>
                  <a:lnTo>
                    <a:pt x="213031" y="129268"/>
                  </a:lnTo>
                  <a:lnTo>
                    <a:pt x="198308" y="120754"/>
                  </a:lnTo>
                  <a:lnTo>
                    <a:pt x="212919" y="112315"/>
                  </a:lnTo>
                  <a:close/>
                  <a:moveTo>
                    <a:pt x="243368" y="112389"/>
                  </a:moveTo>
                  <a:lnTo>
                    <a:pt x="258090" y="120866"/>
                  </a:lnTo>
                  <a:lnTo>
                    <a:pt x="243479" y="129305"/>
                  </a:lnTo>
                  <a:lnTo>
                    <a:pt x="228757" y="120828"/>
                  </a:lnTo>
                  <a:lnTo>
                    <a:pt x="243368" y="112389"/>
                  </a:lnTo>
                  <a:close/>
                  <a:moveTo>
                    <a:pt x="15095" y="120754"/>
                  </a:moveTo>
                  <a:lnTo>
                    <a:pt x="29817" y="129268"/>
                  </a:lnTo>
                  <a:lnTo>
                    <a:pt x="15207" y="137707"/>
                  </a:lnTo>
                  <a:lnTo>
                    <a:pt x="484" y="129193"/>
                  </a:lnTo>
                  <a:lnTo>
                    <a:pt x="15095" y="120754"/>
                  </a:lnTo>
                  <a:close/>
                  <a:moveTo>
                    <a:pt x="45544" y="120828"/>
                  </a:moveTo>
                  <a:lnTo>
                    <a:pt x="60266" y="129305"/>
                  </a:lnTo>
                  <a:lnTo>
                    <a:pt x="45655" y="137744"/>
                  </a:lnTo>
                  <a:lnTo>
                    <a:pt x="30933" y="129268"/>
                  </a:lnTo>
                  <a:lnTo>
                    <a:pt x="45544" y="120828"/>
                  </a:lnTo>
                  <a:close/>
                  <a:moveTo>
                    <a:pt x="75993" y="120866"/>
                  </a:moveTo>
                  <a:lnTo>
                    <a:pt x="90715" y="129379"/>
                  </a:lnTo>
                  <a:lnTo>
                    <a:pt x="76104" y="137819"/>
                  </a:lnTo>
                  <a:lnTo>
                    <a:pt x="61382" y="129305"/>
                  </a:lnTo>
                  <a:lnTo>
                    <a:pt x="75993" y="120866"/>
                  </a:lnTo>
                  <a:close/>
                  <a:moveTo>
                    <a:pt x="106441" y="120903"/>
                  </a:moveTo>
                  <a:lnTo>
                    <a:pt x="121164" y="129416"/>
                  </a:lnTo>
                  <a:lnTo>
                    <a:pt x="106516" y="137856"/>
                  </a:lnTo>
                  <a:lnTo>
                    <a:pt x="91793" y="129379"/>
                  </a:lnTo>
                  <a:lnTo>
                    <a:pt x="106441" y="120903"/>
                  </a:lnTo>
                  <a:close/>
                  <a:moveTo>
                    <a:pt x="136890" y="120977"/>
                  </a:moveTo>
                  <a:lnTo>
                    <a:pt x="151575" y="129491"/>
                  </a:lnTo>
                  <a:lnTo>
                    <a:pt x="136964" y="137930"/>
                  </a:lnTo>
                  <a:lnTo>
                    <a:pt x="122242" y="129416"/>
                  </a:lnTo>
                  <a:lnTo>
                    <a:pt x="136890" y="120977"/>
                  </a:lnTo>
                  <a:close/>
                  <a:moveTo>
                    <a:pt x="167302" y="121014"/>
                  </a:moveTo>
                  <a:lnTo>
                    <a:pt x="182024" y="129528"/>
                  </a:lnTo>
                  <a:lnTo>
                    <a:pt x="167413" y="137967"/>
                  </a:lnTo>
                  <a:lnTo>
                    <a:pt x="152691" y="129491"/>
                  </a:lnTo>
                  <a:lnTo>
                    <a:pt x="167302" y="121014"/>
                  </a:lnTo>
                  <a:close/>
                  <a:moveTo>
                    <a:pt x="197750" y="121089"/>
                  </a:moveTo>
                  <a:lnTo>
                    <a:pt x="212473" y="129565"/>
                  </a:lnTo>
                  <a:lnTo>
                    <a:pt x="197862" y="138042"/>
                  </a:lnTo>
                  <a:lnTo>
                    <a:pt x="183139" y="129528"/>
                  </a:lnTo>
                  <a:lnTo>
                    <a:pt x="197750" y="121089"/>
                  </a:lnTo>
                  <a:close/>
                  <a:moveTo>
                    <a:pt x="228199" y="121126"/>
                  </a:moveTo>
                  <a:lnTo>
                    <a:pt x="242922" y="129639"/>
                  </a:lnTo>
                  <a:lnTo>
                    <a:pt x="228311" y="138079"/>
                  </a:lnTo>
                  <a:lnTo>
                    <a:pt x="213588" y="129565"/>
                  </a:lnTo>
                  <a:lnTo>
                    <a:pt x="228199" y="121126"/>
                  </a:lnTo>
                  <a:close/>
                  <a:moveTo>
                    <a:pt x="258648" y="121200"/>
                  </a:moveTo>
                  <a:lnTo>
                    <a:pt x="273370" y="129677"/>
                  </a:lnTo>
                  <a:lnTo>
                    <a:pt x="258722" y="138116"/>
                  </a:lnTo>
                  <a:lnTo>
                    <a:pt x="244000" y="129639"/>
                  </a:lnTo>
                  <a:lnTo>
                    <a:pt x="258648" y="121200"/>
                  </a:lnTo>
                  <a:close/>
                  <a:moveTo>
                    <a:pt x="30375" y="129565"/>
                  </a:moveTo>
                  <a:lnTo>
                    <a:pt x="45098" y="138079"/>
                  </a:lnTo>
                  <a:lnTo>
                    <a:pt x="30487" y="146518"/>
                  </a:lnTo>
                  <a:lnTo>
                    <a:pt x="15764" y="138004"/>
                  </a:lnTo>
                  <a:lnTo>
                    <a:pt x="30375" y="129565"/>
                  </a:lnTo>
                  <a:close/>
                  <a:moveTo>
                    <a:pt x="60824" y="129639"/>
                  </a:moveTo>
                  <a:lnTo>
                    <a:pt x="75546" y="138116"/>
                  </a:lnTo>
                  <a:lnTo>
                    <a:pt x="60898" y="146555"/>
                  </a:lnTo>
                  <a:lnTo>
                    <a:pt x="46213" y="138079"/>
                  </a:lnTo>
                  <a:lnTo>
                    <a:pt x="60824" y="129639"/>
                  </a:lnTo>
                  <a:close/>
                  <a:moveTo>
                    <a:pt x="91273" y="129677"/>
                  </a:moveTo>
                  <a:lnTo>
                    <a:pt x="105995" y="138190"/>
                  </a:lnTo>
                  <a:lnTo>
                    <a:pt x="91347" y="146630"/>
                  </a:lnTo>
                  <a:lnTo>
                    <a:pt x="76625" y="138116"/>
                  </a:lnTo>
                  <a:lnTo>
                    <a:pt x="91273" y="129677"/>
                  </a:lnTo>
                  <a:close/>
                  <a:moveTo>
                    <a:pt x="121684" y="129751"/>
                  </a:moveTo>
                  <a:lnTo>
                    <a:pt x="136407" y="138228"/>
                  </a:lnTo>
                  <a:lnTo>
                    <a:pt x="121796" y="146667"/>
                  </a:lnTo>
                  <a:lnTo>
                    <a:pt x="107073" y="138190"/>
                  </a:lnTo>
                  <a:lnTo>
                    <a:pt x="121684" y="129751"/>
                  </a:lnTo>
                  <a:close/>
                  <a:moveTo>
                    <a:pt x="152133" y="129788"/>
                  </a:moveTo>
                  <a:lnTo>
                    <a:pt x="166856" y="138302"/>
                  </a:lnTo>
                  <a:lnTo>
                    <a:pt x="152245" y="146741"/>
                  </a:lnTo>
                  <a:lnTo>
                    <a:pt x="137522" y="138228"/>
                  </a:lnTo>
                  <a:lnTo>
                    <a:pt x="152133" y="129788"/>
                  </a:lnTo>
                  <a:close/>
                  <a:moveTo>
                    <a:pt x="182582" y="129863"/>
                  </a:moveTo>
                  <a:lnTo>
                    <a:pt x="197304" y="138339"/>
                  </a:lnTo>
                  <a:lnTo>
                    <a:pt x="182693" y="146778"/>
                  </a:lnTo>
                  <a:lnTo>
                    <a:pt x="167971" y="138302"/>
                  </a:lnTo>
                  <a:lnTo>
                    <a:pt x="182582" y="129863"/>
                  </a:lnTo>
                  <a:close/>
                  <a:moveTo>
                    <a:pt x="213031" y="129900"/>
                  </a:moveTo>
                  <a:lnTo>
                    <a:pt x="227753" y="138413"/>
                  </a:lnTo>
                  <a:lnTo>
                    <a:pt x="213105" y="146853"/>
                  </a:lnTo>
                  <a:lnTo>
                    <a:pt x="198420" y="138339"/>
                  </a:lnTo>
                  <a:lnTo>
                    <a:pt x="213031" y="129900"/>
                  </a:lnTo>
                  <a:close/>
                  <a:moveTo>
                    <a:pt x="243479" y="129974"/>
                  </a:moveTo>
                  <a:lnTo>
                    <a:pt x="258202" y="138451"/>
                  </a:lnTo>
                  <a:lnTo>
                    <a:pt x="243554" y="146890"/>
                  </a:lnTo>
                  <a:lnTo>
                    <a:pt x="228831" y="138413"/>
                  </a:lnTo>
                  <a:lnTo>
                    <a:pt x="243479" y="129974"/>
                  </a:lnTo>
                  <a:close/>
                  <a:moveTo>
                    <a:pt x="15207" y="138339"/>
                  </a:moveTo>
                  <a:lnTo>
                    <a:pt x="29929" y="146816"/>
                  </a:lnTo>
                  <a:lnTo>
                    <a:pt x="15281" y="155255"/>
                  </a:lnTo>
                  <a:lnTo>
                    <a:pt x="596" y="146778"/>
                  </a:lnTo>
                  <a:lnTo>
                    <a:pt x="15207" y="138339"/>
                  </a:lnTo>
                  <a:close/>
                  <a:moveTo>
                    <a:pt x="45655" y="138376"/>
                  </a:moveTo>
                  <a:lnTo>
                    <a:pt x="60378" y="146890"/>
                  </a:lnTo>
                  <a:lnTo>
                    <a:pt x="45730" y="155329"/>
                  </a:lnTo>
                  <a:lnTo>
                    <a:pt x="31007" y="146816"/>
                  </a:lnTo>
                  <a:lnTo>
                    <a:pt x="45655" y="138376"/>
                  </a:lnTo>
                  <a:close/>
                  <a:moveTo>
                    <a:pt x="76104" y="138451"/>
                  </a:moveTo>
                  <a:lnTo>
                    <a:pt x="90789" y="146927"/>
                  </a:lnTo>
                  <a:lnTo>
                    <a:pt x="76178" y="155367"/>
                  </a:lnTo>
                  <a:lnTo>
                    <a:pt x="61456" y="146890"/>
                  </a:lnTo>
                  <a:lnTo>
                    <a:pt x="76104" y="138451"/>
                  </a:lnTo>
                  <a:close/>
                  <a:moveTo>
                    <a:pt x="106516" y="138488"/>
                  </a:moveTo>
                  <a:lnTo>
                    <a:pt x="121238" y="147002"/>
                  </a:lnTo>
                  <a:lnTo>
                    <a:pt x="106627" y="155441"/>
                  </a:lnTo>
                  <a:lnTo>
                    <a:pt x="91905" y="146927"/>
                  </a:lnTo>
                  <a:lnTo>
                    <a:pt x="106516" y="138488"/>
                  </a:lnTo>
                  <a:close/>
                  <a:moveTo>
                    <a:pt x="136964" y="138562"/>
                  </a:moveTo>
                  <a:lnTo>
                    <a:pt x="151687" y="147039"/>
                  </a:lnTo>
                  <a:lnTo>
                    <a:pt x="137076" y="155478"/>
                  </a:lnTo>
                  <a:lnTo>
                    <a:pt x="122353" y="147002"/>
                  </a:lnTo>
                  <a:lnTo>
                    <a:pt x="136964" y="138562"/>
                  </a:lnTo>
                  <a:close/>
                  <a:moveTo>
                    <a:pt x="167413" y="138599"/>
                  </a:moveTo>
                  <a:lnTo>
                    <a:pt x="182136" y="147113"/>
                  </a:lnTo>
                  <a:lnTo>
                    <a:pt x="167525" y="155552"/>
                  </a:lnTo>
                  <a:lnTo>
                    <a:pt x="152802" y="147039"/>
                  </a:lnTo>
                  <a:lnTo>
                    <a:pt x="167413" y="138599"/>
                  </a:lnTo>
                  <a:close/>
                  <a:moveTo>
                    <a:pt x="197862" y="138674"/>
                  </a:moveTo>
                  <a:lnTo>
                    <a:pt x="212584" y="147150"/>
                  </a:lnTo>
                  <a:lnTo>
                    <a:pt x="197936" y="155590"/>
                  </a:lnTo>
                  <a:lnTo>
                    <a:pt x="183214" y="147113"/>
                  </a:lnTo>
                  <a:lnTo>
                    <a:pt x="197862" y="138674"/>
                  </a:lnTo>
                  <a:close/>
                  <a:moveTo>
                    <a:pt x="228311" y="138711"/>
                  </a:moveTo>
                  <a:lnTo>
                    <a:pt x="242996" y="147225"/>
                  </a:lnTo>
                  <a:lnTo>
                    <a:pt x="228385" y="155664"/>
                  </a:lnTo>
                  <a:lnTo>
                    <a:pt x="213663" y="147150"/>
                  </a:lnTo>
                  <a:lnTo>
                    <a:pt x="228311" y="138711"/>
                  </a:lnTo>
                  <a:close/>
                  <a:moveTo>
                    <a:pt x="258722" y="138785"/>
                  </a:moveTo>
                  <a:lnTo>
                    <a:pt x="273445" y="147262"/>
                  </a:lnTo>
                  <a:lnTo>
                    <a:pt x="258834" y="155701"/>
                  </a:lnTo>
                  <a:lnTo>
                    <a:pt x="244111" y="147225"/>
                  </a:lnTo>
                  <a:lnTo>
                    <a:pt x="258722" y="138785"/>
                  </a:lnTo>
                  <a:close/>
                  <a:moveTo>
                    <a:pt x="18367" y="0"/>
                  </a:moveTo>
                  <a:lnTo>
                    <a:pt x="29148" y="6209"/>
                  </a:lnTo>
                  <a:lnTo>
                    <a:pt x="14537" y="14686"/>
                  </a:lnTo>
                  <a:lnTo>
                    <a:pt x="1" y="6283"/>
                  </a:lnTo>
                  <a:lnTo>
                    <a:pt x="1" y="6915"/>
                  </a:lnTo>
                  <a:lnTo>
                    <a:pt x="13980" y="14983"/>
                  </a:lnTo>
                  <a:lnTo>
                    <a:pt x="1" y="23051"/>
                  </a:lnTo>
                  <a:lnTo>
                    <a:pt x="1" y="23683"/>
                  </a:lnTo>
                  <a:lnTo>
                    <a:pt x="14537" y="15318"/>
                  </a:lnTo>
                  <a:lnTo>
                    <a:pt x="29260" y="23794"/>
                  </a:lnTo>
                  <a:lnTo>
                    <a:pt x="14649" y="32234"/>
                  </a:lnTo>
                  <a:lnTo>
                    <a:pt x="1" y="23794"/>
                  </a:lnTo>
                  <a:lnTo>
                    <a:pt x="1" y="24426"/>
                  </a:lnTo>
                  <a:lnTo>
                    <a:pt x="14091" y="32568"/>
                  </a:lnTo>
                  <a:lnTo>
                    <a:pt x="1" y="40673"/>
                  </a:lnTo>
                  <a:lnTo>
                    <a:pt x="1" y="41305"/>
                  </a:lnTo>
                  <a:lnTo>
                    <a:pt x="14649" y="32866"/>
                  </a:lnTo>
                  <a:lnTo>
                    <a:pt x="29334" y="41379"/>
                  </a:lnTo>
                  <a:lnTo>
                    <a:pt x="14723" y="49819"/>
                  </a:lnTo>
                  <a:lnTo>
                    <a:pt x="1" y="41305"/>
                  </a:lnTo>
                  <a:lnTo>
                    <a:pt x="1" y="41937"/>
                  </a:lnTo>
                  <a:lnTo>
                    <a:pt x="14166" y="50153"/>
                  </a:lnTo>
                  <a:lnTo>
                    <a:pt x="1" y="58332"/>
                  </a:lnTo>
                  <a:lnTo>
                    <a:pt x="1" y="59485"/>
                  </a:lnTo>
                  <a:lnTo>
                    <a:pt x="14277" y="67701"/>
                  </a:lnTo>
                  <a:lnTo>
                    <a:pt x="1" y="75955"/>
                  </a:lnTo>
                  <a:lnTo>
                    <a:pt x="1" y="76996"/>
                  </a:lnTo>
                  <a:lnTo>
                    <a:pt x="14351" y="85286"/>
                  </a:lnTo>
                  <a:lnTo>
                    <a:pt x="1" y="93577"/>
                  </a:lnTo>
                  <a:lnTo>
                    <a:pt x="1" y="94506"/>
                  </a:lnTo>
                  <a:lnTo>
                    <a:pt x="14463" y="102871"/>
                  </a:lnTo>
                  <a:lnTo>
                    <a:pt x="1" y="111199"/>
                  </a:lnTo>
                  <a:lnTo>
                    <a:pt x="1" y="112017"/>
                  </a:lnTo>
                  <a:lnTo>
                    <a:pt x="14574" y="120419"/>
                  </a:lnTo>
                  <a:lnTo>
                    <a:pt x="1" y="128859"/>
                  </a:lnTo>
                  <a:lnTo>
                    <a:pt x="1" y="129565"/>
                  </a:lnTo>
                  <a:lnTo>
                    <a:pt x="14649" y="138004"/>
                  </a:lnTo>
                  <a:lnTo>
                    <a:pt x="38" y="146444"/>
                  </a:lnTo>
                  <a:lnTo>
                    <a:pt x="1" y="146444"/>
                  </a:lnTo>
                  <a:lnTo>
                    <a:pt x="1" y="147113"/>
                  </a:lnTo>
                  <a:lnTo>
                    <a:pt x="38" y="147076"/>
                  </a:lnTo>
                  <a:lnTo>
                    <a:pt x="14760" y="155590"/>
                  </a:lnTo>
                  <a:lnTo>
                    <a:pt x="6767" y="160200"/>
                  </a:lnTo>
                  <a:lnTo>
                    <a:pt x="7845" y="160200"/>
                  </a:lnTo>
                  <a:lnTo>
                    <a:pt x="15281" y="155924"/>
                  </a:lnTo>
                  <a:lnTo>
                    <a:pt x="22754" y="160200"/>
                  </a:lnTo>
                  <a:lnTo>
                    <a:pt x="23832" y="160200"/>
                  </a:lnTo>
                  <a:lnTo>
                    <a:pt x="15839" y="155590"/>
                  </a:lnTo>
                  <a:lnTo>
                    <a:pt x="30487" y="147150"/>
                  </a:lnTo>
                  <a:lnTo>
                    <a:pt x="45172" y="155627"/>
                  </a:lnTo>
                  <a:lnTo>
                    <a:pt x="37290" y="160200"/>
                  </a:lnTo>
                  <a:lnTo>
                    <a:pt x="38406" y="160200"/>
                  </a:lnTo>
                  <a:lnTo>
                    <a:pt x="45730" y="155961"/>
                  </a:lnTo>
                  <a:lnTo>
                    <a:pt x="53091" y="160200"/>
                  </a:lnTo>
                  <a:lnTo>
                    <a:pt x="54169" y="160200"/>
                  </a:lnTo>
                  <a:lnTo>
                    <a:pt x="46287" y="155627"/>
                  </a:lnTo>
                  <a:lnTo>
                    <a:pt x="60898" y="147187"/>
                  </a:lnTo>
                  <a:lnTo>
                    <a:pt x="75621" y="155701"/>
                  </a:lnTo>
                  <a:lnTo>
                    <a:pt x="67851" y="160200"/>
                  </a:lnTo>
                  <a:lnTo>
                    <a:pt x="68929" y="160200"/>
                  </a:lnTo>
                  <a:lnTo>
                    <a:pt x="76178" y="155999"/>
                  </a:lnTo>
                  <a:lnTo>
                    <a:pt x="83428" y="160200"/>
                  </a:lnTo>
                  <a:lnTo>
                    <a:pt x="84543" y="160200"/>
                  </a:lnTo>
                  <a:lnTo>
                    <a:pt x="76736" y="155701"/>
                  </a:lnTo>
                  <a:lnTo>
                    <a:pt x="91347" y="147262"/>
                  </a:lnTo>
                  <a:lnTo>
                    <a:pt x="106070" y="155738"/>
                  </a:lnTo>
                  <a:lnTo>
                    <a:pt x="98374" y="160200"/>
                  </a:lnTo>
                  <a:lnTo>
                    <a:pt x="99489" y="160200"/>
                  </a:lnTo>
                  <a:lnTo>
                    <a:pt x="106627" y="156073"/>
                  </a:lnTo>
                  <a:lnTo>
                    <a:pt x="113765" y="160200"/>
                  </a:lnTo>
                  <a:lnTo>
                    <a:pt x="114881" y="160200"/>
                  </a:lnTo>
                  <a:lnTo>
                    <a:pt x="107185" y="155738"/>
                  </a:lnTo>
                  <a:lnTo>
                    <a:pt x="121796" y="147299"/>
                  </a:lnTo>
                  <a:lnTo>
                    <a:pt x="136518" y="155813"/>
                  </a:lnTo>
                  <a:lnTo>
                    <a:pt x="128897" y="160200"/>
                  </a:lnTo>
                  <a:lnTo>
                    <a:pt x="130012" y="160200"/>
                  </a:lnTo>
                  <a:lnTo>
                    <a:pt x="137076" y="156110"/>
                  </a:lnTo>
                  <a:lnTo>
                    <a:pt x="144103" y="160200"/>
                  </a:lnTo>
                  <a:lnTo>
                    <a:pt x="145218" y="160200"/>
                  </a:lnTo>
                  <a:lnTo>
                    <a:pt x="137634" y="155813"/>
                  </a:lnTo>
                  <a:lnTo>
                    <a:pt x="152245" y="147373"/>
                  </a:lnTo>
                  <a:lnTo>
                    <a:pt x="166967" y="155850"/>
                  </a:lnTo>
                  <a:lnTo>
                    <a:pt x="159457" y="160200"/>
                  </a:lnTo>
                  <a:lnTo>
                    <a:pt x="160535" y="160200"/>
                  </a:lnTo>
                  <a:lnTo>
                    <a:pt x="167525" y="156184"/>
                  </a:lnTo>
                  <a:lnTo>
                    <a:pt x="174477" y="160200"/>
                  </a:lnTo>
                  <a:lnTo>
                    <a:pt x="175555" y="160200"/>
                  </a:lnTo>
                  <a:lnTo>
                    <a:pt x="168045" y="155850"/>
                  </a:lnTo>
                  <a:lnTo>
                    <a:pt x="182693" y="147410"/>
                  </a:lnTo>
                  <a:lnTo>
                    <a:pt x="197379" y="155924"/>
                  </a:lnTo>
                  <a:lnTo>
                    <a:pt x="189980" y="160200"/>
                  </a:lnTo>
                  <a:lnTo>
                    <a:pt x="191096" y="160200"/>
                  </a:lnTo>
                  <a:lnTo>
                    <a:pt x="197936" y="156222"/>
                  </a:lnTo>
                  <a:lnTo>
                    <a:pt x="204814" y="160200"/>
                  </a:lnTo>
                  <a:lnTo>
                    <a:pt x="205930" y="160200"/>
                  </a:lnTo>
                  <a:lnTo>
                    <a:pt x="198494" y="155924"/>
                  </a:lnTo>
                  <a:lnTo>
                    <a:pt x="213105" y="147485"/>
                  </a:lnTo>
                  <a:lnTo>
                    <a:pt x="227827" y="155961"/>
                  </a:lnTo>
                  <a:lnTo>
                    <a:pt x="220503" y="160200"/>
                  </a:lnTo>
                  <a:lnTo>
                    <a:pt x="221619" y="160200"/>
                  </a:lnTo>
                  <a:lnTo>
                    <a:pt x="228385" y="156296"/>
                  </a:lnTo>
                  <a:lnTo>
                    <a:pt x="235151" y="160200"/>
                  </a:lnTo>
                  <a:lnTo>
                    <a:pt x="236267" y="160200"/>
                  </a:lnTo>
                  <a:lnTo>
                    <a:pt x="228943" y="155961"/>
                  </a:lnTo>
                  <a:lnTo>
                    <a:pt x="243554" y="147522"/>
                  </a:lnTo>
                  <a:lnTo>
                    <a:pt x="258276" y="156036"/>
                  </a:lnTo>
                  <a:lnTo>
                    <a:pt x="251064" y="160200"/>
                  </a:lnTo>
                  <a:lnTo>
                    <a:pt x="252142" y="160200"/>
                  </a:lnTo>
                  <a:lnTo>
                    <a:pt x="258834" y="156333"/>
                  </a:lnTo>
                  <a:lnTo>
                    <a:pt x="265489" y="160200"/>
                  </a:lnTo>
                  <a:lnTo>
                    <a:pt x="266604" y="160200"/>
                  </a:lnTo>
                  <a:lnTo>
                    <a:pt x="259392" y="156036"/>
                  </a:lnTo>
                  <a:lnTo>
                    <a:pt x="274002" y="147596"/>
                  </a:lnTo>
                  <a:lnTo>
                    <a:pt x="285528" y="154251"/>
                  </a:lnTo>
                  <a:lnTo>
                    <a:pt x="285528" y="153619"/>
                  </a:lnTo>
                  <a:lnTo>
                    <a:pt x="274560" y="147262"/>
                  </a:lnTo>
                  <a:lnTo>
                    <a:pt x="285528" y="140942"/>
                  </a:lnTo>
                  <a:lnTo>
                    <a:pt x="285528" y="140310"/>
                  </a:lnTo>
                  <a:lnTo>
                    <a:pt x="274002" y="146964"/>
                  </a:lnTo>
                  <a:lnTo>
                    <a:pt x="259280" y="138451"/>
                  </a:lnTo>
                  <a:lnTo>
                    <a:pt x="273891" y="130011"/>
                  </a:lnTo>
                  <a:lnTo>
                    <a:pt x="285528" y="136703"/>
                  </a:lnTo>
                  <a:lnTo>
                    <a:pt x="285528" y="136071"/>
                  </a:lnTo>
                  <a:lnTo>
                    <a:pt x="274449" y="129677"/>
                  </a:lnTo>
                  <a:lnTo>
                    <a:pt x="285528" y="123319"/>
                  </a:lnTo>
                  <a:lnTo>
                    <a:pt x="285528" y="122650"/>
                  </a:lnTo>
                  <a:lnTo>
                    <a:pt x="273891" y="129379"/>
                  </a:lnTo>
                  <a:lnTo>
                    <a:pt x="259206" y="120866"/>
                  </a:lnTo>
                  <a:lnTo>
                    <a:pt x="273817" y="112426"/>
                  </a:lnTo>
                  <a:lnTo>
                    <a:pt x="285528" y="119193"/>
                  </a:lnTo>
                  <a:lnTo>
                    <a:pt x="285528" y="118560"/>
                  </a:lnTo>
                  <a:lnTo>
                    <a:pt x="274374" y="112129"/>
                  </a:lnTo>
                  <a:lnTo>
                    <a:pt x="285528" y="105660"/>
                  </a:lnTo>
                  <a:lnTo>
                    <a:pt x="285528" y="105028"/>
                  </a:lnTo>
                  <a:lnTo>
                    <a:pt x="273817" y="111794"/>
                  </a:lnTo>
                  <a:lnTo>
                    <a:pt x="259094" y="103318"/>
                  </a:lnTo>
                  <a:lnTo>
                    <a:pt x="273705" y="94878"/>
                  </a:lnTo>
                  <a:lnTo>
                    <a:pt x="285528" y="101682"/>
                  </a:lnTo>
                  <a:lnTo>
                    <a:pt x="285528" y="101050"/>
                  </a:lnTo>
                  <a:lnTo>
                    <a:pt x="274263" y="94544"/>
                  </a:lnTo>
                  <a:lnTo>
                    <a:pt x="285528" y="88037"/>
                  </a:lnTo>
                  <a:lnTo>
                    <a:pt x="285528" y="87405"/>
                  </a:lnTo>
                  <a:lnTo>
                    <a:pt x="273705" y="94209"/>
                  </a:lnTo>
                  <a:lnTo>
                    <a:pt x="258983" y="85732"/>
                  </a:lnTo>
                  <a:lnTo>
                    <a:pt x="273631" y="77293"/>
                  </a:lnTo>
                  <a:lnTo>
                    <a:pt x="285528" y="84171"/>
                  </a:lnTo>
                  <a:lnTo>
                    <a:pt x="285528" y="83539"/>
                  </a:lnTo>
                  <a:lnTo>
                    <a:pt x="274188" y="76958"/>
                  </a:lnTo>
                  <a:lnTo>
                    <a:pt x="285528" y="70415"/>
                  </a:lnTo>
                  <a:lnTo>
                    <a:pt x="285528" y="69783"/>
                  </a:lnTo>
                  <a:lnTo>
                    <a:pt x="273631" y="76661"/>
                  </a:lnTo>
                  <a:lnTo>
                    <a:pt x="258908" y="68147"/>
                  </a:lnTo>
                  <a:lnTo>
                    <a:pt x="273519" y="59708"/>
                  </a:lnTo>
                  <a:lnTo>
                    <a:pt x="285528" y="66623"/>
                  </a:lnTo>
                  <a:lnTo>
                    <a:pt x="285528" y="65991"/>
                  </a:lnTo>
                  <a:lnTo>
                    <a:pt x="274077" y="59373"/>
                  </a:lnTo>
                  <a:lnTo>
                    <a:pt x="285528" y="52793"/>
                  </a:lnTo>
                  <a:lnTo>
                    <a:pt x="285528" y="52161"/>
                  </a:lnTo>
                  <a:lnTo>
                    <a:pt x="273519" y="59076"/>
                  </a:lnTo>
                  <a:lnTo>
                    <a:pt x="258797" y="50562"/>
                  </a:lnTo>
                  <a:lnTo>
                    <a:pt x="273445" y="42123"/>
                  </a:lnTo>
                  <a:lnTo>
                    <a:pt x="285528" y="49112"/>
                  </a:lnTo>
                  <a:lnTo>
                    <a:pt x="285528" y="48480"/>
                  </a:lnTo>
                  <a:lnTo>
                    <a:pt x="273965" y="41825"/>
                  </a:lnTo>
                  <a:lnTo>
                    <a:pt x="285528" y="35133"/>
                  </a:lnTo>
                  <a:lnTo>
                    <a:pt x="285528" y="34501"/>
                  </a:lnTo>
                  <a:lnTo>
                    <a:pt x="273445" y="41491"/>
                  </a:lnTo>
                  <a:lnTo>
                    <a:pt x="258722" y="33014"/>
                  </a:lnTo>
                  <a:lnTo>
                    <a:pt x="273333" y="24575"/>
                  </a:lnTo>
                  <a:lnTo>
                    <a:pt x="285528" y="31602"/>
                  </a:lnTo>
                  <a:lnTo>
                    <a:pt x="285528" y="30969"/>
                  </a:lnTo>
                  <a:lnTo>
                    <a:pt x="273891" y="24240"/>
                  </a:lnTo>
                  <a:lnTo>
                    <a:pt x="285528" y="17511"/>
                  </a:lnTo>
                  <a:lnTo>
                    <a:pt x="285528" y="16879"/>
                  </a:lnTo>
                  <a:lnTo>
                    <a:pt x="273333" y="23906"/>
                  </a:lnTo>
                  <a:lnTo>
                    <a:pt x="258611" y="15429"/>
                  </a:lnTo>
                  <a:lnTo>
                    <a:pt x="273259" y="6990"/>
                  </a:lnTo>
                  <a:lnTo>
                    <a:pt x="285528" y="14091"/>
                  </a:lnTo>
                  <a:lnTo>
                    <a:pt x="285528" y="13459"/>
                  </a:lnTo>
                  <a:lnTo>
                    <a:pt x="273779" y="6655"/>
                  </a:lnTo>
                  <a:lnTo>
                    <a:pt x="285342" y="0"/>
                  </a:lnTo>
                  <a:lnTo>
                    <a:pt x="284226" y="0"/>
                  </a:lnTo>
                  <a:lnTo>
                    <a:pt x="273259" y="6358"/>
                  </a:lnTo>
                  <a:lnTo>
                    <a:pt x="262254" y="0"/>
                  </a:lnTo>
                  <a:lnTo>
                    <a:pt x="261139" y="0"/>
                  </a:lnTo>
                  <a:lnTo>
                    <a:pt x="272701" y="6655"/>
                  </a:lnTo>
                  <a:lnTo>
                    <a:pt x="258053" y="15095"/>
                  </a:lnTo>
                  <a:lnTo>
                    <a:pt x="243368" y="6618"/>
                  </a:lnTo>
                  <a:lnTo>
                    <a:pt x="254781" y="0"/>
                  </a:lnTo>
                  <a:lnTo>
                    <a:pt x="253703" y="0"/>
                  </a:lnTo>
                  <a:lnTo>
                    <a:pt x="242810" y="6283"/>
                  </a:lnTo>
                  <a:lnTo>
                    <a:pt x="231917" y="0"/>
                  </a:lnTo>
                  <a:lnTo>
                    <a:pt x="230802" y="0"/>
                  </a:lnTo>
                  <a:lnTo>
                    <a:pt x="242252" y="6618"/>
                  </a:lnTo>
                  <a:lnTo>
                    <a:pt x="227642" y="15057"/>
                  </a:lnTo>
                  <a:lnTo>
                    <a:pt x="212919" y="6544"/>
                  </a:lnTo>
                  <a:lnTo>
                    <a:pt x="224258" y="0"/>
                  </a:lnTo>
                  <a:lnTo>
                    <a:pt x="223143" y="0"/>
                  </a:lnTo>
                  <a:lnTo>
                    <a:pt x="212361" y="6246"/>
                  </a:lnTo>
                  <a:lnTo>
                    <a:pt x="201543" y="0"/>
                  </a:lnTo>
                  <a:lnTo>
                    <a:pt x="200464" y="0"/>
                  </a:lnTo>
                  <a:lnTo>
                    <a:pt x="211804" y="6544"/>
                  </a:lnTo>
                  <a:lnTo>
                    <a:pt x="197193" y="14983"/>
                  </a:lnTo>
                  <a:lnTo>
                    <a:pt x="182470" y="6506"/>
                  </a:lnTo>
                  <a:lnTo>
                    <a:pt x="193735" y="0"/>
                  </a:lnTo>
                  <a:lnTo>
                    <a:pt x="192620" y="0"/>
                  </a:lnTo>
                  <a:lnTo>
                    <a:pt x="181913" y="6172"/>
                  </a:lnTo>
                  <a:lnTo>
                    <a:pt x="171205" y="0"/>
                  </a:lnTo>
                  <a:lnTo>
                    <a:pt x="170127" y="0"/>
                  </a:lnTo>
                  <a:lnTo>
                    <a:pt x="181355" y="6506"/>
                  </a:lnTo>
                  <a:lnTo>
                    <a:pt x="166744" y="14946"/>
                  </a:lnTo>
                  <a:lnTo>
                    <a:pt x="152022" y="6432"/>
                  </a:lnTo>
                  <a:lnTo>
                    <a:pt x="163175" y="0"/>
                  </a:lnTo>
                  <a:lnTo>
                    <a:pt x="162097" y="0"/>
                  </a:lnTo>
                  <a:lnTo>
                    <a:pt x="151464" y="6135"/>
                  </a:lnTo>
                  <a:lnTo>
                    <a:pt x="140868" y="0"/>
                  </a:lnTo>
                  <a:lnTo>
                    <a:pt x="139753" y="0"/>
                  </a:lnTo>
                  <a:lnTo>
                    <a:pt x="150906" y="6432"/>
                  </a:lnTo>
                  <a:lnTo>
                    <a:pt x="136295" y="14871"/>
                  </a:lnTo>
                  <a:lnTo>
                    <a:pt x="121573" y="6395"/>
                  </a:lnTo>
                  <a:lnTo>
                    <a:pt x="132652" y="0"/>
                  </a:lnTo>
                  <a:lnTo>
                    <a:pt x="131536" y="0"/>
                  </a:lnTo>
                  <a:lnTo>
                    <a:pt x="121052" y="6060"/>
                  </a:lnTo>
                  <a:lnTo>
                    <a:pt x="110531" y="0"/>
                  </a:lnTo>
                  <a:lnTo>
                    <a:pt x="109416" y="0"/>
                  </a:lnTo>
                  <a:lnTo>
                    <a:pt x="120495" y="6395"/>
                  </a:lnTo>
                  <a:lnTo>
                    <a:pt x="105846" y="14834"/>
                  </a:lnTo>
                  <a:lnTo>
                    <a:pt x="91161" y="6321"/>
                  </a:lnTo>
                  <a:lnTo>
                    <a:pt x="102129" y="0"/>
                  </a:lnTo>
                  <a:lnTo>
                    <a:pt x="101013" y="0"/>
                  </a:lnTo>
                  <a:lnTo>
                    <a:pt x="90603" y="6023"/>
                  </a:lnTo>
                  <a:lnTo>
                    <a:pt x="80156" y="0"/>
                  </a:lnTo>
                  <a:lnTo>
                    <a:pt x="79078" y="0"/>
                  </a:lnTo>
                  <a:lnTo>
                    <a:pt x="90046" y="6321"/>
                  </a:lnTo>
                  <a:lnTo>
                    <a:pt x="75435" y="14760"/>
                  </a:lnTo>
                  <a:lnTo>
                    <a:pt x="60712" y="6283"/>
                  </a:lnTo>
                  <a:lnTo>
                    <a:pt x="71568" y="0"/>
                  </a:lnTo>
                  <a:lnTo>
                    <a:pt x="70490" y="0"/>
                  </a:lnTo>
                  <a:lnTo>
                    <a:pt x="60155" y="5949"/>
                  </a:lnTo>
                  <a:lnTo>
                    <a:pt x="49819" y="0"/>
                  </a:lnTo>
                  <a:lnTo>
                    <a:pt x="48741" y="0"/>
                  </a:lnTo>
                  <a:lnTo>
                    <a:pt x="59597" y="6283"/>
                  </a:lnTo>
                  <a:lnTo>
                    <a:pt x="44986" y="14723"/>
                  </a:lnTo>
                  <a:lnTo>
                    <a:pt x="30264" y="6209"/>
                  </a:lnTo>
                  <a:lnTo>
                    <a:pt x="41045" y="0"/>
                  </a:lnTo>
                  <a:lnTo>
                    <a:pt x="39930" y="0"/>
                  </a:lnTo>
                  <a:lnTo>
                    <a:pt x="29706" y="5912"/>
                  </a:lnTo>
                  <a:lnTo>
                    <a:pt x="1948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41" name="Google Shape;2041;p14"/>
          <p:cNvSpPr txBox="1"/>
          <p:nvPr>
            <p:ph type="title"/>
          </p:nvPr>
        </p:nvSpPr>
        <p:spPr>
          <a:xfrm>
            <a:off x="1476750" y="3327422"/>
            <a:ext cx="3466500" cy="548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042" name="Google Shape;2042;p14"/>
          <p:cNvSpPr txBox="1"/>
          <p:nvPr>
            <p:ph idx="1" type="subTitle"/>
          </p:nvPr>
        </p:nvSpPr>
        <p:spPr>
          <a:xfrm>
            <a:off x="714750" y="1267378"/>
            <a:ext cx="4990500" cy="200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3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2043" name="Google Shape;2043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565677" y="2596213"/>
            <a:ext cx="5363999" cy="357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22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45" name="Google Shape;2045;p15"/>
          <p:cNvGrpSpPr/>
          <p:nvPr/>
        </p:nvGrpSpPr>
        <p:grpSpPr>
          <a:xfrm>
            <a:off x="1" y="4"/>
            <a:ext cx="9144034" cy="5130405"/>
            <a:chOff x="241825" y="855000"/>
            <a:chExt cx="7138200" cy="4005000"/>
          </a:xfrm>
        </p:grpSpPr>
        <p:sp>
          <p:nvSpPr>
            <p:cNvPr id="2046" name="Google Shape;2046;p15"/>
            <p:cNvSpPr/>
            <p:nvPr/>
          </p:nvSpPr>
          <p:spPr>
            <a:xfrm>
              <a:off x="7093725" y="2174800"/>
              <a:ext cx="286300" cy="330000"/>
            </a:xfrm>
            <a:custGeom>
              <a:rect b="b" l="l" r="r" t="t"/>
              <a:pathLst>
                <a:path extrusionOk="0" fill="none" h="13200" w="11452">
                  <a:moveTo>
                    <a:pt x="11452" y="13199"/>
                  </a:moveTo>
                  <a:lnTo>
                    <a:pt x="11452" y="1"/>
                  </a:lnTo>
                  <a:lnTo>
                    <a:pt x="1" y="6581"/>
                  </a:lnTo>
                  <a:lnTo>
                    <a:pt x="11452" y="1319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7" name="Google Shape;2047;p15"/>
            <p:cNvSpPr/>
            <p:nvPr/>
          </p:nvSpPr>
          <p:spPr>
            <a:xfrm>
              <a:off x="6714525" y="2347675"/>
              <a:ext cx="665500" cy="423875"/>
            </a:xfrm>
            <a:custGeom>
              <a:rect b="b" l="l" r="r" t="t"/>
              <a:pathLst>
                <a:path extrusionOk="0" fill="none" h="16955" w="26620">
                  <a:moveTo>
                    <a:pt x="0" y="8440"/>
                  </a:moveTo>
                  <a:lnTo>
                    <a:pt x="14723" y="16954"/>
                  </a:lnTo>
                  <a:lnTo>
                    <a:pt x="26620" y="10076"/>
                  </a:lnTo>
                  <a:lnTo>
                    <a:pt x="26620" y="6916"/>
                  </a:lnTo>
                  <a:lnTo>
                    <a:pt x="14611" y="1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8" name="Google Shape;2048;p15"/>
            <p:cNvSpPr/>
            <p:nvPr/>
          </p:nvSpPr>
          <p:spPr>
            <a:xfrm>
              <a:off x="6711725" y="1908050"/>
              <a:ext cx="668300" cy="423850"/>
            </a:xfrm>
            <a:custGeom>
              <a:rect b="b" l="l" r="r" t="t"/>
              <a:pathLst>
                <a:path extrusionOk="0" fill="none" h="16954" w="26732">
                  <a:moveTo>
                    <a:pt x="1" y="8440"/>
                  </a:moveTo>
                  <a:lnTo>
                    <a:pt x="14723" y="16954"/>
                  </a:lnTo>
                  <a:lnTo>
                    <a:pt x="26732" y="10039"/>
                  </a:lnTo>
                  <a:lnTo>
                    <a:pt x="26732" y="6990"/>
                  </a:lnTo>
                  <a:lnTo>
                    <a:pt x="14649" y="1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9" name="Google Shape;2049;p15"/>
            <p:cNvSpPr/>
            <p:nvPr/>
          </p:nvSpPr>
          <p:spPr>
            <a:xfrm>
              <a:off x="6707075" y="1029725"/>
              <a:ext cx="672950" cy="422925"/>
            </a:xfrm>
            <a:custGeom>
              <a:rect b="b" l="l" r="r" t="t"/>
              <a:pathLst>
                <a:path extrusionOk="0" fill="none" h="16917" w="26918">
                  <a:moveTo>
                    <a:pt x="1" y="8440"/>
                  </a:moveTo>
                  <a:lnTo>
                    <a:pt x="14723" y="16917"/>
                  </a:lnTo>
                  <a:lnTo>
                    <a:pt x="26918" y="9890"/>
                  </a:lnTo>
                  <a:lnTo>
                    <a:pt x="26918" y="7102"/>
                  </a:lnTo>
                  <a:lnTo>
                    <a:pt x="14649" y="1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0" name="Google Shape;2050;p15"/>
            <p:cNvSpPr/>
            <p:nvPr/>
          </p:nvSpPr>
          <p:spPr>
            <a:xfrm>
              <a:off x="7089075" y="1292775"/>
              <a:ext cx="290950" cy="336475"/>
            </a:xfrm>
            <a:custGeom>
              <a:rect b="b" l="l" r="r" t="t"/>
              <a:pathLst>
                <a:path extrusionOk="0" fill="none" h="13459" w="11638">
                  <a:moveTo>
                    <a:pt x="11638" y="13458"/>
                  </a:moveTo>
                  <a:lnTo>
                    <a:pt x="11638" y="0"/>
                  </a:lnTo>
                  <a:lnTo>
                    <a:pt x="1" y="6729"/>
                  </a:lnTo>
                  <a:lnTo>
                    <a:pt x="11638" y="1345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1" name="Google Shape;2051;p15"/>
            <p:cNvSpPr/>
            <p:nvPr/>
          </p:nvSpPr>
          <p:spPr>
            <a:xfrm>
              <a:off x="6709875" y="1469350"/>
              <a:ext cx="670150" cy="422925"/>
            </a:xfrm>
            <a:custGeom>
              <a:rect b="b" l="l" r="r" t="t"/>
              <a:pathLst>
                <a:path extrusionOk="0" fill="none" h="16917" w="26806">
                  <a:moveTo>
                    <a:pt x="0" y="8440"/>
                  </a:moveTo>
                  <a:lnTo>
                    <a:pt x="14723" y="16917"/>
                  </a:lnTo>
                  <a:lnTo>
                    <a:pt x="26806" y="9927"/>
                  </a:lnTo>
                  <a:lnTo>
                    <a:pt x="26806" y="7028"/>
                  </a:lnTo>
                  <a:lnTo>
                    <a:pt x="14611" y="1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2" name="Google Shape;2052;p15"/>
            <p:cNvSpPr/>
            <p:nvPr/>
          </p:nvSpPr>
          <p:spPr>
            <a:xfrm>
              <a:off x="7096525" y="2615375"/>
              <a:ext cx="283500" cy="328100"/>
            </a:xfrm>
            <a:custGeom>
              <a:rect b="b" l="l" r="r" t="t"/>
              <a:pathLst>
                <a:path extrusionOk="0" fill="none" h="13124" w="11340">
                  <a:moveTo>
                    <a:pt x="11340" y="13124"/>
                  </a:moveTo>
                  <a:lnTo>
                    <a:pt x="11340" y="0"/>
                  </a:lnTo>
                  <a:lnTo>
                    <a:pt x="0" y="6543"/>
                  </a:lnTo>
                  <a:lnTo>
                    <a:pt x="11340" y="1312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3" name="Google Shape;2053;p15"/>
            <p:cNvSpPr/>
            <p:nvPr/>
          </p:nvSpPr>
          <p:spPr>
            <a:xfrm>
              <a:off x="7090950" y="1733325"/>
              <a:ext cx="289075" cy="333700"/>
            </a:xfrm>
            <a:custGeom>
              <a:rect b="b" l="l" r="r" t="t"/>
              <a:pathLst>
                <a:path extrusionOk="0" fill="none" h="13348" w="11563">
                  <a:moveTo>
                    <a:pt x="11563" y="13347"/>
                  </a:moveTo>
                  <a:lnTo>
                    <a:pt x="11563" y="0"/>
                  </a:lnTo>
                  <a:lnTo>
                    <a:pt x="0" y="6692"/>
                  </a:lnTo>
                  <a:lnTo>
                    <a:pt x="11563" y="1334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4" name="Google Shape;2054;p15"/>
            <p:cNvSpPr/>
            <p:nvPr/>
          </p:nvSpPr>
          <p:spPr>
            <a:xfrm>
              <a:off x="6721950" y="3665650"/>
              <a:ext cx="658075" cy="423850"/>
            </a:xfrm>
            <a:custGeom>
              <a:rect b="b" l="l" r="r" t="t"/>
              <a:pathLst>
                <a:path extrusionOk="0" fill="none" h="16954" w="26323">
                  <a:moveTo>
                    <a:pt x="1" y="8440"/>
                  </a:moveTo>
                  <a:lnTo>
                    <a:pt x="14686" y="16953"/>
                  </a:lnTo>
                  <a:lnTo>
                    <a:pt x="26323" y="10224"/>
                  </a:lnTo>
                  <a:lnTo>
                    <a:pt x="26323" y="6767"/>
                  </a:lnTo>
                  <a:lnTo>
                    <a:pt x="14612" y="0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5" name="Google Shape;2055;p15"/>
            <p:cNvSpPr/>
            <p:nvPr/>
          </p:nvSpPr>
          <p:spPr>
            <a:xfrm>
              <a:off x="6723825" y="4105275"/>
              <a:ext cx="656200" cy="423850"/>
            </a:xfrm>
            <a:custGeom>
              <a:rect b="b" l="l" r="r" t="t"/>
              <a:pathLst>
                <a:path extrusionOk="0" fill="none" h="16954" w="26248">
                  <a:moveTo>
                    <a:pt x="0" y="8440"/>
                  </a:moveTo>
                  <a:lnTo>
                    <a:pt x="14722" y="16953"/>
                  </a:lnTo>
                  <a:lnTo>
                    <a:pt x="26248" y="10299"/>
                  </a:lnTo>
                  <a:lnTo>
                    <a:pt x="26248" y="6692"/>
                  </a:lnTo>
                  <a:lnTo>
                    <a:pt x="14611" y="0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6" name="Google Shape;2056;p15"/>
            <p:cNvSpPr/>
            <p:nvPr/>
          </p:nvSpPr>
          <p:spPr>
            <a:xfrm>
              <a:off x="7105825" y="4378525"/>
              <a:ext cx="274200" cy="316975"/>
            </a:xfrm>
            <a:custGeom>
              <a:rect b="b" l="l" r="r" t="t"/>
              <a:pathLst>
                <a:path extrusionOk="0" fill="none" h="12679" w="10968">
                  <a:moveTo>
                    <a:pt x="10968" y="12678"/>
                  </a:moveTo>
                  <a:lnTo>
                    <a:pt x="10968" y="1"/>
                  </a:lnTo>
                  <a:lnTo>
                    <a:pt x="0" y="6321"/>
                  </a:lnTo>
                  <a:lnTo>
                    <a:pt x="10968" y="1267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7" name="Google Shape;2057;p15"/>
            <p:cNvSpPr/>
            <p:nvPr/>
          </p:nvSpPr>
          <p:spPr>
            <a:xfrm>
              <a:off x="6719175" y="3226950"/>
              <a:ext cx="660850" cy="422925"/>
            </a:xfrm>
            <a:custGeom>
              <a:rect b="b" l="l" r="r" t="t"/>
              <a:pathLst>
                <a:path extrusionOk="0" fill="none" h="16917" w="26434">
                  <a:moveTo>
                    <a:pt x="0" y="8440"/>
                  </a:moveTo>
                  <a:lnTo>
                    <a:pt x="14723" y="16916"/>
                  </a:lnTo>
                  <a:lnTo>
                    <a:pt x="26434" y="10150"/>
                  </a:lnTo>
                  <a:lnTo>
                    <a:pt x="26434" y="6804"/>
                  </a:lnTo>
                  <a:lnTo>
                    <a:pt x="14611" y="0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8" name="Google Shape;2058;p15"/>
            <p:cNvSpPr/>
            <p:nvPr/>
          </p:nvSpPr>
          <p:spPr>
            <a:xfrm>
              <a:off x="7098375" y="3055925"/>
              <a:ext cx="281650" cy="325325"/>
            </a:xfrm>
            <a:custGeom>
              <a:rect b="b" l="l" r="r" t="t"/>
              <a:pathLst>
                <a:path extrusionOk="0" fill="none" h="13013" w="11266">
                  <a:moveTo>
                    <a:pt x="11266" y="13013"/>
                  </a:moveTo>
                  <a:lnTo>
                    <a:pt x="11266" y="0"/>
                  </a:lnTo>
                  <a:lnTo>
                    <a:pt x="1" y="6507"/>
                  </a:lnTo>
                  <a:lnTo>
                    <a:pt x="11266" y="1301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9" name="Google Shape;2059;p15"/>
            <p:cNvSpPr/>
            <p:nvPr/>
          </p:nvSpPr>
          <p:spPr>
            <a:xfrm>
              <a:off x="6716375" y="2787325"/>
              <a:ext cx="663650" cy="422900"/>
            </a:xfrm>
            <a:custGeom>
              <a:rect b="b" l="l" r="r" t="t"/>
              <a:pathLst>
                <a:path extrusionOk="0" fill="none" h="16916" w="26546">
                  <a:moveTo>
                    <a:pt x="1" y="8439"/>
                  </a:moveTo>
                  <a:lnTo>
                    <a:pt x="14723" y="16916"/>
                  </a:lnTo>
                  <a:lnTo>
                    <a:pt x="26546" y="10112"/>
                  </a:lnTo>
                  <a:lnTo>
                    <a:pt x="26546" y="6878"/>
                  </a:lnTo>
                  <a:lnTo>
                    <a:pt x="14649" y="0"/>
                  </a:lnTo>
                  <a:lnTo>
                    <a:pt x="1" y="843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0" name="Google Shape;2060;p15"/>
            <p:cNvSpPr/>
            <p:nvPr/>
          </p:nvSpPr>
          <p:spPr>
            <a:xfrm>
              <a:off x="7101175" y="3496475"/>
              <a:ext cx="278850" cy="322550"/>
            </a:xfrm>
            <a:custGeom>
              <a:rect b="b" l="l" r="r" t="t"/>
              <a:pathLst>
                <a:path extrusionOk="0" fill="none" h="12902" w="11154">
                  <a:moveTo>
                    <a:pt x="11154" y="12901"/>
                  </a:moveTo>
                  <a:lnTo>
                    <a:pt x="11154" y="1"/>
                  </a:lnTo>
                  <a:lnTo>
                    <a:pt x="0" y="6470"/>
                  </a:lnTo>
                  <a:lnTo>
                    <a:pt x="11154" y="1290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1" name="Google Shape;2061;p15"/>
            <p:cNvSpPr/>
            <p:nvPr/>
          </p:nvSpPr>
          <p:spPr>
            <a:xfrm>
              <a:off x="7103025" y="3937975"/>
              <a:ext cx="277000" cy="318825"/>
            </a:xfrm>
            <a:custGeom>
              <a:rect b="b" l="l" r="r" t="t"/>
              <a:pathLst>
                <a:path extrusionOk="0" fill="none" h="12753" w="11080">
                  <a:moveTo>
                    <a:pt x="11080" y="12752"/>
                  </a:moveTo>
                  <a:lnTo>
                    <a:pt x="11080" y="0"/>
                  </a:lnTo>
                  <a:lnTo>
                    <a:pt x="1" y="6358"/>
                  </a:lnTo>
                  <a:lnTo>
                    <a:pt x="11080" y="1275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2" name="Google Shape;2062;p15"/>
            <p:cNvSpPr/>
            <p:nvPr/>
          </p:nvSpPr>
          <p:spPr>
            <a:xfrm>
              <a:off x="4429000" y="1904350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1" y="8440"/>
                  </a:moveTo>
                  <a:lnTo>
                    <a:pt x="14723" y="16916"/>
                  </a:lnTo>
                  <a:lnTo>
                    <a:pt x="29334" y="8477"/>
                  </a:lnTo>
                  <a:lnTo>
                    <a:pt x="14611" y="0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3" name="Google Shape;2063;p15"/>
            <p:cNvSpPr/>
            <p:nvPr/>
          </p:nvSpPr>
          <p:spPr>
            <a:xfrm>
              <a:off x="5190225" y="1905275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0" y="8440"/>
                  </a:moveTo>
                  <a:lnTo>
                    <a:pt x="14723" y="16953"/>
                  </a:lnTo>
                  <a:lnTo>
                    <a:pt x="29334" y="8514"/>
                  </a:lnTo>
                  <a:lnTo>
                    <a:pt x="14611" y="0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4" name="Google Shape;2064;p15"/>
            <p:cNvSpPr/>
            <p:nvPr/>
          </p:nvSpPr>
          <p:spPr>
            <a:xfrm>
              <a:off x="4049775" y="2123700"/>
              <a:ext cx="733375" cy="422925"/>
            </a:xfrm>
            <a:custGeom>
              <a:rect b="b" l="l" r="r" t="t"/>
              <a:pathLst>
                <a:path extrusionOk="0" fill="none" h="16917" w="29335">
                  <a:moveTo>
                    <a:pt x="1" y="8439"/>
                  </a:moveTo>
                  <a:lnTo>
                    <a:pt x="14723" y="16916"/>
                  </a:lnTo>
                  <a:lnTo>
                    <a:pt x="29334" y="8477"/>
                  </a:lnTo>
                  <a:lnTo>
                    <a:pt x="14612" y="0"/>
                  </a:lnTo>
                  <a:lnTo>
                    <a:pt x="1" y="843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5" name="Google Shape;2065;p15"/>
            <p:cNvSpPr/>
            <p:nvPr/>
          </p:nvSpPr>
          <p:spPr>
            <a:xfrm>
              <a:off x="4811000" y="2124625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1" y="8440"/>
                  </a:moveTo>
                  <a:lnTo>
                    <a:pt x="14686" y="16953"/>
                  </a:lnTo>
                  <a:lnTo>
                    <a:pt x="29334" y="8514"/>
                  </a:lnTo>
                  <a:lnTo>
                    <a:pt x="14612" y="0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6" name="Google Shape;2066;p15"/>
            <p:cNvSpPr/>
            <p:nvPr/>
          </p:nvSpPr>
          <p:spPr>
            <a:xfrm>
              <a:off x="2146275" y="189970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0" y="8477"/>
                  </a:moveTo>
                  <a:lnTo>
                    <a:pt x="14686" y="16953"/>
                  </a:lnTo>
                  <a:lnTo>
                    <a:pt x="29334" y="8514"/>
                  </a:lnTo>
                  <a:lnTo>
                    <a:pt x="14611" y="0"/>
                  </a:lnTo>
                  <a:lnTo>
                    <a:pt x="0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7" name="Google Shape;2067;p15"/>
            <p:cNvSpPr/>
            <p:nvPr/>
          </p:nvSpPr>
          <p:spPr>
            <a:xfrm>
              <a:off x="2527350" y="2120900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0" y="8440"/>
                  </a:moveTo>
                  <a:lnTo>
                    <a:pt x="14723" y="16916"/>
                  </a:lnTo>
                  <a:lnTo>
                    <a:pt x="29334" y="8477"/>
                  </a:lnTo>
                  <a:lnTo>
                    <a:pt x="14649" y="1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8" name="Google Shape;2068;p15"/>
            <p:cNvSpPr/>
            <p:nvPr/>
          </p:nvSpPr>
          <p:spPr>
            <a:xfrm>
              <a:off x="2534775" y="3438850"/>
              <a:ext cx="733375" cy="422925"/>
            </a:xfrm>
            <a:custGeom>
              <a:rect b="b" l="l" r="r" t="t"/>
              <a:pathLst>
                <a:path extrusionOk="0" fill="none" h="16917" w="29335">
                  <a:moveTo>
                    <a:pt x="29334" y="8477"/>
                  </a:moveTo>
                  <a:lnTo>
                    <a:pt x="14612" y="1"/>
                  </a:lnTo>
                  <a:lnTo>
                    <a:pt x="1" y="8440"/>
                  </a:lnTo>
                  <a:lnTo>
                    <a:pt x="14723" y="16917"/>
                  </a:lnTo>
                  <a:lnTo>
                    <a:pt x="29334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9" name="Google Shape;2069;p15"/>
            <p:cNvSpPr/>
            <p:nvPr/>
          </p:nvSpPr>
          <p:spPr>
            <a:xfrm>
              <a:off x="5571300" y="2125550"/>
              <a:ext cx="734275" cy="423850"/>
            </a:xfrm>
            <a:custGeom>
              <a:rect b="b" l="l" r="r" t="t"/>
              <a:pathLst>
                <a:path extrusionOk="0" fill="none" h="16954" w="29371">
                  <a:moveTo>
                    <a:pt x="14648" y="0"/>
                  </a:moveTo>
                  <a:lnTo>
                    <a:pt x="0" y="8477"/>
                  </a:lnTo>
                  <a:lnTo>
                    <a:pt x="14723" y="16954"/>
                  </a:lnTo>
                  <a:lnTo>
                    <a:pt x="29371" y="8514"/>
                  </a:lnTo>
                  <a:lnTo>
                    <a:pt x="146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0" name="Google Shape;2070;p15"/>
            <p:cNvSpPr/>
            <p:nvPr/>
          </p:nvSpPr>
          <p:spPr>
            <a:xfrm>
              <a:off x="2906575" y="190155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0" y="8440"/>
                  </a:moveTo>
                  <a:lnTo>
                    <a:pt x="14722" y="16954"/>
                  </a:lnTo>
                  <a:lnTo>
                    <a:pt x="29333" y="8477"/>
                  </a:lnTo>
                  <a:lnTo>
                    <a:pt x="14648" y="1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1" name="Google Shape;2071;p15"/>
            <p:cNvSpPr/>
            <p:nvPr/>
          </p:nvSpPr>
          <p:spPr>
            <a:xfrm>
              <a:off x="3288575" y="2121825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0" y="8440"/>
                  </a:moveTo>
                  <a:lnTo>
                    <a:pt x="14723" y="16954"/>
                  </a:lnTo>
                  <a:lnTo>
                    <a:pt x="29334" y="8514"/>
                  </a:lnTo>
                  <a:lnTo>
                    <a:pt x="14611" y="1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2" name="Google Shape;2072;p15"/>
            <p:cNvSpPr/>
            <p:nvPr/>
          </p:nvSpPr>
          <p:spPr>
            <a:xfrm>
              <a:off x="3667775" y="1902475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1" y="8440"/>
                  </a:moveTo>
                  <a:lnTo>
                    <a:pt x="14723" y="16954"/>
                  </a:lnTo>
                  <a:lnTo>
                    <a:pt x="29334" y="8515"/>
                  </a:lnTo>
                  <a:lnTo>
                    <a:pt x="14612" y="1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3" name="Google Shape;2073;p15"/>
            <p:cNvSpPr/>
            <p:nvPr/>
          </p:nvSpPr>
          <p:spPr>
            <a:xfrm>
              <a:off x="5574075" y="2565175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14612" y="1"/>
                  </a:moveTo>
                  <a:lnTo>
                    <a:pt x="1" y="8440"/>
                  </a:lnTo>
                  <a:lnTo>
                    <a:pt x="14723" y="16954"/>
                  </a:lnTo>
                  <a:lnTo>
                    <a:pt x="29334" y="8514"/>
                  </a:lnTo>
                  <a:lnTo>
                    <a:pt x="1461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4" name="Google Shape;2074;p15"/>
            <p:cNvSpPr/>
            <p:nvPr/>
          </p:nvSpPr>
          <p:spPr>
            <a:xfrm>
              <a:off x="3675225" y="3221375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29334" y="8477"/>
                  </a:moveTo>
                  <a:lnTo>
                    <a:pt x="14611" y="0"/>
                  </a:lnTo>
                  <a:lnTo>
                    <a:pt x="0" y="8439"/>
                  </a:lnTo>
                  <a:lnTo>
                    <a:pt x="14723" y="16916"/>
                  </a:lnTo>
                  <a:lnTo>
                    <a:pt x="29334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5" name="Google Shape;2075;p15"/>
            <p:cNvSpPr/>
            <p:nvPr/>
          </p:nvSpPr>
          <p:spPr>
            <a:xfrm>
              <a:off x="3296000" y="3439775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29334" y="8515"/>
                  </a:moveTo>
                  <a:lnTo>
                    <a:pt x="14612" y="1"/>
                  </a:lnTo>
                  <a:lnTo>
                    <a:pt x="1" y="8440"/>
                  </a:lnTo>
                  <a:lnTo>
                    <a:pt x="14723" y="16954"/>
                  </a:lnTo>
                  <a:lnTo>
                    <a:pt x="29334" y="851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6" name="Google Shape;2076;p15"/>
            <p:cNvSpPr/>
            <p:nvPr/>
          </p:nvSpPr>
          <p:spPr>
            <a:xfrm>
              <a:off x="4436425" y="3222300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29334" y="8514"/>
                  </a:moveTo>
                  <a:lnTo>
                    <a:pt x="14612" y="0"/>
                  </a:lnTo>
                  <a:lnTo>
                    <a:pt x="1" y="8440"/>
                  </a:lnTo>
                  <a:lnTo>
                    <a:pt x="14686" y="16953"/>
                  </a:lnTo>
                  <a:lnTo>
                    <a:pt x="29334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7" name="Google Shape;2077;p15"/>
            <p:cNvSpPr/>
            <p:nvPr/>
          </p:nvSpPr>
          <p:spPr>
            <a:xfrm>
              <a:off x="2914000" y="321950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29334" y="8514"/>
                  </a:moveTo>
                  <a:lnTo>
                    <a:pt x="14611" y="1"/>
                  </a:lnTo>
                  <a:lnTo>
                    <a:pt x="0" y="8440"/>
                  </a:lnTo>
                  <a:lnTo>
                    <a:pt x="14723" y="16954"/>
                  </a:lnTo>
                  <a:lnTo>
                    <a:pt x="29334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8" name="Google Shape;2078;p15"/>
            <p:cNvSpPr/>
            <p:nvPr/>
          </p:nvSpPr>
          <p:spPr>
            <a:xfrm>
              <a:off x="4057225" y="3441650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29334" y="8477"/>
                  </a:moveTo>
                  <a:lnTo>
                    <a:pt x="14611" y="0"/>
                  </a:lnTo>
                  <a:lnTo>
                    <a:pt x="0" y="8440"/>
                  </a:lnTo>
                  <a:lnTo>
                    <a:pt x="14686" y="16916"/>
                  </a:lnTo>
                  <a:lnTo>
                    <a:pt x="29334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9" name="Google Shape;2079;p15"/>
            <p:cNvSpPr/>
            <p:nvPr/>
          </p:nvSpPr>
          <p:spPr>
            <a:xfrm>
              <a:off x="4817500" y="3442575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29334" y="8514"/>
                  </a:moveTo>
                  <a:lnTo>
                    <a:pt x="14649" y="0"/>
                  </a:lnTo>
                  <a:lnTo>
                    <a:pt x="1" y="8440"/>
                  </a:lnTo>
                  <a:lnTo>
                    <a:pt x="14723" y="16954"/>
                  </a:lnTo>
                  <a:lnTo>
                    <a:pt x="29334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0" name="Google Shape;2080;p15"/>
            <p:cNvSpPr/>
            <p:nvPr/>
          </p:nvSpPr>
          <p:spPr>
            <a:xfrm>
              <a:off x="5576875" y="300480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29334" y="8477"/>
                  </a:moveTo>
                  <a:lnTo>
                    <a:pt x="14611" y="1"/>
                  </a:lnTo>
                  <a:lnTo>
                    <a:pt x="0" y="8440"/>
                  </a:lnTo>
                  <a:lnTo>
                    <a:pt x="14686" y="16954"/>
                  </a:lnTo>
                  <a:lnTo>
                    <a:pt x="29334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1" name="Google Shape;2081;p15"/>
            <p:cNvSpPr/>
            <p:nvPr/>
          </p:nvSpPr>
          <p:spPr>
            <a:xfrm>
              <a:off x="5578725" y="3444425"/>
              <a:ext cx="733375" cy="422925"/>
            </a:xfrm>
            <a:custGeom>
              <a:rect b="b" l="l" r="r" t="t"/>
              <a:pathLst>
                <a:path extrusionOk="0" fill="none" h="16917" w="29335">
                  <a:moveTo>
                    <a:pt x="29334" y="8477"/>
                  </a:moveTo>
                  <a:lnTo>
                    <a:pt x="14612" y="1"/>
                  </a:lnTo>
                  <a:lnTo>
                    <a:pt x="1" y="8440"/>
                  </a:lnTo>
                  <a:lnTo>
                    <a:pt x="14723" y="16917"/>
                  </a:lnTo>
                  <a:lnTo>
                    <a:pt x="29334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2" name="Google Shape;2082;p15"/>
            <p:cNvSpPr/>
            <p:nvPr/>
          </p:nvSpPr>
          <p:spPr>
            <a:xfrm>
              <a:off x="5196725" y="3224150"/>
              <a:ext cx="734300" cy="422925"/>
            </a:xfrm>
            <a:custGeom>
              <a:rect b="b" l="l" r="r" t="t"/>
              <a:pathLst>
                <a:path extrusionOk="0" fill="none" h="16917" w="29372">
                  <a:moveTo>
                    <a:pt x="29371" y="8477"/>
                  </a:moveTo>
                  <a:lnTo>
                    <a:pt x="14649" y="1"/>
                  </a:lnTo>
                  <a:lnTo>
                    <a:pt x="1" y="8440"/>
                  </a:lnTo>
                  <a:lnTo>
                    <a:pt x="14723" y="16917"/>
                  </a:lnTo>
                  <a:lnTo>
                    <a:pt x="29371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3" name="Google Shape;2083;p15"/>
            <p:cNvSpPr/>
            <p:nvPr/>
          </p:nvSpPr>
          <p:spPr>
            <a:xfrm>
              <a:off x="1766125" y="2119050"/>
              <a:ext cx="734300" cy="423850"/>
            </a:xfrm>
            <a:custGeom>
              <a:rect b="b" l="l" r="r" t="t"/>
              <a:pathLst>
                <a:path extrusionOk="0" fill="none" h="16954" w="29372">
                  <a:moveTo>
                    <a:pt x="1" y="8440"/>
                  </a:moveTo>
                  <a:lnTo>
                    <a:pt x="14723" y="16953"/>
                  </a:lnTo>
                  <a:lnTo>
                    <a:pt x="29371" y="8514"/>
                  </a:lnTo>
                  <a:lnTo>
                    <a:pt x="14649" y="0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4" name="Google Shape;2084;p15"/>
            <p:cNvSpPr/>
            <p:nvPr/>
          </p:nvSpPr>
          <p:spPr>
            <a:xfrm>
              <a:off x="4820300" y="388220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29334" y="8477"/>
                  </a:moveTo>
                  <a:lnTo>
                    <a:pt x="14611" y="1"/>
                  </a:lnTo>
                  <a:lnTo>
                    <a:pt x="0" y="8440"/>
                  </a:lnTo>
                  <a:lnTo>
                    <a:pt x="14723" y="16954"/>
                  </a:lnTo>
                  <a:lnTo>
                    <a:pt x="29334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5" name="Google Shape;2085;p15"/>
            <p:cNvSpPr/>
            <p:nvPr/>
          </p:nvSpPr>
          <p:spPr>
            <a:xfrm>
              <a:off x="4438300" y="3661925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29334" y="8477"/>
                  </a:moveTo>
                  <a:lnTo>
                    <a:pt x="14611" y="0"/>
                  </a:lnTo>
                  <a:lnTo>
                    <a:pt x="0" y="8440"/>
                  </a:lnTo>
                  <a:lnTo>
                    <a:pt x="14723" y="16916"/>
                  </a:lnTo>
                  <a:lnTo>
                    <a:pt x="29334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6" name="Google Shape;2086;p15"/>
            <p:cNvSpPr/>
            <p:nvPr/>
          </p:nvSpPr>
          <p:spPr>
            <a:xfrm>
              <a:off x="3677075" y="3660075"/>
              <a:ext cx="734300" cy="423850"/>
            </a:xfrm>
            <a:custGeom>
              <a:rect b="b" l="l" r="r" t="t"/>
              <a:pathLst>
                <a:path extrusionOk="0" fill="none" h="16954" w="29372">
                  <a:moveTo>
                    <a:pt x="29371" y="8514"/>
                  </a:moveTo>
                  <a:lnTo>
                    <a:pt x="14649" y="0"/>
                  </a:lnTo>
                  <a:lnTo>
                    <a:pt x="1" y="8439"/>
                  </a:lnTo>
                  <a:lnTo>
                    <a:pt x="14723" y="16953"/>
                  </a:lnTo>
                  <a:lnTo>
                    <a:pt x="29371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7" name="Google Shape;2087;p15"/>
            <p:cNvSpPr/>
            <p:nvPr/>
          </p:nvSpPr>
          <p:spPr>
            <a:xfrm>
              <a:off x="4059075" y="3880350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29334" y="8514"/>
                  </a:moveTo>
                  <a:lnTo>
                    <a:pt x="14612" y="0"/>
                  </a:lnTo>
                  <a:lnTo>
                    <a:pt x="1" y="8477"/>
                  </a:lnTo>
                  <a:lnTo>
                    <a:pt x="14723" y="16953"/>
                  </a:lnTo>
                  <a:lnTo>
                    <a:pt x="29334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8" name="Google Shape;2088;p15"/>
            <p:cNvSpPr/>
            <p:nvPr/>
          </p:nvSpPr>
          <p:spPr>
            <a:xfrm>
              <a:off x="5199525" y="366285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29334" y="8514"/>
                  </a:moveTo>
                  <a:lnTo>
                    <a:pt x="14611" y="1"/>
                  </a:lnTo>
                  <a:lnTo>
                    <a:pt x="0" y="8440"/>
                  </a:lnTo>
                  <a:lnTo>
                    <a:pt x="14723" y="16954"/>
                  </a:lnTo>
                  <a:lnTo>
                    <a:pt x="29334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9" name="Google Shape;2089;p15"/>
            <p:cNvSpPr/>
            <p:nvPr/>
          </p:nvSpPr>
          <p:spPr>
            <a:xfrm>
              <a:off x="5957950" y="3225075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29334" y="8515"/>
                  </a:moveTo>
                  <a:lnTo>
                    <a:pt x="14648" y="1"/>
                  </a:lnTo>
                  <a:lnTo>
                    <a:pt x="0" y="8440"/>
                  </a:lnTo>
                  <a:lnTo>
                    <a:pt x="14723" y="16954"/>
                  </a:lnTo>
                  <a:lnTo>
                    <a:pt x="29334" y="851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0" name="Google Shape;2090;p15"/>
            <p:cNvSpPr/>
            <p:nvPr/>
          </p:nvSpPr>
          <p:spPr>
            <a:xfrm>
              <a:off x="5956075" y="2785450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14612" y="1"/>
                  </a:moveTo>
                  <a:lnTo>
                    <a:pt x="1" y="8440"/>
                  </a:lnTo>
                  <a:lnTo>
                    <a:pt x="14723" y="16954"/>
                  </a:lnTo>
                  <a:lnTo>
                    <a:pt x="29334" y="8514"/>
                  </a:lnTo>
                  <a:lnTo>
                    <a:pt x="1461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1" name="Google Shape;2091;p15"/>
            <p:cNvSpPr/>
            <p:nvPr/>
          </p:nvSpPr>
          <p:spPr>
            <a:xfrm>
              <a:off x="5581525" y="3883125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29334" y="8514"/>
                  </a:moveTo>
                  <a:lnTo>
                    <a:pt x="14611" y="1"/>
                  </a:lnTo>
                  <a:lnTo>
                    <a:pt x="0" y="8440"/>
                  </a:lnTo>
                  <a:lnTo>
                    <a:pt x="14723" y="16954"/>
                  </a:lnTo>
                  <a:lnTo>
                    <a:pt x="29334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2" name="Google Shape;2092;p15"/>
            <p:cNvSpPr/>
            <p:nvPr/>
          </p:nvSpPr>
          <p:spPr>
            <a:xfrm>
              <a:off x="3297850" y="3879425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29334" y="8514"/>
                  </a:moveTo>
                  <a:lnTo>
                    <a:pt x="14649" y="0"/>
                  </a:lnTo>
                  <a:lnTo>
                    <a:pt x="1" y="8439"/>
                  </a:lnTo>
                  <a:lnTo>
                    <a:pt x="14723" y="16953"/>
                  </a:lnTo>
                  <a:lnTo>
                    <a:pt x="29334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3" name="Google Shape;2093;p15"/>
            <p:cNvSpPr/>
            <p:nvPr/>
          </p:nvSpPr>
          <p:spPr>
            <a:xfrm>
              <a:off x="5960725" y="3664700"/>
              <a:ext cx="733375" cy="422925"/>
            </a:xfrm>
            <a:custGeom>
              <a:rect b="b" l="l" r="r" t="t"/>
              <a:pathLst>
                <a:path extrusionOk="0" fill="none" h="16917" w="29335">
                  <a:moveTo>
                    <a:pt x="29334" y="8478"/>
                  </a:moveTo>
                  <a:lnTo>
                    <a:pt x="14612" y="1"/>
                  </a:lnTo>
                  <a:lnTo>
                    <a:pt x="1" y="8440"/>
                  </a:lnTo>
                  <a:lnTo>
                    <a:pt x="14723" y="16917"/>
                  </a:lnTo>
                  <a:lnTo>
                    <a:pt x="29334" y="847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4" name="Google Shape;2094;p15"/>
            <p:cNvSpPr/>
            <p:nvPr/>
          </p:nvSpPr>
          <p:spPr>
            <a:xfrm>
              <a:off x="1010475" y="2996450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14723" y="16953"/>
                  </a:moveTo>
                  <a:lnTo>
                    <a:pt x="29334" y="8514"/>
                  </a:lnTo>
                  <a:lnTo>
                    <a:pt x="14612" y="0"/>
                  </a:lnTo>
                  <a:lnTo>
                    <a:pt x="1" y="8439"/>
                  </a:lnTo>
                  <a:lnTo>
                    <a:pt x="14723" y="1695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5" name="Google Shape;2095;p15"/>
            <p:cNvSpPr/>
            <p:nvPr/>
          </p:nvSpPr>
          <p:spPr>
            <a:xfrm>
              <a:off x="1385050" y="1898775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1" y="8439"/>
                  </a:moveTo>
                  <a:lnTo>
                    <a:pt x="14723" y="16953"/>
                  </a:lnTo>
                  <a:lnTo>
                    <a:pt x="29334" y="8514"/>
                  </a:lnTo>
                  <a:lnTo>
                    <a:pt x="14612" y="0"/>
                  </a:lnTo>
                  <a:lnTo>
                    <a:pt x="1" y="843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6" name="Google Shape;2096;p15"/>
            <p:cNvSpPr/>
            <p:nvPr/>
          </p:nvSpPr>
          <p:spPr>
            <a:xfrm>
              <a:off x="1012350" y="3436075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14723" y="16916"/>
                  </a:moveTo>
                  <a:lnTo>
                    <a:pt x="29334" y="8477"/>
                  </a:lnTo>
                  <a:lnTo>
                    <a:pt x="14648" y="0"/>
                  </a:lnTo>
                  <a:lnTo>
                    <a:pt x="0" y="8440"/>
                  </a:lnTo>
                  <a:lnTo>
                    <a:pt x="14723" y="1691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7" name="Google Shape;2097;p15"/>
            <p:cNvSpPr/>
            <p:nvPr/>
          </p:nvSpPr>
          <p:spPr>
            <a:xfrm>
              <a:off x="1015125" y="3875700"/>
              <a:ext cx="733375" cy="422925"/>
            </a:xfrm>
            <a:custGeom>
              <a:rect b="b" l="l" r="r" t="t"/>
              <a:pathLst>
                <a:path extrusionOk="0" fill="none" h="16917" w="29335">
                  <a:moveTo>
                    <a:pt x="29334" y="8477"/>
                  </a:moveTo>
                  <a:lnTo>
                    <a:pt x="14612" y="0"/>
                  </a:lnTo>
                  <a:lnTo>
                    <a:pt x="1" y="8440"/>
                  </a:lnTo>
                  <a:lnTo>
                    <a:pt x="14723" y="16916"/>
                  </a:lnTo>
                  <a:lnTo>
                    <a:pt x="29334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8" name="Google Shape;2098;p15"/>
            <p:cNvSpPr/>
            <p:nvPr/>
          </p:nvSpPr>
          <p:spPr>
            <a:xfrm>
              <a:off x="1007700" y="2556800"/>
              <a:ext cx="733350" cy="423875"/>
            </a:xfrm>
            <a:custGeom>
              <a:rect b="b" l="l" r="r" t="t"/>
              <a:pathLst>
                <a:path extrusionOk="0" fill="none" h="16955" w="29334">
                  <a:moveTo>
                    <a:pt x="14723" y="16954"/>
                  </a:moveTo>
                  <a:lnTo>
                    <a:pt x="29334" y="8515"/>
                  </a:lnTo>
                  <a:lnTo>
                    <a:pt x="14611" y="1"/>
                  </a:lnTo>
                  <a:lnTo>
                    <a:pt x="0" y="8440"/>
                  </a:lnTo>
                  <a:lnTo>
                    <a:pt x="14723" y="1695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9" name="Google Shape;2099;p15"/>
            <p:cNvSpPr/>
            <p:nvPr/>
          </p:nvSpPr>
          <p:spPr>
            <a:xfrm>
              <a:off x="2916775" y="3659125"/>
              <a:ext cx="733375" cy="422925"/>
            </a:xfrm>
            <a:custGeom>
              <a:rect b="b" l="l" r="r" t="t"/>
              <a:pathLst>
                <a:path extrusionOk="0" fill="none" h="16917" w="29335">
                  <a:moveTo>
                    <a:pt x="29334" y="8477"/>
                  </a:moveTo>
                  <a:lnTo>
                    <a:pt x="14612" y="1"/>
                  </a:lnTo>
                  <a:lnTo>
                    <a:pt x="1" y="8440"/>
                  </a:lnTo>
                  <a:lnTo>
                    <a:pt x="14686" y="16917"/>
                  </a:lnTo>
                  <a:lnTo>
                    <a:pt x="29334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0" name="Google Shape;2100;p15"/>
            <p:cNvSpPr/>
            <p:nvPr/>
          </p:nvSpPr>
          <p:spPr>
            <a:xfrm>
              <a:off x="1005850" y="2118125"/>
              <a:ext cx="733350" cy="422900"/>
            </a:xfrm>
            <a:custGeom>
              <a:rect b="b" l="l" r="r" t="t"/>
              <a:pathLst>
                <a:path extrusionOk="0" fill="none" h="16916" w="29334">
                  <a:moveTo>
                    <a:pt x="0" y="8439"/>
                  </a:moveTo>
                  <a:lnTo>
                    <a:pt x="14685" y="16916"/>
                  </a:lnTo>
                  <a:lnTo>
                    <a:pt x="29333" y="8477"/>
                  </a:lnTo>
                  <a:lnTo>
                    <a:pt x="14611" y="0"/>
                  </a:lnTo>
                  <a:lnTo>
                    <a:pt x="0" y="843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1" name="Google Shape;2101;p15"/>
            <p:cNvSpPr/>
            <p:nvPr/>
          </p:nvSpPr>
          <p:spPr>
            <a:xfrm>
              <a:off x="1394350" y="365635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29334" y="8477"/>
                  </a:moveTo>
                  <a:lnTo>
                    <a:pt x="14611" y="0"/>
                  </a:lnTo>
                  <a:lnTo>
                    <a:pt x="0" y="8440"/>
                  </a:lnTo>
                  <a:lnTo>
                    <a:pt x="14723" y="16953"/>
                  </a:lnTo>
                  <a:lnTo>
                    <a:pt x="29334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2" name="Google Shape;2102;p15"/>
            <p:cNvSpPr/>
            <p:nvPr/>
          </p:nvSpPr>
          <p:spPr>
            <a:xfrm>
              <a:off x="2536650" y="3877550"/>
              <a:ext cx="734275" cy="423850"/>
            </a:xfrm>
            <a:custGeom>
              <a:rect b="b" l="l" r="r" t="t"/>
              <a:pathLst>
                <a:path extrusionOk="0" fill="none" h="16954" w="29371">
                  <a:moveTo>
                    <a:pt x="29371" y="8514"/>
                  </a:moveTo>
                  <a:lnTo>
                    <a:pt x="14648" y="1"/>
                  </a:lnTo>
                  <a:lnTo>
                    <a:pt x="0" y="8477"/>
                  </a:lnTo>
                  <a:lnTo>
                    <a:pt x="14723" y="16954"/>
                  </a:lnTo>
                  <a:lnTo>
                    <a:pt x="29371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3" name="Google Shape;2103;p15"/>
            <p:cNvSpPr/>
            <p:nvPr/>
          </p:nvSpPr>
          <p:spPr>
            <a:xfrm>
              <a:off x="2155575" y="3657275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29334" y="8514"/>
                  </a:moveTo>
                  <a:lnTo>
                    <a:pt x="14611" y="1"/>
                  </a:lnTo>
                  <a:lnTo>
                    <a:pt x="0" y="8440"/>
                  </a:lnTo>
                  <a:lnTo>
                    <a:pt x="14723" y="16954"/>
                  </a:lnTo>
                  <a:lnTo>
                    <a:pt x="29334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4" name="Google Shape;2104;p15"/>
            <p:cNvSpPr/>
            <p:nvPr/>
          </p:nvSpPr>
          <p:spPr>
            <a:xfrm>
              <a:off x="1776350" y="3876625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29334" y="8514"/>
                  </a:moveTo>
                  <a:lnTo>
                    <a:pt x="14612" y="1"/>
                  </a:lnTo>
                  <a:lnTo>
                    <a:pt x="1" y="8440"/>
                  </a:lnTo>
                  <a:lnTo>
                    <a:pt x="14723" y="16954"/>
                  </a:lnTo>
                  <a:lnTo>
                    <a:pt x="29334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5" name="Google Shape;2105;p15"/>
            <p:cNvSpPr/>
            <p:nvPr/>
          </p:nvSpPr>
          <p:spPr>
            <a:xfrm>
              <a:off x="635925" y="4094125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14611" y="0"/>
                  </a:moveTo>
                  <a:lnTo>
                    <a:pt x="0" y="8439"/>
                  </a:lnTo>
                  <a:lnTo>
                    <a:pt x="14723" y="16953"/>
                  </a:lnTo>
                  <a:lnTo>
                    <a:pt x="29334" y="8514"/>
                  </a:lnTo>
                  <a:lnTo>
                    <a:pt x="1461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6" name="Google Shape;2106;p15"/>
            <p:cNvSpPr/>
            <p:nvPr/>
          </p:nvSpPr>
          <p:spPr>
            <a:xfrm>
              <a:off x="5782275" y="4762375"/>
              <a:ext cx="338350" cy="97625"/>
            </a:xfrm>
            <a:custGeom>
              <a:rect b="b" l="l" r="r" t="t"/>
              <a:pathLst>
                <a:path extrusionOk="0" fill="none" h="3905" w="13534">
                  <a:moveTo>
                    <a:pt x="1" y="3905"/>
                  </a:moveTo>
                  <a:lnTo>
                    <a:pt x="13533" y="3905"/>
                  </a:lnTo>
                  <a:lnTo>
                    <a:pt x="6767" y="1"/>
                  </a:lnTo>
                  <a:lnTo>
                    <a:pt x="1" y="390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7" name="Google Shape;2107;p15"/>
            <p:cNvSpPr/>
            <p:nvPr/>
          </p:nvSpPr>
          <p:spPr>
            <a:xfrm>
              <a:off x="5965375" y="4543050"/>
              <a:ext cx="733375" cy="316950"/>
            </a:xfrm>
            <a:custGeom>
              <a:rect b="b" l="l" r="r" t="t"/>
              <a:pathLst>
                <a:path extrusionOk="0" fill="none" h="12678" w="29335">
                  <a:moveTo>
                    <a:pt x="14612" y="0"/>
                  </a:moveTo>
                  <a:lnTo>
                    <a:pt x="1" y="8439"/>
                  </a:lnTo>
                  <a:lnTo>
                    <a:pt x="7325" y="12678"/>
                  </a:lnTo>
                  <a:lnTo>
                    <a:pt x="22122" y="12678"/>
                  </a:lnTo>
                  <a:lnTo>
                    <a:pt x="29334" y="8514"/>
                  </a:lnTo>
                  <a:lnTo>
                    <a:pt x="1461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8" name="Google Shape;2108;p15"/>
            <p:cNvSpPr/>
            <p:nvPr/>
          </p:nvSpPr>
          <p:spPr>
            <a:xfrm>
              <a:off x="2911200" y="2779875"/>
              <a:ext cx="734300" cy="423850"/>
            </a:xfrm>
            <a:custGeom>
              <a:rect b="b" l="l" r="r" t="t"/>
              <a:pathLst>
                <a:path extrusionOk="0" fill="none" h="16954" w="29372">
                  <a:moveTo>
                    <a:pt x="29372" y="8514"/>
                  </a:moveTo>
                  <a:lnTo>
                    <a:pt x="14649" y="1"/>
                  </a:lnTo>
                  <a:lnTo>
                    <a:pt x="1" y="8440"/>
                  </a:lnTo>
                  <a:lnTo>
                    <a:pt x="14723" y="16954"/>
                  </a:lnTo>
                  <a:lnTo>
                    <a:pt x="29372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9" name="Google Shape;2109;p15"/>
            <p:cNvSpPr/>
            <p:nvPr/>
          </p:nvSpPr>
          <p:spPr>
            <a:xfrm>
              <a:off x="4442950" y="4540250"/>
              <a:ext cx="733350" cy="319750"/>
            </a:xfrm>
            <a:custGeom>
              <a:rect b="b" l="l" r="r" t="t"/>
              <a:pathLst>
                <a:path extrusionOk="0" fill="none" h="12790" w="29334">
                  <a:moveTo>
                    <a:pt x="14648" y="0"/>
                  </a:moveTo>
                  <a:lnTo>
                    <a:pt x="0" y="8440"/>
                  </a:lnTo>
                  <a:lnTo>
                    <a:pt x="7510" y="12790"/>
                  </a:lnTo>
                  <a:lnTo>
                    <a:pt x="21935" y="12790"/>
                  </a:lnTo>
                  <a:lnTo>
                    <a:pt x="29334" y="8514"/>
                  </a:lnTo>
                  <a:lnTo>
                    <a:pt x="146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0" name="Google Shape;2110;p15"/>
            <p:cNvSpPr/>
            <p:nvPr/>
          </p:nvSpPr>
          <p:spPr>
            <a:xfrm>
              <a:off x="5019200" y="4760525"/>
              <a:ext cx="343000" cy="99475"/>
            </a:xfrm>
            <a:custGeom>
              <a:rect b="b" l="l" r="r" t="t"/>
              <a:pathLst>
                <a:path extrusionOk="0" fill="none" h="3979" w="13720">
                  <a:moveTo>
                    <a:pt x="1" y="3979"/>
                  </a:moveTo>
                  <a:lnTo>
                    <a:pt x="13719" y="3979"/>
                  </a:lnTo>
                  <a:lnTo>
                    <a:pt x="6841" y="1"/>
                  </a:lnTo>
                  <a:lnTo>
                    <a:pt x="1" y="397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1" name="Google Shape;2111;p15"/>
            <p:cNvSpPr/>
            <p:nvPr/>
          </p:nvSpPr>
          <p:spPr>
            <a:xfrm>
              <a:off x="6545350" y="4763325"/>
              <a:ext cx="333700" cy="96675"/>
            </a:xfrm>
            <a:custGeom>
              <a:rect b="b" l="l" r="r" t="t"/>
              <a:pathLst>
                <a:path extrusionOk="0" fill="none" h="3867" w="13348">
                  <a:moveTo>
                    <a:pt x="1" y="3867"/>
                  </a:moveTo>
                  <a:lnTo>
                    <a:pt x="13348" y="3867"/>
                  </a:lnTo>
                  <a:lnTo>
                    <a:pt x="6693" y="0"/>
                  </a:lnTo>
                  <a:lnTo>
                    <a:pt x="1" y="386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2" name="Google Shape;2112;p15"/>
            <p:cNvSpPr/>
            <p:nvPr/>
          </p:nvSpPr>
          <p:spPr>
            <a:xfrm>
              <a:off x="1771700" y="2998300"/>
              <a:ext cx="733375" cy="422925"/>
            </a:xfrm>
            <a:custGeom>
              <a:rect b="b" l="l" r="r" t="t"/>
              <a:pathLst>
                <a:path extrusionOk="0" fill="none" h="16917" w="29335">
                  <a:moveTo>
                    <a:pt x="29334" y="8477"/>
                  </a:moveTo>
                  <a:lnTo>
                    <a:pt x="14612" y="0"/>
                  </a:lnTo>
                  <a:lnTo>
                    <a:pt x="1" y="8440"/>
                  </a:lnTo>
                  <a:lnTo>
                    <a:pt x="14686" y="16916"/>
                  </a:lnTo>
                  <a:lnTo>
                    <a:pt x="29334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3" name="Google Shape;2113;p15"/>
            <p:cNvSpPr/>
            <p:nvPr/>
          </p:nvSpPr>
          <p:spPr>
            <a:xfrm>
              <a:off x="5953300" y="2346750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14611" y="1"/>
                  </a:moveTo>
                  <a:lnTo>
                    <a:pt x="0" y="8440"/>
                  </a:lnTo>
                  <a:lnTo>
                    <a:pt x="14723" y="16917"/>
                  </a:lnTo>
                  <a:lnTo>
                    <a:pt x="29334" y="8477"/>
                  </a:lnTo>
                  <a:lnTo>
                    <a:pt x="1461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4" name="Google Shape;2114;p15"/>
            <p:cNvSpPr/>
            <p:nvPr/>
          </p:nvSpPr>
          <p:spPr>
            <a:xfrm>
              <a:off x="2532000" y="2999225"/>
              <a:ext cx="734275" cy="423850"/>
            </a:xfrm>
            <a:custGeom>
              <a:rect b="b" l="l" r="r" t="t"/>
              <a:pathLst>
                <a:path extrusionOk="0" fill="none" h="16954" w="29371">
                  <a:moveTo>
                    <a:pt x="29371" y="8514"/>
                  </a:moveTo>
                  <a:lnTo>
                    <a:pt x="14648" y="1"/>
                  </a:lnTo>
                  <a:lnTo>
                    <a:pt x="0" y="8440"/>
                  </a:lnTo>
                  <a:lnTo>
                    <a:pt x="14723" y="16954"/>
                  </a:lnTo>
                  <a:lnTo>
                    <a:pt x="29371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5" name="Google Shape;2115;p15"/>
            <p:cNvSpPr/>
            <p:nvPr/>
          </p:nvSpPr>
          <p:spPr>
            <a:xfrm>
              <a:off x="2150925" y="277895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29334" y="8477"/>
                  </a:moveTo>
                  <a:lnTo>
                    <a:pt x="14611" y="0"/>
                  </a:lnTo>
                  <a:lnTo>
                    <a:pt x="0" y="8440"/>
                  </a:lnTo>
                  <a:lnTo>
                    <a:pt x="14723" y="16954"/>
                  </a:lnTo>
                  <a:lnTo>
                    <a:pt x="29334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6" name="Google Shape;2116;p15"/>
            <p:cNvSpPr/>
            <p:nvPr/>
          </p:nvSpPr>
          <p:spPr>
            <a:xfrm>
              <a:off x="4255200" y="4759600"/>
              <a:ext cx="348550" cy="100400"/>
            </a:xfrm>
            <a:custGeom>
              <a:rect b="b" l="l" r="r" t="t"/>
              <a:pathLst>
                <a:path extrusionOk="0" fill="none" h="4016" w="13942">
                  <a:moveTo>
                    <a:pt x="0" y="4016"/>
                  </a:moveTo>
                  <a:lnTo>
                    <a:pt x="13942" y="4016"/>
                  </a:lnTo>
                  <a:lnTo>
                    <a:pt x="6990" y="0"/>
                  </a:lnTo>
                  <a:lnTo>
                    <a:pt x="0" y="401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7" name="Google Shape;2117;p15"/>
            <p:cNvSpPr/>
            <p:nvPr/>
          </p:nvSpPr>
          <p:spPr>
            <a:xfrm>
              <a:off x="1201950" y="4754025"/>
              <a:ext cx="367150" cy="105975"/>
            </a:xfrm>
            <a:custGeom>
              <a:rect b="b" l="l" r="r" t="t"/>
              <a:pathLst>
                <a:path extrusionOk="0" fill="none" h="4239" w="14686">
                  <a:moveTo>
                    <a:pt x="1" y="4239"/>
                  </a:moveTo>
                  <a:lnTo>
                    <a:pt x="14686" y="4239"/>
                  </a:lnTo>
                  <a:lnTo>
                    <a:pt x="7325" y="0"/>
                  </a:lnTo>
                  <a:lnTo>
                    <a:pt x="1" y="423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8" name="Google Shape;2118;p15"/>
            <p:cNvSpPr/>
            <p:nvPr/>
          </p:nvSpPr>
          <p:spPr>
            <a:xfrm>
              <a:off x="1399000" y="4534675"/>
              <a:ext cx="733350" cy="325325"/>
            </a:xfrm>
            <a:custGeom>
              <a:rect b="b" l="l" r="r" t="t"/>
              <a:pathLst>
                <a:path extrusionOk="0" fill="none" h="13013" w="29334">
                  <a:moveTo>
                    <a:pt x="14611" y="0"/>
                  </a:moveTo>
                  <a:lnTo>
                    <a:pt x="0" y="8440"/>
                  </a:lnTo>
                  <a:lnTo>
                    <a:pt x="7882" y="13013"/>
                  </a:lnTo>
                  <a:lnTo>
                    <a:pt x="21564" y="13013"/>
                  </a:lnTo>
                  <a:lnTo>
                    <a:pt x="29334" y="8514"/>
                  </a:lnTo>
                  <a:lnTo>
                    <a:pt x="1461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9" name="Google Shape;2119;p15"/>
            <p:cNvSpPr/>
            <p:nvPr/>
          </p:nvSpPr>
          <p:spPr>
            <a:xfrm>
              <a:off x="437950" y="4753100"/>
              <a:ext cx="372725" cy="106900"/>
            </a:xfrm>
            <a:custGeom>
              <a:rect b="b" l="l" r="r" t="t"/>
              <a:pathLst>
                <a:path extrusionOk="0" fill="none" h="4276" w="14909">
                  <a:moveTo>
                    <a:pt x="0" y="4276"/>
                  </a:moveTo>
                  <a:lnTo>
                    <a:pt x="14909" y="4276"/>
                  </a:lnTo>
                  <a:lnTo>
                    <a:pt x="7436" y="0"/>
                  </a:lnTo>
                  <a:lnTo>
                    <a:pt x="0" y="427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0" name="Google Shape;2120;p15"/>
            <p:cNvSpPr/>
            <p:nvPr/>
          </p:nvSpPr>
          <p:spPr>
            <a:xfrm>
              <a:off x="637775" y="4533750"/>
              <a:ext cx="733350" cy="326250"/>
            </a:xfrm>
            <a:custGeom>
              <a:rect b="b" l="l" r="r" t="t"/>
              <a:pathLst>
                <a:path extrusionOk="0" fill="none" h="13050" w="29334">
                  <a:moveTo>
                    <a:pt x="14649" y="0"/>
                  </a:moveTo>
                  <a:lnTo>
                    <a:pt x="1" y="8440"/>
                  </a:lnTo>
                  <a:lnTo>
                    <a:pt x="7994" y="13050"/>
                  </a:lnTo>
                  <a:lnTo>
                    <a:pt x="21452" y="13050"/>
                  </a:lnTo>
                  <a:lnTo>
                    <a:pt x="29334" y="8477"/>
                  </a:lnTo>
                  <a:lnTo>
                    <a:pt x="1464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1" name="Google Shape;2121;p15"/>
            <p:cNvSpPr/>
            <p:nvPr/>
          </p:nvSpPr>
          <p:spPr>
            <a:xfrm>
              <a:off x="3682650" y="4539325"/>
              <a:ext cx="733375" cy="320675"/>
            </a:xfrm>
            <a:custGeom>
              <a:rect b="b" l="l" r="r" t="t"/>
              <a:pathLst>
                <a:path extrusionOk="0" fill="none" h="12827" w="29335">
                  <a:moveTo>
                    <a:pt x="14612" y="0"/>
                  </a:moveTo>
                  <a:lnTo>
                    <a:pt x="1" y="8440"/>
                  </a:lnTo>
                  <a:lnTo>
                    <a:pt x="7585" y="12827"/>
                  </a:lnTo>
                  <a:lnTo>
                    <a:pt x="21824" y="12827"/>
                  </a:lnTo>
                  <a:lnTo>
                    <a:pt x="29334" y="8477"/>
                  </a:lnTo>
                  <a:lnTo>
                    <a:pt x="1461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2" name="Google Shape;2122;p15"/>
            <p:cNvSpPr/>
            <p:nvPr/>
          </p:nvSpPr>
          <p:spPr>
            <a:xfrm>
              <a:off x="1965025" y="4754950"/>
              <a:ext cx="362525" cy="105050"/>
            </a:xfrm>
            <a:custGeom>
              <a:rect b="b" l="l" r="r" t="t"/>
              <a:pathLst>
                <a:path extrusionOk="0" fill="none" h="4202" w="14501">
                  <a:moveTo>
                    <a:pt x="1" y="4202"/>
                  </a:moveTo>
                  <a:lnTo>
                    <a:pt x="14500" y="4202"/>
                  </a:lnTo>
                  <a:lnTo>
                    <a:pt x="7250" y="1"/>
                  </a:lnTo>
                  <a:lnTo>
                    <a:pt x="1" y="420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3" name="Google Shape;2123;p15"/>
            <p:cNvSpPr/>
            <p:nvPr/>
          </p:nvSpPr>
          <p:spPr>
            <a:xfrm>
              <a:off x="3492125" y="4757750"/>
              <a:ext cx="352275" cy="102250"/>
            </a:xfrm>
            <a:custGeom>
              <a:rect b="b" l="l" r="r" t="t"/>
              <a:pathLst>
                <a:path extrusionOk="0" fill="none" h="4090" w="14091">
                  <a:moveTo>
                    <a:pt x="0" y="4090"/>
                  </a:moveTo>
                  <a:lnTo>
                    <a:pt x="14091" y="4090"/>
                  </a:lnTo>
                  <a:lnTo>
                    <a:pt x="7064" y="0"/>
                  </a:lnTo>
                  <a:lnTo>
                    <a:pt x="0" y="409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4" name="Google Shape;2124;p15"/>
            <p:cNvSpPr/>
            <p:nvPr/>
          </p:nvSpPr>
          <p:spPr>
            <a:xfrm>
              <a:off x="2160225" y="4536525"/>
              <a:ext cx="733350" cy="323475"/>
            </a:xfrm>
            <a:custGeom>
              <a:rect b="b" l="l" r="r" t="t"/>
              <a:pathLst>
                <a:path extrusionOk="0" fill="none" h="12939" w="29334">
                  <a:moveTo>
                    <a:pt x="14611" y="1"/>
                  </a:moveTo>
                  <a:lnTo>
                    <a:pt x="0" y="8440"/>
                  </a:lnTo>
                  <a:lnTo>
                    <a:pt x="7807" y="12939"/>
                  </a:lnTo>
                  <a:lnTo>
                    <a:pt x="21638" y="12939"/>
                  </a:lnTo>
                  <a:lnTo>
                    <a:pt x="29334" y="8477"/>
                  </a:lnTo>
                  <a:lnTo>
                    <a:pt x="1461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5" name="Google Shape;2125;p15"/>
            <p:cNvSpPr/>
            <p:nvPr/>
          </p:nvSpPr>
          <p:spPr>
            <a:xfrm>
              <a:off x="2921425" y="4537450"/>
              <a:ext cx="733375" cy="322550"/>
            </a:xfrm>
            <a:custGeom>
              <a:rect b="b" l="l" r="r" t="t"/>
              <a:pathLst>
                <a:path extrusionOk="0" fill="none" h="12902" w="29335">
                  <a:moveTo>
                    <a:pt x="14612" y="1"/>
                  </a:moveTo>
                  <a:lnTo>
                    <a:pt x="1" y="8440"/>
                  </a:lnTo>
                  <a:lnTo>
                    <a:pt x="7697" y="12902"/>
                  </a:lnTo>
                  <a:lnTo>
                    <a:pt x="21713" y="12902"/>
                  </a:lnTo>
                  <a:lnTo>
                    <a:pt x="29334" y="8515"/>
                  </a:lnTo>
                  <a:lnTo>
                    <a:pt x="1461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6" name="Google Shape;2126;p15"/>
            <p:cNvSpPr/>
            <p:nvPr/>
          </p:nvSpPr>
          <p:spPr>
            <a:xfrm>
              <a:off x="2729050" y="4756800"/>
              <a:ext cx="356925" cy="103200"/>
            </a:xfrm>
            <a:custGeom>
              <a:rect b="b" l="l" r="r" t="t"/>
              <a:pathLst>
                <a:path extrusionOk="0" fill="none" h="4128" w="14277">
                  <a:moveTo>
                    <a:pt x="0" y="4128"/>
                  </a:moveTo>
                  <a:lnTo>
                    <a:pt x="14276" y="4128"/>
                  </a:lnTo>
                  <a:lnTo>
                    <a:pt x="7138" y="1"/>
                  </a:lnTo>
                  <a:lnTo>
                    <a:pt x="0" y="412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7" name="Google Shape;2127;p15"/>
            <p:cNvSpPr/>
            <p:nvPr/>
          </p:nvSpPr>
          <p:spPr>
            <a:xfrm>
              <a:off x="4431800" y="2343975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0" y="8440"/>
                  </a:moveTo>
                  <a:lnTo>
                    <a:pt x="14685" y="16916"/>
                  </a:lnTo>
                  <a:lnTo>
                    <a:pt x="29334" y="8477"/>
                  </a:lnTo>
                  <a:lnTo>
                    <a:pt x="14611" y="0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8" name="Google Shape;2128;p15"/>
            <p:cNvSpPr/>
            <p:nvPr/>
          </p:nvSpPr>
          <p:spPr>
            <a:xfrm>
              <a:off x="3670575" y="234210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0" y="8440"/>
                  </a:moveTo>
                  <a:lnTo>
                    <a:pt x="14723" y="16954"/>
                  </a:lnTo>
                  <a:lnTo>
                    <a:pt x="29334" y="8515"/>
                  </a:lnTo>
                  <a:lnTo>
                    <a:pt x="14611" y="1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9" name="Google Shape;2129;p15"/>
            <p:cNvSpPr/>
            <p:nvPr/>
          </p:nvSpPr>
          <p:spPr>
            <a:xfrm>
              <a:off x="2148125" y="2339325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1" y="8440"/>
                  </a:moveTo>
                  <a:lnTo>
                    <a:pt x="14723" y="16953"/>
                  </a:lnTo>
                  <a:lnTo>
                    <a:pt x="29334" y="8514"/>
                  </a:lnTo>
                  <a:lnTo>
                    <a:pt x="14612" y="0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0" name="Google Shape;2130;p15"/>
            <p:cNvSpPr/>
            <p:nvPr/>
          </p:nvSpPr>
          <p:spPr>
            <a:xfrm>
              <a:off x="2530125" y="2559600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1" y="8440"/>
                  </a:moveTo>
                  <a:lnTo>
                    <a:pt x="14723" y="16954"/>
                  </a:lnTo>
                  <a:lnTo>
                    <a:pt x="29334" y="8514"/>
                  </a:lnTo>
                  <a:lnTo>
                    <a:pt x="14612" y="1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1" name="Google Shape;2131;p15"/>
            <p:cNvSpPr/>
            <p:nvPr/>
          </p:nvSpPr>
          <p:spPr>
            <a:xfrm>
              <a:off x="3291350" y="2561450"/>
              <a:ext cx="733375" cy="422925"/>
            </a:xfrm>
            <a:custGeom>
              <a:rect b="b" l="l" r="r" t="t"/>
              <a:pathLst>
                <a:path extrusionOk="0" fill="none" h="16917" w="29335">
                  <a:moveTo>
                    <a:pt x="1" y="8440"/>
                  </a:moveTo>
                  <a:lnTo>
                    <a:pt x="14686" y="16917"/>
                  </a:lnTo>
                  <a:lnTo>
                    <a:pt x="29334" y="8477"/>
                  </a:lnTo>
                  <a:lnTo>
                    <a:pt x="14612" y="1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2" name="Google Shape;2132;p15"/>
            <p:cNvSpPr/>
            <p:nvPr/>
          </p:nvSpPr>
          <p:spPr>
            <a:xfrm>
              <a:off x="2909350" y="2341175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1" y="8440"/>
                  </a:moveTo>
                  <a:lnTo>
                    <a:pt x="14723" y="16917"/>
                  </a:lnTo>
                  <a:lnTo>
                    <a:pt x="29334" y="8477"/>
                  </a:lnTo>
                  <a:lnTo>
                    <a:pt x="14611" y="1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3" name="Google Shape;2133;p15"/>
            <p:cNvSpPr/>
            <p:nvPr/>
          </p:nvSpPr>
          <p:spPr>
            <a:xfrm>
              <a:off x="1768925" y="2558675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0" y="8440"/>
                  </a:moveTo>
                  <a:lnTo>
                    <a:pt x="14723" y="16916"/>
                  </a:lnTo>
                  <a:lnTo>
                    <a:pt x="29334" y="8477"/>
                  </a:lnTo>
                  <a:lnTo>
                    <a:pt x="14611" y="0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4" name="Google Shape;2134;p15"/>
            <p:cNvSpPr/>
            <p:nvPr/>
          </p:nvSpPr>
          <p:spPr>
            <a:xfrm>
              <a:off x="1773575" y="343700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29333" y="8514"/>
                  </a:moveTo>
                  <a:lnTo>
                    <a:pt x="14611" y="0"/>
                  </a:lnTo>
                  <a:lnTo>
                    <a:pt x="0" y="8440"/>
                  </a:lnTo>
                  <a:lnTo>
                    <a:pt x="14723" y="16953"/>
                  </a:lnTo>
                  <a:lnTo>
                    <a:pt x="29333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5" name="Google Shape;2135;p15"/>
            <p:cNvSpPr/>
            <p:nvPr/>
          </p:nvSpPr>
          <p:spPr>
            <a:xfrm>
              <a:off x="1391550" y="3216725"/>
              <a:ext cx="734300" cy="423850"/>
            </a:xfrm>
            <a:custGeom>
              <a:rect b="b" l="l" r="r" t="t"/>
              <a:pathLst>
                <a:path extrusionOk="0" fill="none" h="16954" w="29372">
                  <a:moveTo>
                    <a:pt x="29371" y="8514"/>
                  </a:moveTo>
                  <a:lnTo>
                    <a:pt x="14649" y="0"/>
                  </a:lnTo>
                  <a:lnTo>
                    <a:pt x="1" y="8440"/>
                  </a:lnTo>
                  <a:lnTo>
                    <a:pt x="14723" y="16953"/>
                  </a:lnTo>
                  <a:lnTo>
                    <a:pt x="29371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6" name="Google Shape;2136;p15"/>
            <p:cNvSpPr/>
            <p:nvPr/>
          </p:nvSpPr>
          <p:spPr>
            <a:xfrm>
              <a:off x="1386900" y="2338400"/>
              <a:ext cx="733375" cy="422925"/>
            </a:xfrm>
            <a:custGeom>
              <a:rect b="b" l="l" r="r" t="t"/>
              <a:pathLst>
                <a:path extrusionOk="0" fill="none" h="16917" w="29335">
                  <a:moveTo>
                    <a:pt x="1" y="8440"/>
                  </a:moveTo>
                  <a:lnTo>
                    <a:pt x="14723" y="16916"/>
                  </a:lnTo>
                  <a:lnTo>
                    <a:pt x="29334" y="8477"/>
                  </a:lnTo>
                  <a:lnTo>
                    <a:pt x="14649" y="0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7" name="Google Shape;2137;p15"/>
            <p:cNvSpPr/>
            <p:nvPr/>
          </p:nvSpPr>
          <p:spPr>
            <a:xfrm>
              <a:off x="1389700" y="277710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14723" y="16953"/>
                  </a:moveTo>
                  <a:lnTo>
                    <a:pt x="29334" y="8514"/>
                  </a:lnTo>
                  <a:lnTo>
                    <a:pt x="14611" y="0"/>
                  </a:lnTo>
                  <a:lnTo>
                    <a:pt x="1" y="8439"/>
                  </a:lnTo>
                  <a:lnTo>
                    <a:pt x="14723" y="1695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8" name="Google Shape;2138;p15"/>
            <p:cNvSpPr/>
            <p:nvPr/>
          </p:nvSpPr>
          <p:spPr>
            <a:xfrm>
              <a:off x="4054425" y="3002025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29334" y="8514"/>
                  </a:moveTo>
                  <a:lnTo>
                    <a:pt x="14612" y="0"/>
                  </a:lnTo>
                  <a:lnTo>
                    <a:pt x="1" y="8440"/>
                  </a:lnTo>
                  <a:lnTo>
                    <a:pt x="14723" y="16953"/>
                  </a:lnTo>
                  <a:lnTo>
                    <a:pt x="29334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9" name="Google Shape;2139;p15"/>
            <p:cNvSpPr/>
            <p:nvPr/>
          </p:nvSpPr>
          <p:spPr>
            <a:xfrm>
              <a:off x="4815650" y="3002950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29334" y="8514"/>
                  </a:moveTo>
                  <a:lnTo>
                    <a:pt x="14612" y="0"/>
                  </a:lnTo>
                  <a:lnTo>
                    <a:pt x="1" y="8477"/>
                  </a:lnTo>
                  <a:lnTo>
                    <a:pt x="14723" y="16953"/>
                  </a:lnTo>
                  <a:lnTo>
                    <a:pt x="29334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0" name="Google Shape;2140;p15"/>
            <p:cNvSpPr/>
            <p:nvPr/>
          </p:nvSpPr>
          <p:spPr>
            <a:xfrm>
              <a:off x="3293225" y="300015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29333" y="8515"/>
                  </a:moveTo>
                  <a:lnTo>
                    <a:pt x="14611" y="1"/>
                  </a:lnTo>
                  <a:lnTo>
                    <a:pt x="0" y="8477"/>
                  </a:lnTo>
                  <a:lnTo>
                    <a:pt x="14723" y="16954"/>
                  </a:lnTo>
                  <a:lnTo>
                    <a:pt x="29333" y="851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1" name="Google Shape;2141;p15"/>
            <p:cNvSpPr/>
            <p:nvPr/>
          </p:nvSpPr>
          <p:spPr>
            <a:xfrm>
              <a:off x="4433650" y="2782675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29334" y="8514"/>
                  </a:moveTo>
                  <a:lnTo>
                    <a:pt x="14611" y="0"/>
                  </a:lnTo>
                  <a:lnTo>
                    <a:pt x="0" y="8440"/>
                  </a:lnTo>
                  <a:lnTo>
                    <a:pt x="14723" y="16953"/>
                  </a:lnTo>
                  <a:lnTo>
                    <a:pt x="29334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2" name="Google Shape;2142;p15"/>
            <p:cNvSpPr/>
            <p:nvPr/>
          </p:nvSpPr>
          <p:spPr>
            <a:xfrm>
              <a:off x="3672425" y="2781750"/>
              <a:ext cx="733375" cy="422900"/>
            </a:xfrm>
            <a:custGeom>
              <a:rect b="b" l="l" r="r" t="t"/>
              <a:pathLst>
                <a:path extrusionOk="0" fill="none" h="16916" w="29335">
                  <a:moveTo>
                    <a:pt x="29334" y="8477"/>
                  </a:moveTo>
                  <a:lnTo>
                    <a:pt x="14649" y="0"/>
                  </a:lnTo>
                  <a:lnTo>
                    <a:pt x="1" y="8439"/>
                  </a:lnTo>
                  <a:lnTo>
                    <a:pt x="14723" y="16916"/>
                  </a:lnTo>
                  <a:lnTo>
                    <a:pt x="29334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3" name="Google Shape;2143;p15"/>
            <p:cNvSpPr/>
            <p:nvPr/>
          </p:nvSpPr>
          <p:spPr>
            <a:xfrm>
              <a:off x="5192075" y="2344900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29334" y="8514"/>
                  </a:moveTo>
                  <a:lnTo>
                    <a:pt x="14649" y="0"/>
                  </a:lnTo>
                  <a:lnTo>
                    <a:pt x="1" y="8440"/>
                  </a:lnTo>
                  <a:lnTo>
                    <a:pt x="14723" y="16954"/>
                  </a:lnTo>
                  <a:lnTo>
                    <a:pt x="29334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4" name="Google Shape;2144;p15"/>
            <p:cNvSpPr/>
            <p:nvPr/>
          </p:nvSpPr>
          <p:spPr>
            <a:xfrm>
              <a:off x="2152775" y="3218575"/>
              <a:ext cx="733375" cy="422925"/>
            </a:xfrm>
            <a:custGeom>
              <a:rect b="b" l="l" r="r" t="t"/>
              <a:pathLst>
                <a:path extrusionOk="0" fill="none" h="16917" w="29335">
                  <a:moveTo>
                    <a:pt x="29334" y="8477"/>
                  </a:moveTo>
                  <a:lnTo>
                    <a:pt x="14649" y="1"/>
                  </a:lnTo>
                  <a:lnTo>
                    <a:pt x="1" y="8440"/>
                  </a:lnTo>
                  <a:lnTo>
                    <a:pt x="14723" y="16917"/>
                  </a:lnTo>
                  <a:lnTo>
                    <a:pt x="29334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5" name="Google Shape;2145;p15"/>
            <p:cNvSpPr/>
            <p:nvPr/>
          </p:nvSpPr>
          <p:spPr>
            <a:xfrm>
              <a:off x="4812875" y="2564250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0" y="8440"/>
                  </a:moveTo>
                  <a:lnTo>
                    <a:pt x="14723" y="16916"/>
                  </a:lnTo>
                  <a:lnTo>
                    <a:pt x="29333" y="8477"/>
                  </a:lnTo>
                  <a:lnTo>
                    <a:pt x="14611" y="0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6" name="Google Shape;2146;p15"/>
            <p:cNvSpPr/>
            <p:nvPr/>
          </p:nvSpPr>
          <p:spPr>
            <a:xfrm>
              <a:off x="4051650" y="2562400"/>
              <a:ext cx="734275" cy="423850"/>
            </a:xfrm>
            <a:custGeom>
              <a:rect b="b" l="l" r="r" t="t"/>
              <a:pathLst>
                <a:path extrusionOk="0" fill="none" h="16954" w="29371">
                  <a:moveTo>
                    <a:pt x="0" y="8439"/>
                  </a:moveTo>
                  <a:lnTo>
                    <a:pt x="14723" y="16953"/>
                  </a:lnTo>
                  <a:lnTo>
                    <a:pt x="29371" y="8514"/>
                  </a:lnTo>
                  <a:lnTo>
                    <a:pt x="14648" y="0"/>
                  </a:lnTo>
                  <a:lnTo>
                    <a:pt x="0" y="843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7" name="Google Shape;2147;p15"/>
            <p:cNvSpPr/>
            <p:nvPr/>
          </p:nvSpPr>
          <p:spPr>
            <a:xfrm>
              <a:off x="5194875" y="2784525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29334" y="8477"/>
                  </a:moveTo>
                  <a:lnTo>
                    <a:pt x="14611" y="1"/>
                  </a:lnTo>
                  <a:lnTo>
                    <a:pt x="0" y="8440"/>
                  </a:lnTo>
                  <a:lnTo>
                    <a:pt x="14723" y="16916"/>
                  </a:lnTo>
                  <a:lnTo>
                    <a:pt x="29334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8" name="Google Shape;2148;p15"/>
            <p:cNvSpPr/>
            <p:nvPr/>
          </p:nvSpPr>
          <p:spPr>
            <a:xfrm>
              <a:off x="5204150" y="4542100"/>
              <a:ext cx="733375" cy="317900"/>
            </a:xfrm>
            <a:custGeom>
              <a:rect b="b" l="l" r="r" t="t"/>
              <a:pathLst>
                <a:path extrusionOk="0" fill="none" h="12716" w="29335">
                  <a:moveTo>
                    <a:pt x="14612" y="1"/>
                  </a:moveTo>
                  <a:lnTo>
                    <a:pt x="1" y="8440"/>
                  </a:lnTo>
                  <a:lnTo>
                    <a:pt x="7437" y="12716"/>
                  </a:lnTo>
                  <a:lnTo>
                    <a:pt x="22010" y="12716"/>
                  </a:lnTo>
                  <a:lnTo>
                    <a:pt x="29334" y="8477"/>
                  </a:lnTo>
                  <a:lnTo>
                    <a:pt x="1461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9" name="Google Shape;2149;p15"/>
            <p:cNvSpPr/>
            <p:nvPr/>
          </p:nvSpPr>
          <p:spPr>
            <a:xfrm>
              <a:off x="4806350" y="1246300"/>
              <a:ext cx="733375" cy="422925"/>
            </a:xfrm>
            <a:custGeom>
              <a:rect b="b" l="l" r="r" t="t"/>
              <a:pathLst>
                <a:path extrusionOk="0" fill="none" h="16917" w="29335">
                  <a:moveTo>
                    <a:pt x="14686" y="16916"/>
                  </a:moveTo>
                  <a:lnTo>
                    <a:pt x="29334" y="8477"/>
                  </a:lnTo>
                  <a:lnTo>
                    <a:pt x="14612" y="0"/>
                  </a:lnTo>
                  <a:lnTo>
                    <a:pt x="1" y="8440"/>
                  </a:lnTo>
                  <a:lnTo>
                    <a:pt x="14686" y="1691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0" name="Google Shape;2150;p15"/>
            <p:cNvSpPr/>
            <p:nvPr/>
          </p:nvSpPr>
          <p:spPr>
            <a:xfrm>
              <a:off x="5185575" y="102695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29334" y="8477"/>
                  </a:moveTo>
                  <a:lnTo>
                    <a:pt x="14611" y="0"/>
                  </a:lnTo>
                  <a:lnTo>
                    <a:pt x="0" y="8440"/>
                  </a:lnTo>
                  <a:lnTo>
                    <a:pt x="14686" y="16953"/>
                  </a:lnTo>
                  <a:lnTo>
                    <a:pt x="29334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1" name="Google Shape;2151;p15"/>
            <p:cNvSpPr/>
            <p:nvPr/>
          </p:nvSpPr>
          <p:spPr>
            <a:xfrm>
              <a:off x="5945875" y="1027875"/>
              <a:ext cx="734275" cy="423850"/>
            </a:xfrm>
            <a:custGeom>
              <a:rect b="b" l="l" r="r" t="t"/>
              <a:pathLst>
                <a:path extrusionOk="0" fill="none" h="16954" w="29371">
                  <a:moveTo>
                    <a:pt x="29371" y="8514"/>
                  </a:moveTo>
                  <a:lnTo>
                    <a:pt x="14648" y="0"/>
                  </a:lnTo>
                  <a:lnTo>
                    <a:pt x="0" y="8440"/>
                  </a:lnTo>
                  <a:lnTo>
                    <a:pt x="14723" y="16954"/>
                  </a:lnTo>
                  <a:lnTo>
                    <a:pt x="29371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2" name="Google Shape;2152;p15"/>
            <p:cNvSpPr/>
            <p:nvPr/>
          </p:nvSpPr>
          <p:spPr>
            <a:xfrm>
              <a:off x="4424350" y="1025075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29334" y="8515"/>
                  </a:moveTo>
                  <a:lnTo>
                    <a:pt x="14612" y="1"/>
                  </a:lnTo>
                  <a:lnTo>
                    <a:pt x="1" y="8440"/>
                  </a:lnTo>
                  <a:lnTo>
                    <a:pt x="14723" y="16954"/>
                  </a:lnTo>
                  <a:lnTo>
                    <a:pt x="29334" y="851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3" name="Google Shape;2153;p15"/>
            <p:cNvSpPr/>
            <p:nvPr/>
          </p:nvSpPr>
          <p:spPr>
            <a:xfrm>
              <a:off x="5566650" y="1247225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14723" y="16953"/>
                  </a:moveTo>
                  <a:lnTo>
                    <a:pt x="29334" y="8514"/>
                  </a:lnTo>
                  <a:lnTo>
                    <a:pt x="14649" y="0"/>
                  </a:lnTo>
                  <a:lnTo>
                    <a:pt x="0" y="8440"/>
                  </a:lnTo>
                  <a:lnTo>
                    <a:pt x="14723" y="1695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4" name="Google Shape;2154;p15"/>
            <p:cNvSpPr/>
            <p:nvPr/>
          </p:nvSpPr>
          <p:spPr>
            <a:xfrm>
              <a:off x="3283925" y="1243500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14723" y="16917"/>
                  </a:moveTo>
                  <a:lnTo>
                    <a:pt x="29334" y="8477"/>
                  </a:lnTo>
                  <a:lnTo>
                    <a:pt x="14611" y="1"/>
                  </a:lnTo>
                  <a:lnTo>
                    <a:pt x="0" y="8440"/>
                  </a:lnTo>
                  <a:lnTo>
                    <a:pt x="14723" y="1691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5" name="Google Shape;2155;p15"/>
            <p:cNvSpPr/>
            <p:nvPr/>
          </p:nvSpPr>
          <p:spPr>
            <a:xfrm>
              <a:off x="3663125" y="1024150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29334" y="8477"/>
                  </a:moveTo>
                  <a:lnTo>
                    <a:pt x="14612" y="1"/>
                  </a:lnTo>
                  <a:lnTo>
                    <a:pt x="1" y="8440"/>
                  </a:lnTo>
                  <a:lnTo>
                    <a:pt x="14723" y="16954"/>
                  </a:lnTo>
                  <a:lnTo>
                    <a:pt x="29334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6" name="Google Shape;2156;p15"/>
            <p:cNvSpPr/>
            <p:nvPr/>
          </p:nvSpPr>
          <p:spPr>
            <a:xfrm>
              <a:off x="4045150" y="1244425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14723" y="16954"/>
                  </a:moveTo>
                  <a:lnTo>
                    <a:pt x="29333" y="8515"/>
                  </a:lnTo>
                  <a:lnTo>
                    <a:pt x="14611" y="1"/>
                  </a:lnTo>
                  <a:lnTo>
                    <a:pt x="0" y="8440"/>
                  </a:lnTo>
                  <a:lnTo>
                    <a:pt x="14723" y="1695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7" name="Google Shape;2157;p15"/>
            <p:cNvSpPr/>
            <p:nvPr/>
          </p:nvSpPr>
          <p:spPr>
            <a:xfrm>
              <a:off x="6341800" y="3885000"/>
              <a:ext cx="734300" cy="422925"/>
            </a:xfrm>
            <a:custGeom>
              <a:rect b="b" l="l" r="r" t="t"/>
              <a:pathLst>
                <a:path extrusionOk="0" fill="none" h="16917" w="29372">
                  <a:moveTo>
                    <a:pt x="1" y="8439"/>
                  </a:moveTo>
                  <a:lnTo>
                    <a:pt x="14723" y="16916"/>
                  </a:lnTo>
                  <a:lnTo>
                    <a:pt x="29371" y="8477"/>
                  </a:lnTo>
                  <a:lnTo>
                    <a:pt x="14649" y="0"/>
                  </a:lnTo>
                  <a:lnTo>
                    <a:pt x="1" y="843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8" name="Google Shape;2158;p15"/>
            <p:cNvSpPr/>
            <p:nvPr/>
          </p:nvSpPr>
          <p:spPr>
            <a:xfrm>
              <a:off x="6339950" y="3445350"/>
              <a:ext cx="733350" cy="423875"/>
            </a:xfrm>
            <a:custGeom>
              <a:rect b="b" l="l" r="r" t="t"/>
              <a:pathLst>
                <a:path extrusionOk="0" fill="none" h="16955" w="29334">
                  <a:moveTo>
                    <a:pt x="0" y="8440"/>
                  </a:moveTo>
                  <a:lnTo>
                    <a:pt x="14723" y="16954"/>
                  </a:lnTo>
                  <a:lnTo>
                    <a:pt x="29334" y="8515"/>
                  </a:lnTo>
                  <a:lnTo>
                    <a:pt x="14611" y="1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9" name="Google Shape;2159;p15"/>
            <p:cNvSpPr/>
            <p:nvPr/>
          </p:nvSpPr>
          <p:spPr>
            <a:xfrm>
              <a:off x="6337150" y="3005725"/>
              <a:ext cx="734300" cy="423850"/>
            </a:xfrm>
            <a:custGeom>
              <a:rect b="b" l="l" r="r" t="t"/>
              <a:pathLst>
                <a:path extrusionOk="0" fill="none" h="16954" w="29372">
                  <a:moveTo>
                    <a:pt x="1" y="8440"/>
                  </a:moveTo>
                  <a:lnTo>
                    <a:pt x="14723" y="16954"/>
                  </a:lnTo>
                  <a:lnTo>
                    <a:pt x="29372" y="8515"/>
                  </a:lnTo>
                  <a:lnTo>
                    <a:pt x="14649" y="1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0" name="Google Shape;2160;p15"/>
            <p:cNvSpPr/>
            <p:nvPr/>
          </p:nvSpPr>
          <p:spPr>
            <a:xfrm>
              <a:off x="2901925" y="102230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29334" y="8514"/>
                  </a:moveTo>
                  <a:lnTo>
                    <a:pt x="14648" y="0"/>
                  </a:lnTo>
                  <a:lnTo>
                    <a:pt x="0" y="8477"/>
                  </a:lnTo>
                  <a:lnTo>
                    <a:pt x="14723" y="16953"/>
                  </a:lnTo>
                  <a:lnTo>
                    <a:pt x="29334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1" name="Google Shape;2161;p15"/>
            <p:cNvSpPr/>
            <p:nvPr/>
          </p:nvSpPr>
          <p:spPr>
            <a:xfrm>
              <a:off x="6332525" y="212740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0" y="8440"/>
                  </a:moveTo>
                  <a:lnTo>
                    <a:pt x="14723" y="16954"/>
                  </a:lnTo>
                  <a:lnTo>
                    <a:pt x="29334" y="8477"/>
                  </a:lnTo>
                  <a:lnTo>
                    <a:pt x="14648" y="1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2" name="Google Shape;2162;p15"/>
            <p:cNvSpPr/>
            <p:nvPr/>
          </p:nvSpPr>
          <p:spPr>
            <a:xfrm>
              <a:off x="6330650" y="1687775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1" y="8440"/>
                  </a:moveTo>
                  <a:lnTo>
                    <a:pt x="14723" y="16954"/>
                  </a:lnTo>
                  <a:lnTo>
                    <a:pt x="29334" y="8514"/>
                  </a:lnTo>
                  <a:lnTo>
                    <a:pt x="14612" y="1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3" name="Google Shape;2163;p15"/>
            <p:cNvSpPr/>
            <p:nvPr/>
          </p:nvSpPr>
          <p:spPr>
            <a:xfrm>
              <a:off x="6327875" y="124815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14723" y="16954"/>
                  </a:moveTo>
                  <a:lnTo>
                    <a:pt x="29334" y="8514"/>
                  </a:lnTo>
                  <a:lnTo>
                    <a:pt x="14611" y="1"/>
                  </a:lnTo>
                  <a:lnTo>
                    <a:pt x="0" y="8477"/>
                  </a:lnTo>
                  <a:lnTo>
                    <a:pt x="14723" y="1695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4" name="Google Shape;2164;p15"/>
            <p:cNvSpPr/>
            <p:nvPr/>
          </p:nvSpPr>
          <p:spPr>
            <a:xfrm>
              <a:off x="6335300" y="2567025"/>
              <a:ext cx="733375" cy="422925"/>
            </a:xfrm>
            <a:custGeom>
              <a:rect b="b" l="l" r="r" t="t"/>
              <a:pathLst>
                <a:path extrusionOk="0" fill="none" h="16917" w="29335">
                  <a:moveTo>
                    <a:pt x="1" y="8440"/>
                  </a:moveTo>
                  <a:lnTo>
                    <a:pt x="14723" y="16917"/>
                  </a:lnTo>
                  <a:lnTo>
                    <a:pt x="29334" y="8477"/>
                  </a:lnTo>
                  <a:lnTo>
                    <a:pt x="14612" y="1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5" name="Google Shape;2165;p15"/>
            <p:cNvSpPr/>
            <p:nvPr/>
          </p:nvSpPr>
          <p:spPr>
            <a:xfrm>
              <a:off x="5951450" y="1907125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14611" y="1"/>
                  </a:moveTo>
                  <a:lnTo>
                    <a:pt x="0" y="8440"/>
                  </a:lnTo>
                  <a:lnTo>
                    <a:pt x="14685" y="16917"/>
                  </a:lnTo>
                  <a:lnTo>
                    <a:pt x="29334" y="8477"/>
                  </a:lnTo>
                  <a:lnTo>
                    <a:pt x="1461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6" name="Google Shape;2166;p15"/>
            <p:cNvSpPr/>
            <p:nvPr/>
          </p:nvSpPr>
          <p:spPr>
            <a:xfrm>
              <a:off x="252050" y="3434200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29334" y="8515"/>
                  </a:moveTo>
                  <a:lnTo>
                    <a:pt x="14612" y="1"/>
                  </a:lnTo>
                  <a:lnTo>
                    <a:pt x="1" y="8440"/>
                  </a:lnTo>
                  <a:lnTo>
                    <a:pt x="14686" y="16954"/>
                  </a:lnTo>
                  <a:lnTo>
                    <a:pt x="29334" y="851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7" name="Google Shape;2167;p15"/>
            <p:cNvSpPr/>
            <p:nvPr/>
          </p:nvSpPr>
          <p:spPr>
            <a:xfrm>
              <a:off x="249275" y="2995500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29334" y="8477"/>
                  </a:moveTo>
                  <a:lnTo>
                    <a:pt x="14611" y="1"/>
                  </a:lnTo>
                  <a:lnTo>
                    <a:pt x="0" y="8440"/>
                  </a:lnTo>
                  <a:lnTo>
                    <a:pt x="14723" y="16917"/>
                  </a:lnTo>
                  <a:lnTo>
                    <a:pt x="29334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8" name="Google Shape;2168;p15"/>
            <p:cNvSpPr/>
            <p:nvPr/>
          </p:nvSpPr>
          <p:spPr>
            <a:xfrm>
              <a:off x="253925" y="3873825"/>
              <a:ext cx="733350" cy="423875"/>
            </a:xfrm>
            <a:custGeom>
              <a:rect b="b" l="l" r="r" t="t"/>
              <a:pathLst>
                <a:path extrusionOk="0" fill="none" h="16955" w="29334">
                  <a:moveTo>
                    <a:pt x="29333" y="8515"/>
                  </a:moveTo>
                  <a:lnTo>
                    <a:pt x="14611" y="1"/>
                  </a:lnTo>
                  <a:lnTo>
                    <a:pt x="0" y="8440"/>
                  </a:lnTo>
                  <a:lnTo>
                    <a:pt x="14723" y="16954"/>
                  </a:lnTo>
                  <a:lnTo>
                    <a:pt x="29333" y="851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9" name="Google Shape;2169;p15"/>
            <p:cNvSpPr/>
            <p:nvPr/>
          </p:nvSpPr>
          <p:spPr>
            <a:xfrm>
              <a:off x="246475" y="2555875"/>
              <a:ext cx="734300" cy="422925"/>
            </a:xfrm>
            <a:custGeom>
              <a:rect b="b" l="l" r="r" t="t"/>
              <a:pathLst>
                <a:path extrusionOk="0" fill="none" h="16917" w="29372">
                  <a:moveTo>
                    <a:pt x="29371" y="8477"/>
                  </a:moveTo>
                  <a:lnTo>
                    <a:pt x="14649" y="1"/>
                  </a:lnTo>
                  <a:lnTo>
                    <a:pt x="1" y="8440"/>
                  </a:lnTo>
                  <a:lnTo>
                    <a:pt x="14723" y="16917"/>
                  </a:lnTo>
                  <a:lnTo>
                    <a:pt x="29371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0" name="Google Shape;2170;p15"/>
            <p:cNvSpPr/>
            <p:nvPr/>
          </p:nvSpPr>
          <p:spPr>
            <a:xfrm>
              <a:off x="256700" y="4313475"/>
              <a:ext cx="733350" cy="422900"/>
            </a:xfrm>
            <a:custGeom>
              <a:rect b="b" l="l" r="r" t="t"/>
              <a:pathLst>
                <a:path extrusionOk="0" fill="none" h="16916" w="29334">
                  <a:moveTo>
                    <a:pt x="1" y="8439"/>
                  </a:moveTo>
                  <a:lnTo>
                    <a:pt x="14686" y="16916"/>
                  </a:lnTo>
                  <a:lnTo>
                    <a:pt x="29334" y="8477"/>
                  </a:lnTo>
                  <a:lnTo>
                    <a:pt x="14612" y="0"/>
                  </a:lnTo>
                  <a:lnTo>
                    <a:pt x="1" y="843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1" name="Google Shape;2171;p15"/>
            <p:cNvSpPr/>
            <p:nvPr/>
          </p:nvSpPr>
          <p:spPr>
            <a:xfrm>
              <a:off x="6344600" y="4324625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0" y="8440"/>
                  </a:moveTo>
                  <a:lnTo>
                    <a:pt x="14723" y="16916"/>
                  </a:lnTo>
                  <a:lnTo>
                    <a:pt x="29334" y="8477"/>
                  </a:lnTo>
                  <a:lnTo>
                    <a:pt x="14611" y="0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2" name="Google Shape;2172;p15"/>
            <p:cNvSpPr/>
            <p:nvPr/>
          </p:nvSpPr>
          <p:spPr>
            <a:xfrm>
              <a:off x="244625" y="211625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29334" y="8514"/>
                  </a:moveTo>
                  <a:lnTo>
                    <a:pt x="14611" y="1"/>
                  </a:lnTo>
                  <a:lnTo>
                    <a:pt x="0" y="8440"/>
                  </a:lnTo>
                  <a:lnTo>
                    <a:pt x="14723" y="16954"/>
                  </a:lnTo>
                  <a:lnTo>
                    <a:pt x="29334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3" name="Google Shape;2173;p15"/>
            <p:cNvSpPr/>
            <p:nvPr/>
          </p:nvSpPr>
          <p:spPr>
            <a:xfrm>
              <a:off x="1380400" y="1019500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29334" y="8515"/>
                  </a:moveTo>
                  <a:lnTo>
                    <a:pt x="14612" y="1"/>
                  </a:lnTo>
                  <a:lnTo>
                    <a:pt x="1" y="8477"/>
                  </a:lnTo>
                  <a:lnTo>
                    <a:pt x="14686" y="16954"/>
                  </a:lnTo>
                  <a:lnTo>
                    <a:pt x="29334" y="851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4" name="Google Shape;2174;p15"/>
            <p:cNvSpPr/>
            <p:nvPr/>
          </p:nvSpPr>
          <p:spPr>
            <a:xfrm>
              <a:off x="2522700" y="124165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14723" y="16953"/>
                  </a:moveTo>
                  <a:lnTo>
                    <a:pt x="29334" y="8514"/>
                  </a:lnTo>
                  <a:lnTo>
                    <a:pt x="14611" y="0"/>
                  </a:lnTo>
                  <a:lnTo>
                    <a:pt x="0" y="8440"/>
                  </a:lnTo>
                  <a:lnTo>
                    <a:pt x="14723" y="1695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5" name="Google Shape;2175;p15"/>
            <p:cNvSpPr/>
            <p:nvPr/>
          </p:nvSpPr>
          <p:spPr>
            <a:xfrm>
              <a:off x="1761475" y="1240725"/>
              <a:ext cx="733375" cy="422925"/>
            </a:xfrm>
            <a:custGeom>
              <a:rect b="b" l="l" r="r" t="t"/>
              <a:pathLst>
                <a:path extrusionOk="0" fill="none" h="16917" w="29335">
                  <a:moveTo>
                    <a:pt x="14723" y="16916"/>
                  </a:moveTo>
                  <a:lnTo>
                    <a:pt x="29334" y="8477"/>
                  </a:lnTo>
                  <a:lnTo>
                    <a:pt x="14649" y="0"/>
                  </a:lnTo>
                  <a:lnTo>
                    <a:pt x="1" y="8440"/>
                  </a:lnTo>
                  <a:lnTo>
                    <a:pt x="14723" y="1691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6" name="Google Shape;2176;p15"/>
            <p:cNvSpPr/>
            <p:nvPr/>
          </p:nvSpPr>
          <p:spPr>
            <a:xfrm>
              <a:off x="2140700" y="1021375"/>
              <a:ext cx="734275" cy="423850"/>
            </a:xfrm>
            <a:custGeom>
              <a:rect b="b" l="l" r="r" t="t"/>
              <a:pathLst>
                <a:path extrusionOk="0" fill="none" h="16954" w="29371">
                  <a:moveTo>
                    <a:pt x="29371" y="8514"/>
                  </a:moveTo>
                  <a:lnTo>
                    <a:pt x="14648" y="0"/>
                  </a:lnTo>
                  <a:lnTo>
                    <a:pt x="0" y="8440"/>
                  </a:lnTo>
                  <a:lnTo>
                    <a:pt x="14723" y="16953"/>
                  </a:lnTo>
                  <a:lnTo>
                    <a:pt x="29371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7" name="Google Shape;2177;p15"/>
            <p:cNvSpPr/>
            <p:nvPr/>
          </p:nvSpPr>
          <p:spPr>
            <a:xfrm>
              <a:off x="1001200" y="123885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14685" y="16954"/>
                  </a:moveTo>
                  <a:lnTo>
                    <a:pt x="29334" y="8515"/>
                  </a:lnTo>
                  <a:lnTo>
                    <a:pt x="14611" y="1"/>
                  </a:lnTo>
                  <a:lnTo>
                    <a:pt x="0" y="8440"/>
                  </a:lnTo>
                  <a:lnTo>
                    <a:pt x="14685" y="1695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8" name="Google Shape;2178;p15"/>
            <p:cNvSpPr/>
            <p:nvPr/>
          </p:nvSpPr>
          <p:spPr>
            <a:xfrm>
              <a:off x="241825" y="1676625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29334" y="8514"/>
                  </a:moveTo>
                  <a:lnTo>
                    <a:pt x="14649" y="1"/>
                  </a:lnTo>
                  <a:lnTo>
                    <a:pt x="1" y="8440"/>
                  </a:lnTo>
                  <a:lnTo>
                    <a:pt x="14723" y="16954"/>
                  </a:lnTo>
                  <a:lnTo>
                    <a:pt x="29334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9" name="Google Shape;2179;p15"/>
            <p:cNvSpPr/>
            <p:nvPr/>
          </p:nvSpPr>
          <p:spPr>
            <a:xfrm>
              <a:off x="621050" y="1458200"/>
              <a:ext cx="734275" cy="422925"/>
            </a:xfrm>
            <a:custGeom>
              <a:rect b="b" l="l" r="r" t="t"/>
              <a:pathLst>
                <a:path extrusionOk="0" fill="none" h="16917" w="29371">
                  <a:moveTo>
                    <a:pt x="29371" y="8477"/>
                  </a:moveTo>
                  <a:lnTo>
                    <a:pt x="14648" y="1"/>
                  </a:lnTo>
                  <a:lnTo>
                    <a:pt x="0" y="8440"/>
                  </a:lnTo>
                  <a:lnTo>
                    <a:pt x="14723" y="16917"/>
                  </a:lnTo>
                  <a:lnTo>
                    <a:pt x="29371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0" name="Google Shape;2180;p15"/>
            <p:cNvSpPr/>
            <p:nvPr/>
          </p:nvSpPr>
          <p:spPr>
            <a:xfrm>
              <a:off x="619175" y="1018575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29334" y="8514"/>
                  </a:moveTo>
                  <a:lnTo>
                    <a:pt x="14612" y="1"/>
                  </a:lnTo>
                  <a:lnTo>
                    <a:pt x="1" y="8440"/>
                  </a:lnTo>
                  <a:lnTo>
                    <a:pt x="14723" y="16954"/>
                  </a:lnTo>
                  <a:lnTo>
                    <a:pt x="29334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1" name="Google Shape;2181;p15"/>
            <p:cNvSpPr/>
            <p:nvPr/>
          </p:nvSpPr>
          <p:spPr>
            <a:xfrm>
              <a:off x="1397125" y="4095975"/>
              <a:ext cx="733375" cy="422925"/>
            </a:xfrm>
            <a:custGeom>
              <a:rect b="b" l="l" r="r" t="t"/>
              <a:pathLst>
                <a:path extrusionOk="0" fill="none" h="16917" w="29335">
                  <a:moveTo>
                    <a:pt x="14612" y="0"/>
                  </a:moveTo>
                  <a:lnTo>
                    <a:pt x="1" y="8440"/>
                  </a:lnTo>
                  <a:lnTo>
                    <a:pt x="14686" y="16916"/>
                  </a:lnTo>
                  <a:lnTo>
                    <a:pt x="29334" y="8477"/>
                  </a:lnTo>
                  <a:lnTo>
                    <a:pt x="1461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2" name="Google Shape;2182;p15"/>
            <p:cNvSpPr/>
            <p:nvPr/>
          </p:nvSpPr>
          <p:spPr>
            <a:xfrm>
              <a:off x="2143475" y="1461000"/>
              <a:ext cx="733375" cy="422925"/>
            </a:xfrm>
            <a:custGeom>
              <a:rect b="b" l="l" r="r" t="t"/>
              <a:pathLst>
                <a:path extrusionOk="0" fill="none" h="16917" w="29335">
                  <a:moveTo>
                    <a:pt x="1" y="8440"/>
                  </a:moveTo>
                  <a:lnTo>
                    <a:pt x="14723" y="16916"/>
                  </a:lnTo>
                  <a:lnTo>
                    <a:pt x="29334" y="8477"/>
                  </a:lnTo>
                  <a:lnTo>
                    <a:pt x="14612" y="0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3" name="Google Shape;2183;p15"/>
            <p:cNvSpPr/>
            <p:nvPr/>
          </p:nvSpPr>
          <p:spPr>
            <a:xfrm>
              <a:off x="1382275" y="1459125"/>
              <a:ext cx="733350" cy="423875"/>
            </a:xfrm>
            <a:custGeom>
              <a:rect b="b" l="l" r="r" t="t"/>
              <a:pathLst>
                <a:path extrusionOk="0" fill="none" h="16955" w="29334">
                  <a:moveTo>
                    <a:pt x="0" y="8440"/>
                  </a:moveTo>
                  <a:lnTo>
                    <a:pt x="14723" y="16954"/>
                  </a:lnTo>
                  <a:lnTo>
                    <a:pt x="29334" y="8515"/>
                  </a:lnTo>
                  <a:lnTo>
                    <a:pt x="14611" y="1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4" name="Google Shape;2184;p15"/>
            <p:cNvSpPr/>
            <p:nvPr/>
          </p:nvSpPr>
          <p:spPr>
            <a:xfrm>
              <a:off x="1764275" y="1679425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0" y="8439"/>
                  </a:moveTo>
                  <a:lnTo>
                    <a:pt x="14723" y="16953"/>
                  </a:lnTo>
                  <a:lnTo>
                    <a:pt x="29334" y="8514"/>
                  </a:lnTo>
                  <a:lnTo>
                    <a:pt x="14611" y="0"/>
                  </a:lnTo>
                  <a:lnTo>
                    <a:pt x="0" y="843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5" name="Google Shape;2185;p15"/>
            <p:cNvSpPr/>
            <p:nvPr/>
          </p:nvSpPr>
          <p:spPr>
            <a:xfrm>
              <a:off x="628475" y="2776150"/>
              <a:ext cx="733375" cy="423875"/>
            </a:xfrm>
            <a:custGeom>
              <a:rect b="b" l="l" r="r" t="t"/>
              <a:pathLst>
                <a:path extrusionOk="0" fill="none" h="16955" w="29335">
                  <a:moveTo>
                    <a:pt x="14723" y="16954"/>
                  </a:moveTo>
                  <a:lnTo>
                    <a:pt x="29334" y="8477"/>
                  </a:lnTo>
                  <a:lnTo>
                    <a:pt x="14612" y="1"/>
                  </a:lnTo>
                  <a:lnTo>
                    <a:pt x="1" y="8440"/>
                  </a:lnTo>
                  <a:lnTo>
                    <a:pt x="14723" y="1695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6" name="Google Shape;2186;p15"/>
            <p:cNvSpPr/>
            <p:nvPr/>
          </p:nvSpPr>
          <p:spPr>
            <a:xfrm>
              <a:off x="623825" y="1896900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1" y="8477"/>
                  </a:moveTo>
                  <a:lnTo>
                    <a:pt x="14723" y="16954"/>
                  </a:lnTo>
                  <a:lnTo>
                    <a:pt x="29334" y="8514"/>
                  </a:lnTo>
                  <a:lnTo>
                    <a:pt x="14612" y="1"/>
                  </a:lnTo>
                  <a:lnTo>
                    <a:pt x="1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7" name="Google Shape;2187;p15"/>
            <p:cNvSpPr/>
            <p:nvPr/>
          </p:nvSpPr>
          <p:spPr>
            <a:xfrm>
              <a:off x="626625" y="2336525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14686" y="16954"/>
                  </a:moveTo>
                  <a:lnTo>
                    <a:pt x="29334" y="8515"/>
                  </a:lnTo>
                  <a:lnTo>
                    <a:pt x="14611" y="1"/>
                  </a:lnTo>
                  <a:lnTo>
                    <a:pt x="0" y="8440"/>
                  </a:lnTo>
                  <a:lnTo>
                    <a:pt x="14686" y="1695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8" name="Google Shape;2188;p15"/>
            <p:cNvSpPr/>
            <p:nvPr/>
          </p:nvSpPr>
          <p:spPr>
            <a:xfrm>
              <a:off x="1003050" y="1678475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0" y="8440"/>
                  </a:moveTo>
                  <a:lnTo>
                    <a:pt x="14723" y="16917"/>
                  </a:lnTo>
                  <a:lnTo>
                    <a:pt x="29334" y="8477"/>
                  </a:lnTo>
                  <a:lnTo>
                    <a:pt x="14611" y="1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9" name="Google Shape;2189;p15"/>
            <p:cNvSpPr/>
            <p:nvPr/>
          </p:nvSpPr>
          <p:spPr>
            <a:xfrm>
              <a:off x="2904700" y="1461925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1" y="8440"/>
                  </a:moveTo>
                  <a:lnTo>
                    <a:pt x="14723" y="16954"/>
                  </a:lnTo>
                  <a:lnTo>
                    <a:pt x="29334" y="8514"/>
                  </a:lnTo>
                  <a:lnTo>
                    <a:pt x="14612" y="0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0" name="Google Shape;2190;p15"/>
            <p:cNvSpPr/>
            <p:nvPr/>
          </p:nvSpPr>
          <p:spPr>
            <a:xfrm>
              <a:off x="2525500" y="1681275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0" y="8440"/>
                  </a:moveTo>
                  <a:lnTo>
                    <a:pt x="14723" y="16916"/>
                  </a:lnTo>
                  <a:lnTo>
                    <a:pt x="29333" y="8477"/>
                  </a:lnTo>
                  <a:lnTo>
                    <a:pt x="14611" y="0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1" name="Google Shape;2191;p15"/>
            <p:cNvSpPr/>
            <p:nvPr/>
          </p:nvSpPr>
          <p:spPr>
            <a:xfrm>
              <a:off x="5187425" y="1466575"/>
              <a:ext cx="733375" cy="422925"/>
            </a:xfrm>
            <a:custGeom>
              <a:rect b="b" l="l" r="r" t="t"/>
              <a:pathLst>
                <a:path extrusionOk="0" fill="none" h="16917" w="29335">
                  <a:moveTo>
                    <a:pt x="1" y="8440"/>
                  </a:moveTo>
                  <a:lnTo>
                    <a:pt x="14723" y="16916"/>
                  </a:lnTo>
                  <a:lnTo>
                    <a:pt x="29334" y="8477"/>
                  </a:lnTo>
                  <a:lnTo>
                    <a:pt x="14612" y="0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2" name="Google Shape;2192;p15"/>
            <p:cNvSpPr/>
            <p:nvPr/>
          </p:nvSpPr>
          <p:spPr>
            <a:xfrm>
              <a:off x="5962600" y="4104350"/>
              <a:ext cx="734275" cy="422900"/>
            </a:xfrm>
            <a:custGeom>
              <a:rect b="b" l="l" r="r" t="t"/>
              <a:pathLst>
                <a:path extrusionOk="0" fill="none" h="16916" w="29371">
                  <a:moveTo>
                    <a:pt x="14648" y="0"/>
                  </a:moveTo>
                  <a:lnTo>
                    <a:pt x="0" y="8439"/>
                  </a:lnTo>
                  <a:lnTo>
                    <a:pt x="14723" y="16916"/>
                  </a:lnTo>
                  <a:lnTo>
                    <a:pt x="29371" y="8477"/>
                  </a:lnTo>
                  <a:lnTo>
                    <a:pt x="146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3" name="Google Shape;2193;p15"/>
            <p:cNvSpPr/>
            <p:nvPr/>
          </p:nvSpPr>
          <p:spPr>
            <a:xfrm>
              <a:off x="4808225" y="168500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0" y="8440"/>
                  </a:moveTo>
                  <a:lnTo>
                    <a:pt x="14723" y="16953"/>
                  </a:lnTo>
                  <a:lnTo>
                    <a:pt x="29334" y="8514"/>
                  </a:lnTo>
                  <a:lnTo>
                    <a:pt x="14611" y="0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4" name="Google Shape;2194;p15"/>
            <p:cNvSpPr/>
            <p:nvPr/>
          </p:nvSpPr>
          <p:spPr>
            <a:xfrm>
              <a:off x="4426225" y="1464725"/>
              <a:ext cx="734275" cy="423850"/>
            </a:xfrm>
            <a:custGeom>
              <a:rect b="b" l="l" r="r" t="t"/>
              <a:pathLst>
                <a:path extrusionOk="0" fill="none" h="16954" w="29371">
                  <a:moveTo>
                    <a:pt x="0" y="8439"/>
                  </a:moveTo>
                  <a:lnTo>
                    <a:pt x="14722" y="16953"/>
                  </a:lnTo>
                  <a:lnTo>
                    <a:pt x="29371" y="8514"/>
                  </a:lnTo>
                  <a:lnTo>
                    <a:pt x="14648" y="0"/>
                  </a:lnTo>
                  <a:lnTo>
                    <a:pt x="0" y="843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5" name="Google Shape;2195;p15"/>
            <p:cNvSpPr/>
            <p:nvPr/>
          </p:nvSpPr>
          <p:spPr>
            <a:xfrm>
              <a:off x="3665925" y="1463775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0" y="8440"/>
                  </a:moveTo>
                  <a:lnTo>
                    <a:pt x="14686" y="16917"/>
                  </a:lnTo>
                  <a:lnTo>
                    <a:pt x="29334" y="8477"/>
                  </a:lnTo>
                  <a:lnTo>
                    <a:pt x="14611" y="1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6" name="Google Shape;2196;p15"/>
            <p:cNvSpPr/>
            <p:nvPr/>
          </p:nvSpPr>
          <p:spPr>
            <a:xfrm>
              <a:off x="4047000" y="1684050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0" y="8440"/>
                  </a:moveTo>
                  <a:lnTo>
                    <a:pt x="14723" y="16917"/>
                  </a:lnTo>
                  <a:lnTo>
                    <a:pt x="29334" y="8478"/>
                  </a:lnTo>
                  <a:lnTo>
                    <a:pt x="14649" y="1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7" name="Google Shape;2197;p15"/>
            <p:cNvSpPr/>
            <p:nvPr/>
          </p:nvSpPr>
          <p:spPr>
            <a:xfrm>
              <a:off x="3285775" y="1682200"/>
              <a:ext cx="734300" cy="423850"/>
            </a:xfrm>
            <a:custGeom>
              <a:rect b="b" l="l" r="r" t="t"/>
              <a:pathLst>
                <a:path extrusionOk="0" fill="none" h="16954" w="29372">
                  <a:moveTo>
                    <a:pt x="1" y="8440"/>
                  </a:moveTo>
                  <a:lnTo>
                    <a:pt x="14723" y="16954"/>
                  </a:lnTo>
                  <a:lnTo>
                    <a:pt x="29371" y="8514"/>
                  </a:lnTo>
                  <a:lnTo>
                    <a:pt x="14649" y="1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8" name="Google Shape;2198;p15"/>
            <p:cNvSpPr/>
            <p:nvPr/>
          </p:nvSpPr>
          <p:spPr>
            <a:xfrm>
              <a:off x="2918650" y="4098775"/>
              <a:ext cx="733350" cy="422900"/>
            </a:xfrm>
            <a:custGeom>
              <a:rect b="b" l="l" r="r" t="t"/>
              <a:pathLst>
                <a:path extrusionOk="0" fill="none" h="16916" w="29334">
                  <a:moveTo>
                    <a:pt x="14611" y="0"/>
                  </a:moveTo>
                  <a:lnTo>
                    <a:pt x="0" y="8439"/>
                  </a:lnTo>
                  <a:lnTo>
                    <a:pt x="14723" y="16916"/>
                  </a:lnTo>
                  <a:lnTo>
                    <a:pt x="29334" y="8477"/>
                  </a:lnTo>
                  <a:lnTo>
                    <a:pt x="1461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9" name="Google Shape;2199;p15"/>
            <p:cNvSpPr/>
            <p:nvPr/>
          </p:nvSpPr>
          <p:spPr>
            <a:xfrm>
              <a:off x="4061875" y="4319975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0" y="8440"/>
                  </a:moveTo>
                  <a:lnTo>
                    <a:pt x="14723" y="16953"/>
                  </a:lnTo>
                  <a:lnTo>
                    <a:pt x="29334" y="8514"/>
                  </a:lnTo>
                  <a:lnTo>
                    <a:pt x="14611" y="0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0" name="Google Shape;2200;p15"/>
            <p:cNvSpPr/>
            <p:nvPr/>
          </p:nvSpPr>
          <p:spPr>
            <a:xfrm>
              <a:off x="3679875" y="409970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14611" y="0"/>
                  </a:moveTo>
                  <a:lnTo>
                    <a:pt x="0" y="8440"/>
                  </a:lnTo>
                  <a:lnTo>
                    <a:pt x="14723" y="16953"/>
                  </a:lnTo>
                  <a:lnTo>
                    <a:pt x="29334" y="8514"/>
                  </a:lnTo>
                  <a:lnTo>
                    <a:pt x="1461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1" name="Google Shape;2201;p15"/>
            <p:cNvSpPr/>
            <p:nvPr/>
          </p:nvSpPr>
          <p:spPr>
            <a:xfrm>
              <a:off x="4441075" y="4101550"/>
              <a:ext cx="733375" cy="422925"/>
            </a:xfrm>
            <a:custGeom>
              <a:rect b="b" l="l" r="r" t="t"/>
              <a:pathLst>
                <a:path extrusionOk="0" fill="none" h="16917" w="29335">
                  <a:moveTo>
                    <a:pt x="14612" y="1"/>
                  </a:moveTo>
                  <a:lnTo>
                    <a:pt x="1" y="8440"/>
                  </a:lnTo>
                  <a:lnTo>
                    <a:pt x="14723" y="16916"/>
                  </a:lnTo>
                  <a:lnTo>
                    <a:pt x="29334" y="8477"/>
                  </a:lnTo>
                  <a:lnTo>
                    <a:pt x="1461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2" name="Google Shape;2202;p15"/>
            <p:cNvSpPr/>
            <p:nvPr/>
          </p:nvSpPr>
          <p:spPr>
            <a:xfrm>
              <a:off x="631275" y="3215800"/>
              <a:ext cx="733350" cy="422900"/>
            </a:xfrm>
            <a:custGeom>
              <a:rect b="b" l="l" r="r" t="t"/>
              <a:pathLst>
                <a:path extrusionOk="0" fill="none" h="16916" w="29334">
                  <a:moveTo>
                    <a:pt x="14686" y="16916"/>
                  </a:moveTo>
                  <a:lnTo>
                    <a:pt x="29334" y="8477"/>
                  </a:lnTo>
                  <a:lnTo>
                    <a:pt x="14611" y="0"/>
                  </a:lnTo>
                  <a:lnTo>
                    <a:pt x="0" y="8439"/>
                  </a:lnTo>
                  <a:lnTo>
                    <a:pt x="14686" y="1691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3" name="Google Shape;2203;p15"/>
            <p:cNvSpPr/>
            <p:nvPr/>
          </p:nvSpPr>
          <p:spPr>
            <a:xfrm>
              <a:off x="4822150" y="4321825"/>
              <a:ext cx="734300" cy="422925"/>
            </a:xfrm>
            <a:custGeom>
              <a:rect b="b" l="l" r="r" t="t"/>
              <a:pathLst>
                <a:path extrusionOk="0" fill="none" h="16917" w="29372">
                  <a:moveTo>
                    <a:pt x="1" y="8440"/>
                  </a:moveTo>
                  <a:lnTo>
                    <a:pt x="14723" y="16917"/>
                  </a:lnTo>
                  <a:lnTo>
                    <a:pt x="29371" y="8477"/>
                  </a:lnTo>
                  <a:lnTo>
                    <a:pt x="14649" y="1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4" name="Google Shape;2204;p15"/>
            <p:cNvSpPr/>
            <p:nvPr/>
          </p:nvSpPr>
          <p:spPr>
            <a:xfrm>
              <a:off x="5583375" y="4322750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1" y="8440"/>
                  </a:moveTo>
                  <a:lnTo>
                    <a:pt x="14723" y="16954"/>
                  </a:lnTo>
                  <a:lnTo>
                    <a:pt x="29334" y="8515"/>
                  </a:lnTo>
                  <a:lnTo>
                    <a:pt x="14649" y="1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5" name="Google Shape;2205;p15"/>
            <p:cNvSpPr/>
            <p:nvPr/>
          </p:nvSpPr>
          <p:spPr>
            <a:xfrm>
              <a:off x="5202300" y="4102475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14612" y="1"/>
                  </a:moveTo>
                  <a:lnTo>
                    <a:pt x="1" y="8440"/>
                  </a:lnTo>
                  <a:lnTo>
                    <a:pt x="14686" y="16954"/>
                  </a:lnTo>
                  <a:lnTo>
                    <a:pt x="29334" y="8514"/>
                  </a:lnTo>
                  <a:lnTo>
                    <a:pt x="1461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6" name="Google Shape;2206;p15"/>
            <p:cNvSpPr/>
            <p:nvPr/>
          </p:nvSpPr>
          <p:spPr>
            <a:xfrm>
              <a:off x="3300650" y="4319050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0" y="8440"/>
                  </a:moveTo>
                  <a:lnTo>
                    <a:pt x="14723" y="16916"/>
                  </a:lnTo>
                  <a:lnTo>
                    <a:pt x="29334" y="8477"/>
                  </a:lnTo>
                  <a:lnTo>
                    <a:pt x="14611" y="0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7" name="Google Shape;2207;p15"/>
            <p:cNvSpPr/>
            <p:nvPr/>
          </p:nvSpPr>
          <p:spPr>
            <a:xfrm>
              <a:off x="5569425" y="1686850"/>
              <a:ext cx="733375" cy="422925"/>
            </a:xfrm>
            <a:custGeom>
              <a:rect b="b" l="l" r="r" t="t"/>
              <a:pathLst>
                <a:path extrusionOk="0" fill="none" h="16917" w="29335">
                  <a:moveTo>
                    <a:pt x="1" y="8440"/>
                  </a:moveTo>
                  <a:lnTo>
                    <a:pt x="14723" y="16916"/>
                  </a:lnTo>
                  <a:lnTo>
                    <a:pt x="29334" y="8477"/>
                  </a:lnTo>
                  <a:lnTo>
                    <a:pt x="14612" y="1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8" name="Google Shape;2208;p15"/>
            <p:cNvSpPr/>
            <p:nvPr/>
          </p:nvSpPr>
          <p:spPr>
            <a:xfrm>
              <a:off x="5948650" y="146750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14612" y="1"/>
                  </a:moveTo>
                  <a:lnTo>
                    <a:pt x="1" y="8440"/>
                  </a:lnTo>
                  <a:lnTo>
                    <a:pt x="14723" y="16954"/>
                  </a:lnTo>
                  <a:lnTo>
                    <a:pt x="29334" y="8514"/>
                  </a:lnTo>
                  <a:lnTo>
                    <a:pt x="1461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9" name="Google Shape;2209;p15"/>
            <p:cNvSpPr/>
            <p:nvPr/>
          </p:nvSpPr>
          <p:spPr>
            <a:xfrm>
              <a:off x="633125" y="3654500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14723" y="16953"/>
                  </a:moveTo>
                  <a:lnTo>
                    <a:pt x="29334" y="8514"/>
                  </a:lnTo>
                  <a:lnTo>
                    <a:pt x="14612" y="0"/>
                  </a:lnTo>
                  <a:lnTo>
                    <a:pt x="1" y="8439"/>
                  </a:lnTo>
                  <a:lnTo>
                    <a:pt x="14723" y="1695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0" name="Google Shape;2210;p15"/>
            <p:cNvSpPr/>
            <p:nvPr/>
          </p:nvSpPr>
          <p:spPr>
            <a:xfrm>
              <a:off x="1017000" y="4314400"/>
              <a:ext cx="734275" cy="423850"/>
            </a:xfrm>
            <a:custGeom>
              <a:rect b="b" l="l" r="r" t="t"/>
              <a:pathLst>
                <a:path extrusionOk="0" fill="none" h="16954" w="29371">
                  <a:moveTo>
                    <a:pt x="0" y="8440"/>
                  </a:moveTo>
                  <a:lnTo>
                    <a:pt x="14723" y="16953"/>
                  </a:lnTo>
                  <a:lnTo>
                    <a:pt x="29371" y="8514"/>
                  </a:lnTo>
                  <a:lnTo>
                    <a:pt x="14648" y="0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1" name="Google Shape;2211;p15"/>
            <p:cNvSpPr/>
            <p:nvPr/>
          </p:nvSpPr>
          <p:spPr>
            <a:xfrm>
              <a:off x="1778200" y="4316250"/>
              <a:ext cx="733375" cy="422925"/>
            </a:xfrm>
            <a:custGeom>
              <a:rect b="b" l="l" r="r" t="t"/>
              <a:pathLst>
                <a:path extrusionOk="0" fill="none" h="16917" w="29335">
                  <a:moveTo>
                    <a:pt x="1" y="8440"/>
                  </a:moveTo>
                  <a:lnTo>
                    <a:pt x="14723" y="16917"/>
                  </a:lnTo>
                  <a:lnTo>
                    <a:pt x="29334" y="8477"/>
                  </a:lnTo>
                  <a:lnTo>
                    <a:pt x="14649" y="1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2" name="Google Shape;2212;p15"/>
            <p:cNvSpPr/>
            <p:nvPr/>
          </p:nvSpPr>
          <p:spPr>
            <a:xfrm>
              <a:off x="2539425" y="4317175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1" y="8440"/>
                  </a:moveTo>
                  <a:lnTo>
                    <a:pt x="14723" y="16954"/>
                  </a:lnTo>
                  <a:lnTo>
                    <a:pt x="29334" y="8515"/>
                  </a:lnTo>
                  <a:lnTo>
                    <a:pt x="14612" y="1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3" name="Google Shape;2213;p15"/>
            <p:cNvSpPr/>
            <p:nvPr/>
          </p:nvSpPr>
          <p:spPr>
            <a:xfrm>
              <a:off x="2157425" y="4096900"/>
              <a:ext cx="734300" cy="423850"/>
            </a:xfrm>
            <a:custGeom>
              <a:rect b="b" l="l" r="r" t="t"/>
              <a:pathLst>
                <a:path extrusionOk="0" fill="none" h="16954" w="29372">
                  <a:moveTo>
                    <a:pt x="14649" y="1"/>
                  </a:moveTo>
                  <a:lnTo>
                    <a:pt x="1" y="8440"/>
                  </a:lnTo>
                  <a:lnTo>
                    <a:pt x="14723" y="16954"/>
                  </a:lnTo>
                  <a:lnTo>
                    <a:pt x="29371" y="8514"/>
                  </a:lnTo>
                  <a:lnTo>
                    <a:pt x="1464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4" name="Google Shape;2214;p15"/>
            <p:cNvSpPr/>
            <p:nvPr/>
          </p:nvSpPr>
          <p:spPr>
            <a:xfrm>
              <a:off x="241825" y="855000"/>
              <a:ext cx="262125" cy="151525"/>
            </a:xfrm>
            <a:custGeom>
              <a:rect b="b" l="l" r="r" t="t"/>
              <a:pathLst>
                <a:path extrusionOk="0" h="6061" w="10485">
                  <a:moveTo>
                    <a:pt x="9407" y="0"/>
                  </a:moveTo>
                  <a:lnTo>
                    <a:pt x="1" y="5428"/>
                  </a:lnTo>
                  <a:lnTo>
                    <a:pt x="1" y="6060"/>
                  </a:lnTo>
                  <a:lnTo>
                    <a:pt x="1048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5" name="Google Shape;2215;p15"/>
            <p:cNvSpPr/>
            <p:nvPr/>
          </p:nvSpPr>
          <p:spPr>
            <a:xfrm>
              <a:off x="7281475" y="4803275"/>
              <a:ext cx="98550" cy="56725"/>
            </a:xfrm>
            <a:custGeom>
              <a:rect b="b" l="l" r="r" t="t"/>
              <a:pathLst>
                <a:path extrusionOk="0" h="2269" w="3942">
                  <a:moveTo>
                    <a:pt x="3942" y="1"/>
                  </a:moveTo>
                  <a:lnTo>
                    <a:pt x="1" y="2269"/>
                  </a:lnTo>
                  <a:lnTo>
                    <a:pt x="1116" y="2269"/>
                  </a:lnTo>
                  <a:lnTo>
                    <a:pt x="3942" y="633"/>
                  </a:lnTo>
                  <a:lnTo>
                    <a:pt x="394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6" name="Google Shape;2216;p15"/>
            <p:cNvSpPr/>
            <p:nvPr/>
          </p:nvSpPr>
          <p:spPr>
            <a:xfrm>
              <a:off x="241825" y="855000"/>
              <a:ext cx="7138200" cy="4005000"/>
            </a:xfrm>
            <a:custGeom>
              <a:rect b="b" l="l" r="r" t="t"/>
              <a:pathLst>
                <a:path extrusionOk="0" h="160200" w="285528">
                  <a:moveTo>
                    <a:pt x="29706" y="6544"/>
                  </a:moveTo>
                  <a:lnTo>
                    <a:pt x="44428" y="15057"/>
                  </a:lnTo>
                  <a:lnTo>
                    <a:pt x="29817" y="23497"/>
                  </a:lnTo>
                  <a:lnTo>
                    <a:pt x="15095" y="14983"/>
                  </a:lnTo>
                  <a:lnTo>
                    <a:pt x="29706" y="6544"/>
                  </a:lnTo>
                  <a:close/>
                  <a:moveTo>
                    <a:pt x="60155" y="6581"/>
                  </a:moveTo>
                  <a:lnTo>
                    <a:pt x="74877" y="15095"/>
                  </a:lnTo>
                  <a:lnTo>
                    <a:pt x="60229" y="23534"/>
                  </a:lnTo>
                  <a:lnTo>
                    <a:pt x="45544" y="15057"/>
                  </a:lnTo>
                  <a:lnTo>
                    <a:pt x="60155" y="6581"/>
                  </a:lnTo>
                  <a:close/>
                  <a:moveTo>
                    <a:pt x="90603" y="6655"/>
                  </a:moveTo>
                  <a:lnTo>
                    <a:pt x="105326" y="15169"/>
                  </a:lnTo>
                  <a:lnTo>
                    <a:pt x="90678" y="23608"/>
                  </a:lnTo>
                  <a:lnTo>
                    <a:pt x="75955" y="15095"/>
                  </a:lnTo>
                  <a:lnTo>
                    <a:pt x="90603" y="6655"/>
                  </a:lnTo>
                  <a:close/>
                  <a:moveTo>
                    <a:pt x="121052" y="6692"/>
                  </a:moveTo>
                  <a:lnTo>
                    <a:pt x="135738" y="15206"/>
                  </a:lnTo>
                  <a:lnTo>
                    <a:pt x="121127" y="23645"/>
                  </a:lnTo>
                  <a:lnTo>
                    <a:pt x="106404" y="15169"/>
                  </a:lnTo>
                  <a:lnTo>
                    <a:pt x="121052" y="6692"/>
                  </a:lnTo>
                  <a:close/>
                  <a:moveTo>
                    <a:pt x="151464" y="6767"/>
                  </a:moveTo>
                  <a:lnTo>
                    <a:pt x="166186" y="15243"/>
                  </a:lnTo>
                  <a:lnTo>
                    <a:pt x="151575" y="23720"/>
                  </a:lnTo>
                  <a:lnTo>
                    <a:pt x="136853" y="15206"/>
                  </a:lnTo>
                  <a:lnTo>
                    <a:pt x="151464" y="6767"/>
                  </a:lnTo>
                  <a:close/>
                  <a:moveTo>
                    <a:pt x="181913" y="6804"/>
                  </a:moveTo>
                  <a:lnTo>
                    <a:pt x="196635" y="15318"/>
                  </a:lnTo>
                  <a:lnTo>
                    <a:pt x="182024" y="23757"/>
                  </a:lnTo>
                  <a:lnTo>
                    <a:pt x="167302" y="15243"/>
                  </a:lnTo>
                  <a:lnTo>
                    <a:pt x="181913" y="6804"/>
                  </a:lnTo>
                  <a:close/>
                  <a:moveTo>
                    <a:pt x="212361" y="6878"/>
                  </a:moveTo>
                  <a:lnTo>
                    <a:pt x="227084" y="15355"/>
                  </a:lnTo>
                  <a:lnTo>
                    <a:pt x="212436" y="23831"/>
                  </a:lnTo>
                  <a:lnTo>
                    <a:pt x="197750" y="15318"/>
                  </a:lnTo>
                  <a:lnTo>
                    <a:pt x="212361" y="6878"/>
                  </a:lnTo>
                  <a:close/>
                  <a:moveTo>
                    <a:pt x="242810" y="6915"/>
                  </a:moveTo>
                  <a:lnTo>
                    <a:pt x="257533" y="15429"/>
                  </a:lnTo>
                  <a:lnTo>
                    <a:pt x="242885" y="23869"/>
                  </a:lnTo>
                  <a:lnTo>
                    <a:pt x="228162" y="15355"/>
                  </a:lnTo>
                  <a:lnTo>
                    <a:pt x="242810" y="6915"/>
                  </a:lnTo>
                  <a:close/>
                  <a:moveTo>
                    <a:pt x="44986" y="15355"/>
                  </a:moveTo>
                  <a:lnTo>
                    <a:pt x="59709" y="23869"/>
                  </a:lnTo>
                  <a:lnTo>
                    <a:pt x="45060" y="32308"/>
                  </a:lnTo>
                  <a:lnTo>
                    <a:pt x="30375" y="23794"/>
                  </a:lnTo>
                  <a:lnTo>
                    <a:pt x="44986" y="15355"/>
                  </a:lnTo>
                  <a:close/>
                  <a:moveTo>
                    <a:pt x="75435" y="15429"/>
                  </a:moveTo>
                  <a:lnTo>
                    <a:pt x="90120" y="23906"/>
                  </a:lnTo>
                  <a:lnTo>
                    <a:pt x="75509" y="32345"/>
                  </a:lnTo>
                  <a:lnTo>
                    <a:pt x="60787" y="23869"/>
                  </a:lnTo>
                  <a:lnTo>
                    <a:pt x="75435" y="15429"/>
                  </a:lnTo>
                  <a:close/>
                  <a:moveTo>
                    <a:pt x="105846" y="15466"/>
                  </a:moveTo>
                  <a:lnTo>
                    <a:pt x="120569" y="23980"/>
                  </a:lnTo>
                  <a:lnTo>
                    <a:pt x="105958" y="32419"/>
                  </a:lnTo>
                  <a:lnTo>
                    <a:pt x="91235" y="23906"/>
                  </a:lnTo>
                  <a:lnTo>
                    <a:pt x="105846" y="15466"/>
                  </a:lnTo>
                  <a:close/>
                  <a:moveTo>
                    <a:pt x="136295" y="15541"/>
                  </a:moveTo>
                  <a:lnTo>
                    <a:pt x="151018" y="24017"/>
                  </a:lnTo>
                  <a:lnTo>
                    <a:pt x="136407" y="32457"/>
                  </a:lnTo>
                  <a:lnTo>
                    <a:pt x="121684" y="23980"/>
                  </a:lnTo>
                  <a:lnTo>
                    <a:pt x="136295" y="15541"/>
                  </a:lnTo>
                  <a:close/>
                  <a:moveTo>
                    <a:pt x="166744" y="15578"/>
                  </a:moveTo>
                  <a:lnTo>
                    <a:pt x="181466" y="24092"/>
                  </a:lnTo>
                  <a:lnTo>
                    <a:pt x="166856" y="32531"/>
                  </a:lnTo>
                  <a:lnTo>
                    <a:pt x="152133" y="24017"/>
                  </a:lnTo>
                  <a:lnTo>
                    <a:pt x="166744" y="15578"/>
                  </a:lnTo>
                  <a:close/>
                  <a:moveTo>
                    <a:pt x="197193" y="15652"/>
                  </a:moveTo>
                  <a:lnTo>
                    <a:pt x="211915" y="24129"/>
                  </a:lnTo>
                  <a:lnTo>
                    <a:pt x="197267" y="32568"/>
                  </a:lnTo>
                  <a:lnTo>
                    <a:pt x="182582" y="24092"/>
                  </a:lnTo>
                  <a:lnTo>
                    <a:pt x="197193" y="15652"/>
                  </a:lnTo>
                  <a:close/>
                  <a:moveTo>
                    <a:pt x="227642" y="15689"/>
                  </a:moveTo>
                  <a:lnTo>
                    <a:pt x="242327" y="24203"/>
                  </a:lnTo>
                  <a:lnTo>
                    <a:pt x="227716" y="32642"/>
                  </a:lnTo>
                  <a:lnTo>
                    <a:pt x="212993" y="24129"/>
                  </a:lnTo>
                  <a:lnTo>
                    <a:pt x="227642" y="15689"/>
                  </a:lnTo>
                  <a:close/>
                  <a:moveTo>
                    <a:pt x="258053" y="15727"/>
                  </a:moveTo>
                  <a:lnTo>
                    <a:pt x="272776" y="24240"/>
                  </a:lnTo>
                  <a:lnTo>
                    <a:pt x="258165" y="32680"/>
                  </a:lnTo>
                  <a:lnTo>
                    <a:pt x="243442" y="24203"/>
                  </a:lnTo>
                  <a:lnTo>
                    <a:pt x="258053" y="15727"/>
                  </a:lnTo>
                  <a:close/>
                  <a:moveTo>
                    <a:pt x="29817" y="24129"/>
                  </a:moveTo>
                  <a:lnTo>
                    <a:pt x="44540" y="32605"/>
                  </a:lnTo>
                  <a:lnTo>
                    <a:pt x="29892" y="41045"/>
                  </a:lnTo>
                  <a:lnTo>
                    <a:pt x="15169" y="32568"/>
                  </a:lnTo>
                  <a:lnTo>
                    <a:pt x="29817" y="24129"/>
                  </a:lnTo>
                  <a:close/>
                  <a:moveTo>
                    <a:pt x="60229" y="24166"/>
                  </a:moveTo>
                  <a:lnTo>
                    <a:pt x="74952" y="32680"/>
                  </a:lnTo>
                  <a:lnTo>
                    <a:pt x="60341" y="41119"/>
                  </a:lnTo>
                  <a:lnTo>
                    <a:pt x="45618" y="32605"/>
                  </a:lnTo>
                  <a:lnTo>
                    <a:pt x="60229" y="24166"/>
                  </a:lnTo>
                  <a:close/>
                  <a:moveTo>
                    <a:pt x="90678" y="24240"/>
                  </a:moveTo>
                  <a:lnTo>
                    <a:pt x="105400" y="32717"/>
                  </a:lnTo>
                  <a:lnTo>
                    <a:pt x="90789" y="41156"/>
                  </a:lnTo>
                  <a:lnTo>
                    <a:pt x="76067" y="32680"/>
                  </a:lnTo>
                  <a:lnTo>
                    <a:pt x="90678" y="24240"/>
                  </a:lnTo>
                  <a:close/>
                  <a:moveTo>
                    <a:pt x="121127" y="24277"/>
                  </a:moveTo>
                  <a:lnTo>
                    <a:pt x="135849" y="32791"/>
                  </a:lnTo>
                  <a:lnTo>
                    <a:pt x="121238" y="41231"/>
                  </a:lnTo>
                  <a:lnTo>
                    <a:pt x="106516" y="32717"/>
                  </a:lnTo>
                  <a:lnTo>
                    <a:pt x="121127" y="24277"/>
                  </a:lnTo>
                  <a:close/>
                  <a:moveTo>
                    <a:pt x="151575" y="24352"/>
                  </a:moveTo>
                  <a:lnTo>
                    <a:pt x="166298" y="32828"/>
                  </a:lnTo>
                  <a:lnTo>
                    <a:pt x="151650" y="41268"/>
                  </a:lnTo>
                  <a:lnTo>
                    <a:pt x="136964" y="32791"/>
                  </a:lnTo>
                  <a:lnTo>
                    <a:pt x="151575" y="24352"/>
                  </a:lnTo>
                  <a:close/>
                  <a:moveTo>
                    <a:pt x="182024" y="24389"/>
                  </a:moveTo>
                  <a:lnTo>
                    <a:pt x="196747" y="32903"/>
                  </a:lnTo>
                  <a:lnTo>
                    <a:pt x="182098" y="41342"/>
                  </a:lnTo>
                  <a:lnTo>
                    <a:pt x="167376" y="32828"/>
                  </a:lnTo>
                  <a:lnTo>
                    <a:pt x="182024" y="24389"/>
                  </a:lnTo>
                  <a:close/>
                  <a:moveTo>
                    <a:pt x="212436" y="24463"/>
                  </a:moveTo>
                  <a:lnTo>
                    <a:pt x="227158" y="32940"/>
                  </a:lnTo>
                  <a:lnTo>
                    <a:pt x="212547" y="41379"/>
                  </a:lnTo>
                  <a:lnTo>
                    <a:pt x="197825" y="32903"/>
                  </a:lnTo>
                  <a:lnTo>
                    <a:pt x="212436" y="24463"/>
                  </a:lnTo>
                  <a:close/>
                  <a:moveTo>
                    <a:pt x="242885" y="24501"/>
                  </a:moveTo>
                  <a:lnTo>
                    <a:pt x="257607" y="33014"/>
                  </a:lnTo>
                  <a:lnTo>
                    <a:pt x="242996" y="41454"/>
                  </a:lnTo>
                  <a:lnTo>
                    <a:pt x="228274" y="32940"/>
                  </a:lnTo>
                  <a:lnTo>
                    <a:pt x="242885" y="24501"/>
                  </a:lnTo>
                  <a:close/>
                  <a:moveTo>
                    <a:pt x="45060" y="32940"/>
                  </a:moveTo>
                  <a:lnTo>
                    <a:pt x="59783" y="41416"/>
                  </a:lnTo>
                  <a:lnTo>
                    <a:pt x="45172" y="49856"/>
                  </a:lnTo>
                  <a:lnTo>
                    <a:pt x="30449" y="41379"/>
                  </a:lnTo>
                  <a:lnTo>
                    <a:pt x="45060" y="32940"/>
                  </a:lnTo>
                  <a:close/>
                  <a:moveTo>
                    <a:pt x="75509" y="32977"/>
                  </a:moveTo>
                  <a:lnTo>
                    <a:pt x="90232" y="41491"/>
                  </a:lnTo>
                  <a:lnTo>
                    <a:pt x="75621" y="49930"/>
                  </a:lnTo>
                  <a:lnTo>
                    <a:pt x="60898" y="41416"/>
                  </a:lnTo>
                  <a:lnTo>
                    <a:pt x="75509" y="32977"/>
                  </a:lnTo>
                  <a:close/>
                  <a:moveTo>
                    <a:pt x="105958" y="33051"/>
                  </a:moveTo>
                  <a:lnTo>
                    <a:pt x="120680" y="41528"/>
                  </a:lnTo>
                  <a:lnTo>
                    <a:pt x="106070" y="49967"/>
                  </a:lnTo>
                  <a:lnTo>
                    <a:pt x="91347" y="41491"/>
                  </a:lnTo>
                  <a:lnTo>
                    <a:pt x="105958" y="33051"/>
                  </a:lnTo>
                  <a:close/>
                  <a:moveTo>
                    <a:pt x="136407" y="33089"/>
                  </a:moveTo>
                  <a:lnTo>
                    <a:pt x="151129" y="41602"/>
                  </a:lnTo>
                  <a:lnTo>
                    <a:pt x="136481" y="50042"/>
                  </a:lnTo>
                  <a:lnTo>
                    <a:pt x="121759" y="41528"/>
                  </a:lnTo>
                  <a:lnTo>
                    <a:pt x="136407" y="33089"/>
                  </a:lnTo>
                  <a:close/>
                  <a:moveTo>
                    <a:pt x="166856" y="33163"/>
                  </a:moveTo>
                  <a:lnTo>
                    <a:pt x="181541" y="41640"/>
                  </a:lnTo>
                  <a:lnTo>
                    <a:pt x="166930" y="50079"/>
                  </a:lnTo>
                  <a:lnTo>
                    <a:pt x="152207" y="41602"/>
                  </a:lnTo>
                  <a:lnTo>
                    <a:pt x="166856" y="33163"/>
                  </a:lnTo>
                  <a:close/>
                  <a:moveTo>
                    <a:pt x="197267" y="33200"/>
                  </a:moveTo>
                  <a:lnTo>
                    <a:pt x="211990" y="41714"/>
                  </a:lnTo>
                  <a:lnTo>
                    <a:pt x="197379" y="50153"/>
                  </a:lnTo>
                  <a:lnTo>
                    <a:pt x="182656" y="41640"/>
                  </a:lnTo>
                  <a:lnTo>
                    <a:pt x="197267" y="33200"/>
                  </a:lnTo>
                  <a:close/>
                  <a:moveTo>
                    <a:pt x="227716" y="33275"/>
                  </a:moveTo>
                  <a:lnTo>
                    <a:pt x="242438" y="41751"/>
                  </a:lnTo>
                  <a:lnTo>
                    <a:pt x="227827" y="50190"/>
                  </a:lnTo>
                  <a:lnTo>
                    <a:pt x="213105" y="41714"/>
                  </a:lnTo>
                  <a:lnTo>
                    <a:pt x="227716" y="33275"/>
                  </a:lnTo>
                  <a:close/>
                  <a:moveTo>
                    <a:pt x="258165" y="33312"/>
                  </a:moveTo>
                  <a:lnTo>
                    <a:pt x="272887" y="41825"/>
                  </a:lnTo>
                  <a:lnTo>
                    <a:pt x="258276" y="50265"/>
                  </a:lnTo>
                  <a:lnTo>
                    <a:pt x="243554" y="41751"/>
                  </a:lnTo>
                  <a:lnTo>
                    <a:pt x="258165" y="33312"/>
                  </a:lnTo>
                  <a:close/>
                  <a:moveTo>
                    <a:pt x="29892" y="41677"/>
                  </a:moveTo>
                  <a:lnTo>
                    <a:pt x="44614" y="50190"/>
                  </a:lnTo>
                  <a:lnTo>
                    <a:pt x="30003" y="58630"/>
                  </a:lnTo>
                  <a:lnTo>
                    <a:pt x="15281" y="50153"/>
                  </a:lnTo>
                  <a:lnTo>
                    <a:pt x="29892" y="41677"/>
                  </a:lnTo>
                  <a:close/>
                  <a:moveTo>
                    <a:pt x="60341" y="41751"/>
                  </a:moveTo>
                  <a:lnTo>
                    <a:pt x="75063" y="50265"/>
                  </a:lnTo>
                  <a:lnTo>
                    <a:pt x="60452" y="58704"/>
                  </a:lnTo>
                  <a:lnTo>
                    <a:pt x="45730" y="50190"/>
                  </a:lnTo>
                  <a:lnTo>
                    <a:pt x="60341" y="41751"/>
                  </a:lnTo>
                  <a:close/>
                  <a:moveTo>
                    <a:pt x="90789" y="41788"/>
                  </a:moveTo>
                  <a:lnTo>
                    <a:pt x="105512" y="50302"/>
                  </a:lnTo>
                  <a:lnTo>
                    <a:pt x="90864" y="58741"/>
                  </a:lnTo>
                  <a:lnTo>
                    <a:pt x="76178" y="50265"/>
                  </a:lnTo>
                  <a:lnTo>
                    <a:pt x="90789" y="41788"/>
                  </a:lnTo>
                  <a:close/>
                  <a:moveTo>
                    <a:pt x="121238" y="41863"/>
                  </a:moveTo>
                  <a:lnTo>
                    <a:pt x="135923" y="50339"/>
                  </a:lnTo>
                  <a:lnTo>
                    <a:pt x="121312" y="58816"/>
                  </a:lnTo>
                  <a:lnTo>
                    <a:pt x="106590" y="50302"/>
                  </a:lnTo>
                  <a:lnTo>
                    <a:pt x="121238" y="41863"/>
                  </a:lnTo>
                  <a:close/>
                  <a:moveTo>
                    <a:pt x="151650" y="41900"/>
                  </a:moveTo>
                  <a:lnTo>
                    <a:pt x="166372" y="50414"/>
                  </a:lnTo>
                  <a:lnTo>
                    <a:pt x="151761" y="58853"/>
                  </a:lnTo>
                  <a:lnTo>
                    <a:pt x="137039" y="50339"/>
                  </a:lnTo>
                  <a:lnTo>
                    <a:pt x="151650" y="41900"/>
                  </a:lnTo>
                  <a:close/>
                  <a:moveTo>
                    <a:pt x="182098" y="41974"/>
                  </a:moveTo>
                  <a:lnTo>
                    <a:pt x="196821" y="50451"/>
                  </a:lnTo>
                  <a:lnTo>
                    <a:pt x="182210" y="58890"/>
                  </a:lnTo>
                  <a:lnTo>
                    <a:pt x="167488" y="50414"/>
                  </a:lnTo>
                  <a:lnTo>
                    <a:pt x="182098" y="41974"/>
                  </a:lnTo>
                  <a:close/>
                  <a:moveTo>
                    <a:pt x="212547" y="42011"/>
                  </a:moveTo>
                  <a:lnTo>
                    <a:pt x="227270" y="50525"/>
                  </a:lnTo>
                  <a:lnTo>
                    <a:pt x="212659" y="58964"/>
                  </a:lnTo>
                  <a:lnTo>
                    <a:pt x="197936" y="50451"/>
                  </a:lnTo>
                  <a:lnTo>
                    <a:pt x="212547" y="42011"/>
                  </a:lnTo>
                  <a:close/>
                  <a:moveTo>
                    <a:pt x="242996" y="42086"/>
                  </a:moveTo>
                  <a:lnTo>
                    <a:pt x="257719" y="50562"/>
                  </a:lnTo>
                  <a:lnTo>
                    <a:pt x="243070" y="59002"/>
                  </a:lnTo>
                  <a:lnTo>
                    <a:pt x="228385" y="50525"/>
                  </a:lnTo>
                  <a:lnTo>
                    <a:pt x="242996" y="42086"/>
                  </a:lnTo>
                  <a:close/>
                  <a:moveTo>
                    <a:pt x="14723" y="50451"/>
                  </a:moveTo>
                  <a:lnTo>
                    <a:pt x="29446" y="58964"/>
                  </a:lnTo>
                  <a:lnTo>
                    <a:pt x="14835" y="67404"/>
                  </a:lnTo>
                  <a:lnTo>
                    <a:pt x="112" y="58890"/>
                  </a:lnTo>
                  <a:lnTo>
                    <a:pt x="14723" y="50451"/>
                  </a:lnTo>
                  <a:close/>
                  <a:moveTo>
                    <a:pt x="45172" y="50525"/>
                  </a:moveTo>
                  <a:lnTo>
                    <a:pt x="59894" y="59002"/>
                  </a:lnTo>
                  <a:lnTo>
                    <a:pt x="45246" y="67441"/>
                  </a:lnTo>
                  <a:lnTo>
                    <a:pt x="30561" y="58964"/>
                  </a:lnTo>
                  <a:lnTo>
                    <a:pt x="45172" y="50525"/>
                  </a:lnTo>
                  <a:close/>
                  <a:moveTo>
                    <a:pt x="75621" y="50562"/>
                  </a:moveTo>
                  <a:lnTo>
                    <a:pt x="90343" y="59076"/>
                  </a:lnTo>
                  <a:lnTo>
                    <a:pt x="75695" y="67515"/>
                  </a:lnTo>
                  <a:lnTo>
                    <a:pt x="60973" y="59002"/>
                  </a:lnTo>
                  <a:lnTo>
                    <a:pt x="75621" y="50562"/>
                  </a:lnTo>
                  <a:close/>
                  <a:moveTo>
                    <a:pt x="106070" y="50637"/>
                  </a:moveTo>
                  <a:lnTo>
                    <a:pt x="120755" y="59113"/>
                  </a:lnTo>
                  <a:lnTo>
                    <a:pt x="106144" y="67552"/>
                  </a:lnTo>
                  <a:lnTo>
                    <a:pt x="91421" y="59076"/>
                  </a:lnTo>
                  <a:lnTo>
                    <a:pt x="106070" y="50637"/>
                  </a:lnTo>
                  <a:close/>
                  <a:moveTo>
                    <a:pt x="136481" y="50674"/>
                  </a:moveTo>
                  <a:lnTo>
                    <a:pt x="151204" y="59187"/>
                  </a:lnTo>
                  <a:lnTo>
                    <a:pt x="136593" y="67627"/>
                  </a:lnTo>
                  <a:lnTo>
                    <a:pt x="121870" y="59113"/>
                  </a:lnTo>
                  <a:lnTo>
                    <a:pt x="136481" y="50674"/>
                  </a:lnTo>
                  <a:close/>
                  <a:moveTo>
                    <a:pt x="166930" y="50748"/>
                  </a:moveTo>
                  <a:lnTo>
                    <a:pt x="181652" y="59225"/>
                  </a:lnTo>
                  <a:lnTo>
                    <a:pt x="167041" y="67664"/>
                  </a:lnTo>
                  <a:lnTo>
                    <a:pt x="152319" y="59187"/>
                  </a:lnTo>
                  <a:lnTo>
                    <a:pt x="166930" y="50748"/>
                  </a:lnTo>
                  <a:close/>
                  <a:moveTo>
                    <a:pt x="197379" y="50785"/>
                  </a:moveTo>
                  <a:lnTo>
                    <a:pt x="212101" y="59299"/>
                  </a:lnTo>
                  <a:lnTo>
                    <a:pt x="197453" y="67738"/>
                  </a:lnTo>
                  <a:lnTo>
                    <a:pt x="182768" y="59225"/>
                  </a:lnTo>
                  <a:lnTo>
                    <a:pt x="197379" y="50785"/>
                  </a:lnTo>
                  <a:close/>
                  <a:moveTo>
                    <a:pt x="227827" y="50822"/>
                  </a:moveTo>
                  <a:lnTo>
                    <a:pt x="242550" y="59336"/>
                  </a:lnTo>
                  <a:lnTo>
                    <a:pt x="227902" y="67776"/>
                  </a:lnTo>
                  <a:lnTo>
                    <a:pt x="213179" y="59299"/>
                  </a:lnTo>
                  <a:lnTo>
                    <a:pt x="227827" y="50822"/>
                  </a:lnTo>
                  <a:close/>
                  <a:moveTo>
                    <a:pt x="258276" y="50897"/>
                  </a:moveTo>
                  <a:lnTo>
                    <a:pt x="272962" y="59373"/>
                  </a:lnTo>
                  <a:lnTo>
                    <a:pt x="258351" y="67850"/>
                  </a:lnTo>
                  <a:lnTo>
                    <a:pt x="243628" y="59336"/>
                  </a:lnTo>
                  <a:lnTo>
                    <a:pt x="258276" y="50897"/>
                  </a:lnTo>
                  <a:close/>
                  <a:moveTo>
                    <a:pt x="30003" y="59262"/>
                  </a:moveTo>
                  <a:lnTo>
                    <a:pt x="44726" y="67776"/>
                  </a:lnTo>
                  <a:lnTo>
                    <a:pt x="30078" y="76215"/>
                  </a:lnTo>
                  <a:lnTo>
                    <a:pt x="15392" y="67701"/>
                  </a:lnTo>
                  <a:lnTo>
                    <a:pt x="30003" y="59262"/>
                  </a:lnTo>
                  <a:close/>
                  <a:moveTo>
                    <a:pt x="60452" y="59336"/>
                  </a:moveTo>
                  <a:lnTo>
                    <a:pt x="75137" y="67813"/>
                  </a:lnTo>
                  <a:lnTo>
                    <a:pt x="60526" y="76252"/>
                  </a:lnTo>
                  <a:lnTo>
                    <a:pt x="45804" y="67776"/>
                  </a:lnTo>
                  <a:lnTo>
                    <a:pt x="60452" y="59336"/>
                  </a:lnTo>
                  <a:close/>
                  <a:moveTo>
                    <a:pt x="90864" y="59373"/>
                  </a:moveTo>
                  <a:lnTo>
                    <a:pt x="105586" y="67887"/>
                  </a:lnTo>
                  <a:lnTo>
                    <a:pt x="90975" y="76326"/>
                  </a:lnTo>
                  <a:lnTo>
                    <a:pt x="76253" y="67813"/>
                  </a:lnTo>
                  <a:lnTo>
                    <a:pt x="90864" y="59373"/>
                  </a:lnTo>
                  <a:close/>
                  <a:moveTo>
                    <a:pt x="121312" y="59448"/>
                  </a:moveTo>
                  <a:lnTo>
                    <a:pt x="136035" y="67924"/>
                  </a:lnTo>
                  <a:lnTo>
                    <a:pt x="121424" y="76364"/>
                  </a:lnTo>
                  <a:lnTo>
                    <a:pt x="106702" y="67887"/>
                  </a:lnTo>
                  <a:lnTo>
                    <a:pt x="121312" y="59448"/>
                  </a:lnTo>
                  <a:close/>
                  <a:moveTo>
                    <a:pt x="151761" y="59485"/>
                  </a:moveTo>
                  <a:lnTo>
                    <a:pt x="166484" y="67999"/>
                  </a:lnTo>
                  <a:lnTo>
                    <a:pt x="151873" y="76438"/>
                  </a:lnTo>
                  <a:lnTo>
                    <a:pt x="137150" y="67924"/>
                  </a:lnTo>
                  <a:lnTo>
                    <a:pt x="151761" y="59485"/>
                  </a:lnTo>
                  <a:close/>
                  <a:moveTo>
                    <a:pt x="182210" y="59559"/>
                  </a:moveTo>
                  <a:lnTo>
                    <a:pt x="196933" y="68036"/>
                  </a:lnTo>
                  <a:lnTo>
                    <a:pt x="182284" y="76475"/>
                  </a:lnTo>
                  <a:lnTo>
                    <a:pt x="167599" y="67999"/>
                  </a:lnTo>
                  <a:lnTo>
                    <a:pt x="182210" y="59559"/>
                  </a:lnTo>
                  <a:close/>
                  <a:moveTo>
                    <a:pt x="212659" y="59596"/>
                  </a:moveTo>
                  <a:lnTo>
                    <a:pt x="227344" y="68110"/>
                  </a:lnTo>
                  <a:lnTo>
                    <a:pt x="212733" y="76550"/>
                  </a:lnTo>
                  <a:lnTo>
                    <a:pt x="198011" y="68036"/>
                  </a:lnTo>
                  <a:lnTo>
                    <a:pt x="212659" y="59596"/>
                  </a:lnTo>
                  <a:close/>
                  <a:moveTo>
                    <a:pt x="243070" y="59671"/>
                  </a:moveTo>
                  <a:lnTo>
                    <a:pt x="257793" y="68147"/>
                  </a:lnTo>
                  <a:lnTo>
                    <a:pt x="243182" y="76587"/>
                  </a:lnTo>
                  <a:lnTo>
                    <a:pt x="228459" y="68110"/>
                  </a:lnTo>
                  <a:lnTo>
                    <a:pt x="243070" y="59671"/>
                  </a:lnTo>
                  <a:close/>
                  <a:moveTo>
                    <a:pt x="14835" y="68036"/>
                  </a:moveTo>
                  <a:lnTo>
                    <a:pt x="29557" y="76512"/>
                  </a:lnTo>
                  <a:lnTo>
                    <a:pt x="14909" y="84952"/>
                  </a:lnTo>
                  <a:lnTo>
                    <a:pt x="187" y="76475"/>
                  </a:lnTo>
                  <a:lnTo>
                    <a:pt x="14835" y="68036"/>
                  </a:lnTo>
                  <a:close/>
                  <a:moveTo>
                    <a:pt x="45246" y="68073"/>
                  </a:moveTo>
                  <a:lnTo>
                    <a:pt x="59969" y="76587"/>
                  </a:lnTo>
                  <a:lnTo>
                    <a:pt x="45358" y="85026"/>
                  </a:lnTo>
                  <a:lnTo>
                    <a:pt x="30635" y="76512"/>
                  </a:lnTo>
                  <a:lnTo>
                    <a:pt x="45246" y="68073"/>
                  </a:lnTo>
                  <a:close/>
                  <a:moveTo>
                    <a:pt x="75695" y="68147"/>
                  </a:moveTo>
                  <a:lnTo>
                    <a:pt x="90418" y="76624"/>
                  </a:lnTo>
                  <a:lnTo>
                    <a:pt x="75807" y="85063"/>
                  </a:lnTo>
                  <a:lnTo>
                    <a:pt x="61084" y="76587"/>
                  </a:lnTo>
                  <a:lnTo>
                    <a:pt x="75695" y="68147"/>
                  </a:lnTo>
                  <a:close/>
                  <a:moveTo>
                    <a:pt x="106144" y="68185"/>
                  </a:moveTo>
                  <a:lnTo>
                    <a:pt x="120866" y="76698"/>
                  </a:lnTo>
                  <a:lnTo>
                    <a:pt x="106255" y="85138"/>
                  </a:lnTo>
                  <a:lnTo>
                    <a:pt x="91533" y="76624"/>
                  </a:lnTo>
                  <a:lnTo>
                    <a:pt x="106144" y="68185"/>
                  </a:lnTo>
                  <a:close/>
                  <a:moveTo>
                    <a:pt x="136593" y="68259"/>
                  </a:moveTo>
                  <a:lnTo>
                    <a:pt x="151315" y="76735"/>
                  </a:lnTo>
                  <a:lnTo>
                    <a:pt x="136667" y="85175"/>
                  </a:lnTo>
                  <a:lnTo>
                    <a:pt x="121982" y="76698"/>
                  </a:lnTo>
                  <a:lnTo>
                    <a:pt x="136593" y="68259"/>
                  </a:lnTo>
                  <a:close/>
                  <a:moveTo>
                    <a:pt x="167041" y="68296"/>
                  </a:moveTo>
                  <a:lnTo>
                    <a:pt x="181764" y="76810"/>
                  </a:lnTo>
                  <a:lnTo>
                    <a:pt x="167116" y="85249"/>
                  </a:lnTo>
                  <a:lnTo>
                    <a:pt x="152393" y="76735"/>
                  </a:lnTo>
                  <a:lnTo>
                    <a:pt x="167041" y="68296"/>
                  </a:lnTo>
                  <a:close/>
                  <a:moveTo>
                    <a:pt x="197453" y="68370"/>
                  </a:moveTo>
                  <a:lnTo>
                    <a:pt x="212175" y="76847"/>
                  </a:lnTo>
                  <a:lnTo>
                    <a:pt x="197565" y="85286"/>
                  </a:lnTo>
                  <a:lnTo>
                    <a:pt x="182842" y="76810"/>
                  </a:lnTo>
                  <a:lnTo>
                    <a:pt x="197453" y="68370"/>
                  </a:lnTo>
                  <a:close/>
                  <a:moveTo>
                    <a:pt x="227902" y="68408"/>
                  </a:moveTo>
                  <a:lnTo>
                    <a:pt x="242624" y="76921"/>
                  </a:lnTo>
                  <a:lnTo>
                    <a:pt x="228013" y="85361"/>
                  </a:lnTo>
                  <a:lnTo>
                    <a:pt x="213291" y="76847"/>
                  </a:lnTo>
                  <a:lnTo>
                    <a:pt x="227902" y="68408"/>
                  </a:lnTo>
                  <a:close/>
                  <a:moveTo>
                    <a:pt x="258351" y="68482"/>
                  </a:moveTo>
                  <a:lnTo>
                    <a:pt x="273073" y="76958"/>
                  </a:lnTo>
                  <a:lnTo>
                    <a:pt x="258462" y="85398"/>
                  </a:lnTo>
                  <a:lnTo>
                    <a:pt x="243740" y="76921"/>
                  </a:lnTo>
                  <a:lnTo>
                    <a:pt x="258351" y="68482"/>
                  </a:lnTo>
                  <a:close/>
                  <a:moveTo>
                    <a:pt x="30078" y="76847"/>
                  </a:moveTo>
                  <a:lnTo>
                    <a:pt x="44800" y="85323"/>
                  </a:lnTo>
                  <a:lnTo>
                    <a:pt x="30189" y="93800"/>
                  </a:lnTo>
                  <a:lnTo>
                    <a:pt x="15467" y="85286"/>
                  </a:lnTo>
                  <a:lnTo>
                    <a:pt x="30078" y="76847"/>
                  </a:lnTo>
                  <a:close/>
                  <a:moveTo>
                    <a:pt x="60526" y="76884"/>
                  </a:moveTo>
                  <a:lnTo>
                    <a:pt x="75249" y="85398"/>
                  </a:lnTo>
                  <a:lnTo>
                    <a:pt x="60638" y="93837"/>
                  </a:lnTo>
                  <a:lnTo>
                    <a:pt x="45916" y="85323"/>
                  </a:lnTo>
                  <a:lnTo>
                    <a:pt x="60526" y="76884"/>
                  </a:lnTo>
                  <a:close/>
                  <a:moveTo>
                    <a:pt x="90975" y="76958"/>
                  </a:moveTo>
                  <a:lnTo>
                    <a:pt x="105698" y="85435"/>
                  </a:lnTo>
                  <a:lnTo>
                    <a:pt x="91087" y="93912"/>
                  </a:lnTo>
                  <a:lnTo>
                    <a:pt x="76364" y="85398"/>
                  </a:lnTo>
                  <a:lnTo>
                    <a:pt x="90975" y="76958"/>
                  </a:lnTo>
                  <a:close/>
                  <a:moveTo>
                    <a:pt x="121424" y="76996"/>
                  </a:moveTo>
                  <a:lnTo>
                    <a:pt x="136147" y="85509"/>
                  </a:lnTo>
                  <a:lnTo>
                    <a:pt x="121498" y="93949"/>
                  </a:lnTo>
                  <a:lnTo>
                    <a:pt x="106776" y="85435"/>
                  </a:lnTo>
                  <a:lnTo>
                    <a:pt x="121424" y="76996"/>
                  </a:lnTo>
                  <a:close/>
                  <a:moveTo>
                    <a:pt x="151873" y="77070"/>
                  </a:moveTo>
                  <a:lnTo>
                    <a:pt x="166558" y="85547"/>
                  </a:lnTo>
                  <a:lnTo>
                    <a:pt x="151947" y="93986"/>
                  </a:lnTo>
                  <a:lnTo>
                    <a:pt x="137225" y="85509"/>
                  </a:lnTo>
                  <a:lnTo>
                    <a:pt x="151873" y="77070"/>
                  </a:lnTo>
                  <a:close/>
                  <a:moveTo>
                    <a:pt x="182284" y="77107"/>
                  </a:moveTo>
                  <a:lnTo>
                    <a:pt x="197007" y="85621"/>
                  </a:lnTo>
                  <a:lnTo>
                    <a:pt x="182396" y="94060"/>
                  </a:lnTo>
                  <a:lnTo>
                    <a:pt x="167673" y="85547"/>
                  </a:lnTo>
                  <a:lnTo>
                    <a:pt x="182284" y="77107"/>
                  </a:lnTo>
                  <a:close/>
                  <a:moveTo>
                    <a:pt x="212733" y="77182"/>
                  </a:moveTo>
                  <a:lnTo>
                    <a:pt x="227456" y="85658"/>
                  </a:lnTo>
                  <a:lnTo>
                    <a:pt x="212845" y="94097"/>
                  </a:lnTo>
                  <a:lnTo>
                    <a:pt x="198122" y="85621"/>
                  </a:lnTo>
                  <a:lnTo>
                    <a:pt x="212733" y="77182"/>
                  </a:lnTo>
                  <a:close/>
                  <a:moveTo>
                    <a:pt x="243182" y="77219"/>
                  </a:moveTo>
                  <a:lnTo>
                    <a:pt x="257904" y="85732"/>
                  </a:lnTo>
                  <a:lnTo>
                    <a:pt x="243293" y="94172"/>
                  </a:lnTo>
                  <a:lnTo>
                    <a:pt x="228571" y="85658"/>
                  </a:lnTo>
                  <a:lnTo>
                    <a:pt x="243182" y="77219"/>
                  </a:lnTo>
                  <a:close/>
                  <a:moveTo>
                    <a:pt x="14909" y="85621"/>
                  </a:moveTo>
                  <a:lnTo>
                    <a:pt x="29632" y="94097"/>
                  </a:lnTo>
                  <a:lnTo>
                    <a:pt x="15021" y="102537"/>
                  </a:lnTo>
                  <a:lnTo>
                    <a:pt x="298" y="94060"/>
                  </a:lnTo>
                  <a:lnTo>
                    <a:pt x="14909" y="85621"/>
                  </a:lnTo>
                  <a:close/>
                  <a:moveTo>
                    <a:pt x="45358" y="85658"/>
                  </a:moveTo>
                  <a:lnTo>
                    <a:pt x="60080" y="94172"/>
                  </a:lnTo>
                  <a:lnTo>
                    <a:pt x="45469" y="102611"/>
                  </a:lnTo>
                  <a:lnTo>
                    <a:pt x="30747" y="94097"/>
                  </a:lnTo>
                  <a:lnTo>
                    <a:pt x="45358" y="85658"/>
                  </a:lnTo>
                  <a:close/>
                  <a:moveTo>
                    <a:pt x="75807" y="85732"/>
                  </a:moveTo>
                  <a:lnTo>
                    <a:pt x="90529" y="94209"/>
                  </a:lnTo>
                  <a:lnTo>
                    <a:pt x="75881" y="102648"/>
                  </a:lnTo>
                  <a:lnTo>
                    <a:pt x="61196" y="94172"/>
                  </a:lnTo>
                  <a:lnTo>
                    <a:pt x="75807" y="85732"/>
                  </a:lnTo>
                  <a:close/>
                  <a:moveTo>
                    <a:pt x="106255" y="85770"/>
                  </a:moveTo>
                  <a:lnTo>
                    <a:pt x="120978" y="94283"/>
                  </a:lnTo>
                  <a:lnTo>
                    <a:pt x="106330" y="102723"/>
                  </a:lnTo>
                  <a:lnTo>
                    <a:pt x="91607" y="94209"/>
                  </a:lnTo>
                  <a:lnTo>
                    <a:pt x="106255" y="85770"/>
                  </a:lnTo>
                  <a:close/>
                  <a:moveTo>
                    <a:pt x="136667" y="85807"/>
                  </a:moveTo>
                  <a:lnTo>
                    <a:pt x="151389" y="94321"/>
                  </a:lnTo>
                  <a:lnTo>
                    <a:pt x="136779" y="102760"/>
                  </a:lnTo>
                  <a:lnTo>
                    <a:pt x="122056" y="94283"/>
                  </a:lnTo>
                  <a:lnTo>
                    <a:pt x="136667" y="85807"/>
                  </a:lnTo>
                  <a:close/>
                  <a:moveTo>
                    <a:pt x="167116" y="85881"/>
                  </a:moveTo>
                  <a:lnTo>
                    <a:pt x="181838" y="94395"/>
                  </a:lnTo>
                  <a:lnTo>
                    <a:pt x="167227" y="102834"/>
                  </a:lnTo>
                  <a:lnTo>
                    <a:pt x="152505" y="94321"/>
                  </a:lnTo>
                  <a:lnTo>
                    <a:pt x="167116" y="85881"/>
                  </a:lnTo>
                  <a:close/>
                  <a:moveTo>
                    <a:pt x="197565" y="85918"/>
                  </a:moveTo>
                  <a:lnTo>
                    <a:pt x="212287" y="94432"/>
                  </a:lnTo>
                  <a:lnTo>
                    <a:pt x="197676" y="102871"/>
                  </a:lnTo>
                  <a:lnTo>
                    <a:pt x="182954" y="94395"/>
                  </a:lnTo>
                  <a:lnTo>
                    <a:pt x="197565" y="85918"/>
                  </a:lnTo>
                  <a:close/>
                  <a:moveTo>
                    <a:pt x="228013" y="85993"/>
                  </a:moveTo>
                  <a:lnTo>
                    <a:pt x="242736" y="94469"/>
                  </a:lnTo>
                  <a:lnTo>
                    <a:pt x="228088" y="102946"/>
                  </a:lnTo>
                  <a:lnTo>
                    <a:pt x="213402" y="94432"/>
                  </a:lnTo>
                  <a:lnTo>
                    <a:pt x="228013" y="85993"/>
                  </a:lnTo>
                  <a:close/>
                  <a:moveTo>
                    <a:pt x="258462" y="86030"/>
                  </a:moveTo>
                  <a:lnTo>
                    <a:pt x="273185" y="94544"/>
                  </a:lnTo>
                  <a:lnTo>
                    <a:pt x="258536" y="102983"/>
                  </a:lnTo>
                  <a:lnTo>
                    <a:pt x="243814" y="94469"/>
                  </a:lnTo>
                  <a:lnTo>
                    <a:pt x="258462" y="86030"/>
                  </a:lnTo>
                  <a:close/>
                  <a:moveTo>
                    <a:pt x="30189" y="94432"/>
                  </a:moveTo>
                  <a:lnTo>
                    <a:pt x="44912" y="102909"/>
                  </a:lnTo>
                  <a:lnTo>
                    <a:pt x="30264" y="111348"/>
                  </a:lnTo>
                  <a:lnTo>
                    <a:pt x="15578" y="102871"/>
                  </a:lnTo>
                  <a:lnTo>
                    <a:pt x="30189" y="94432"/>
                  </a:lnTo>
                  <a:close/>
                  <a:moveTo>
                    <a:pt x="60638" y="94469"/>
                  </a:moveTo>
                  <a:lnTo>
                    <a:pt x="75360" y="102983"/>
                  </a:lnTo>
                  <a:lnTo>
                    <a:pt x="60712" y="111422"/>
                  </a:lnTo>
                  <a:lnTo>
                    <a:pt x="45990" y="102909"/>
                  </a:lnTo>
                  <a:lnTo>
                    <a:pt x="60638" y="94469"/>
                  </a:lnTo>
                  <a:close/>
                  <a:moveTo>
                    <a:pt x="91087" y="94544"/>
                  </a:moveTo>
                  <a:lnTo>
                    <a:pt x="105772" y="103020"/>
                  </a:lnTo>
                  <a:lnTo>
                    <a:pt x="91161" y="111460"/>
                  </a:lnTo>
                  <a:lnTo>
                    <a:pt x="76439" y="102983"/>
                  </a:lnTo>
                  <a:lnTo>
                    <a:pt x="91087" y="94544"/>
                  </a:lnTo>
                  <a:close/>
                  <a:moveTo>
                    <a:pt x="121498" y="94581"/>
                  </a:moveTo>
                  <a:lnTo>
                    <a:pt x="136221" y="103094"/>
                  </a:lnTo>
                  <a:lnTo>
                    <a:pt x="121610" y="111534"/>
                  </a:lnTo>
                  <a:lnTo>
                    <a:pt x="106887" y="103020"/>
                  </a:lnTo>
                  <a:lnTo>
                    <a:pt x="121498" y="94581"/>
                  </a:lnTo>
                  <a:close/>
                  <a:moveTo>
                    <a:pt x="151947" y="94655"/>
                  </a:moveTo>
                  <a:lnTo>
                    <a:pt x="166670" y="103132"/>
                  </a:lnTo>
                  <a:lnTo>
                    <a:pt x="152059" y="111571"/>
                  </a:lnTo>
                  <a:lnTo>
                    <a:pt x="137336" y="103094"/>
                  </a:lnTo>
                  <a:lnTo>
                    <a:pt x="151947" y="94655"/>
                  </a:lnTo>
                  <a:close/>
                  <a:moveTo>
                    <a:pt x="182396" y="94692"/>
                  </a:moveTo>
                  <a:lnTo>
                    <a:pt x="197118" y="103206"/>
                  </a:lnTo>
                  <a:lnTo>
                    <a:pt x="182470" y="111645"/>
                  </a:lnTo>
                  <a:lnTo>
                    <a:pt x="167785" y="103132"/>
                  </a:lnTo>
                  <a:lnTo>
                    <a:pt x="182396" y="94692"/>
                  </a:lnTo>
                  <a:close/>
                  <a:moveTo>
                    <a:pt x="212845" y="94767"/>
                  </a:moveTo>
                  <a:lnTo>
                    <a:pt x="227567" y="103243"/>
                  </a:lnTo>
                  <a:lnTo>
                    <a:pt x="212919" y="111683"/>
                  </a:lnTo>
                  <a:lnTo>
                    <a:pt x="198197" y="103206"/>
                  </a:lnTo>
                  <a:lnTo>
                    <a:pt x="212845" y="94767"/>
                  </a:lnTo>
                  <a:close/>
                  <a:moveTo>
                    <a:pt x="243293" y="94804"/>
                  </a:moveTo>
                  <a:lnTo>
                    <a:pt x="257979" y="103318"/>
                  </a:lnTo>
                  <a:lnTo>
                    <a:pt x="243368" y="111757"/>
                  </a:lnTo>
                  <a:lnTo>
                    <a:pt x="228645" y="103243"/>
                  </a:lnTo>
                  <a:lnTo>
                    <a:pt x="243293" y="94804"/>
                  </a:lnTo>
                  <a:close/>
                  <a:moveTo>
                    <a:pt x="15021" y="103169"/>
                  </a:moveTo>
                  <a:lnTo>
                    <a:pt x="29743" y="111683"/>
                  </a:lnTo>
                  <a:lnTo>
                    <a:pt x="15095" y="120122"/>
                  </a:lnTo>
                  <a:lnTo>
                    <a:pt x="410" y="111608"/>
                  </a:lnTo>
                  <a:lnTo>
                    <a:pt x="15021" y="103169"/>
                  </a:lnTo>
                  <a:close/>
                  <a:moveTo>
                    <a:pt x="45469" y="103243"/>
                  </a:moveTo>
                  <a:lnTo>
                    <a:pt x="60155" y="111720"/>
                  </a:lnTo>
                  <a:lnTo>
                    <a:pt x="45544" y="120159"/>
                  </a:lnTo>
                  <a:lnTo>
                    <a:pt x="30821" y="111683"/>
                  </a:lnTo>
                  <a:lnTo>
                    <a:pt x="45469" y="103243"/>
                  </a:lnTo>
                  <a:close/>
                  <a:moveTo>
                    <a:pt x="75881" y="103280"/>
                  </a:moveTo>
                  <a:lnTo>
                    <a:pt x="90603" y="111794"/>
                  </a:lnTo>
                  <a:lnTo>
                    <a:pt x="75993" y="120233"/>
                  </a:lnTo>
                  <a:lnTo>
                    <a:pt x="61270" y="111720"/>
                  </a:lnTo>
                  <a:lnTo>
                    <a:pt x="75881" y="103280"/>
                  </a:lnTo>
                  <a:close/>
                  <a:moveTo>
                    <a:pt x="106330" y="103355"/>
                  </a:moveTo>
                  <a:lnTo>
                    <a:pt x="121052" y="111831"/>
                  </a:lnTo>
                  <a:lnTo>
                    <a:pt x="106441" y="120271"/>
                  </a:lnTo>
                  <a:lnTo>
                    <a:pt x="91719" y="111794"/>
                  </a:lnTo>
                  <a:lnTo>
                    <a:pt x="106330" y="103355"/>
                  </a:lnTo>
                  <a:close/>
                  <a:moveTo>
                    <a:pt x="136779" y="103392"/>
                  </a:moveTo>
                  <a:lnTo>
                    <a:pt x="151501" y="111906"/>
                  </a:lnTo>
                  <a:lnTo>
                    <a:pt x="136890" y="120345"/>
                  </a:lnTo>
                  <a:lnTo>
                    <a:pt x="122168" y="111831"/>
                  </a:lnTo>
                  <a:lnTo>
                    <a:pt x="136779" y="103392"/>
                  </a:lnTo>
                  <a:close/>
                  <a:moveTo>
                    <a:pt x="167227" y="103466"/>
                  </a:moveTo>
                  <a:lnTo>
                    <a:pt x="181950" y="111943"/>
                  </a:lnTo>
                  <a:lnTo>
                    <a:pt x="167302" y="120382"/>
                  </a:lnTo>
                  <a:lnTo>
                    <a:pt x="152616" y="111906"/>
                  </a:lnTo>
                  <a:lnTo>
                    <a:pt x="167227" y="103466"/>
                  </a:lnTo>
                  <a:close/>
                  <a:moveTo>
                    <a:pt x="197676" y="103503"/>
                  </a:moveTo>
                  <a:lnTo>
                    <a:pt x="212361" y="112017"/>
                  </a:lnTo>
                  <a:lnTo>
                    <a:pt x="197750" y="120457"/>
                  </a:lnTo>
                  <a:lnTo>
                    <a:pt x="183028" y="111943"/>
                  </a:lnTo>
                  <a:lnTo>
                    <a:pt x="197676" y="103503"/>
                  </a:lnTo>
                  <a:close/>
                  <a:moveTo>
                    <a:pt x="228088" y="103578"/>
                  </a:moveTo>
                  <a:lnTo>
                    <a:pt x="242810" y="112054"/>
                  </a:lnTo>
                  <a:lnTo>
                    <a:pt x="228199" y="120494"/>
                  </a:lnTo>
                  <a:lnTo>
                    <a:pt x="213477" y="112017"/>
                  </a:lnTo>
                  <a:lnTo>
                    <a:pt x="228088" y="103578"/>
                  </a:lnTo>
                  <a:close/>
                  <a:moveTo>
                    <a:pt x="258536" y="103615"/>
                  </a:moveTo>
                  <a:lnTo>
                    <a:pt x="273259" y="112129"/>
                  </a:lnTo>
                  <a:lnTo>
                    <a:pt x="258648" y="120568"/>
                  </a:lnTo>
                  <a:lnTo>
                    <a:pt x="243925" y="112054"/>
                  </a:lnTo>
                  <a:lnTo>
                    <a:pt x="258536" y="103615"/>
                  </a:lnTo>
                  <a:close/>
                  <a:moveTo>
                    <a:pt x="30264" y="111980"/>
                  </a:moveTo>
                  <a:lnTo>
                    <a:pt x="44986" y="120494"/>
                  </a:lnTo>
                  <a:lnTo>
                    <a:pt x="30375" y="128933"/>
                  </a:lnTo>
                  <a:lnTo>
                    <a:pt x="15653" y="120419"/>
                  </a:lnTo>
                  <a:lnTo>
                    <a:pt x="30264" y="111980"/>
                  </a:lnTo>
                  <a:close/>
                  <a:moveTo>
                    <a:pt x="60712" y="112054"/>
                  </a:moveTo>
                  <a:lnTo>
                    <a:pt x="75435" y="120531"/>
                  </a:lnTo>
                  <a:lnTo>
                    <a:pt x="60824" y="129007"/>
                  </a:lnTo>
                  <a:lnTo>
                    <a:pt x="46101" y="120494"/>
                  </a:lnTo>
                  <a:lnTo>
                    <a:pt x="60712" y="112054"/>
                  </a:lnTo>
                  <a:close/>
                  <a:moveTo>
                    <a:pt x="91161" y="112092"/>
                  </a:moveTo>
                  <a:lnTo>
                    <a:pt x="105884" y="120605"/>
                  </a:lnTo>
                  <a:lnTo>
                    <a:pt x="91273" y="129045"/>
                  </a:lnTo>
                  <a:lnTo>
                    <a:pt x="76550" y="120531"/>
                  </a:lnTo>
                  <a:lnTo>
                    <a:pt x="91161" y="112092"/>
                  </a:lnTo>
                  <a:close/>
                  <a:moveTo>
                    <a:pt x="121610" y="112166"/>
                  </a:moveTo>
                  <a:lnTo>
                    <a:pt x="136332" y="120642"/>
                  </a:lnTo>
                  <a:lnTo>
                    <a:pt x="121684" y="129082"/>
                  </a:lnTo>
                  <a:lnTo>
                    <a:pt x="106999" y="120605"/>
                  </a:lnTo>
                  <a:lnTo>
                    <a:pt x="121610" y="112166"/>
                  </a:lnTo>
                  <a:close/>
                  <a:moveTo>
                    <a:pt x="152059" y="112203"/>
                  </a:moveTo>
                  <a:lnTo>
                    <a:pt x="166781" y="120717"/>
                  </a:lnTo>
                  <a:lnTo>
                    <a:pt x="152133" y="129156"/>
                  </a:lnTo>
                  <a:lnTo>
                    <a:pt x="137411" y="120642"/>
                  </a:lnTo>
                  <a:lnTo>
                    <a:pt x="152059" y="112203"/>
                  </a:lnTo>
                  <a:close/>
                  <a:moveTo>
                    <a:pt x="182470" y="112277"/>
                  </a:moveTo>
                  <a:lnTo>
                    <a:pt x="197193" y="120754"/>
                  </a:lnTo>
                  <a:lnTo>
                    <a:pt x="182582" y="129193"/>
                  </a:lnTo>
                  <a:lnTo>
                    <a:pt x="167859" y="120717"/>
                  </a:lnTo>
                  <a:lnTo>
                    <a:pt x="182470" y="112277"/>
                  </a:lnTo>
                  <a:close/>
                  <a:moveTo>
                    <a:pt x="212919" y="112315"/>
                  </a:moveTo>
                  <a:lnTo>
                    <a:pt x="227642" y="120828"/>
                  </a:lnTo>
                  <a:lnTo>
                    <a:pt x="213031" y="129268"/>
                  </a:lnTo>
                  <a:lnTo>
                    <a:pt x="198308" y="120754"/>
                  </a:lnTo>
                  <a:lnTo>
                    <a:pt x="212919" y="112315"/>
                  </a:lnTo>
                  <a:close/>
                  <a:moveTo>
                    <a:pt x="243368" y="112389"/>
                  </a:moveTo>
                  <a:lnTo>
                    <a:pt x="258090" y="120866"/>
                  </a:lnTo>
                  <a:lnTo>
                    <a:pt x="243479" y="129305"/>
                  </a:lnTo>
                  <a:lnTo>
                    <a:pt x="228757" y="120828"/>
                  </a:lnTo>
                  <a:lnTo>
                    <a:pt x="243368" y="112389"/>
                  </a:lnTo>
                  <a:close/>
                  <a:moveTo>
                    <a:pt x="15095" y="120754"/>
                  </a:moveTo>
                  <a:lnTo>
                    <a:pt x="29817" y="129268"/>
                  </a:lnTo>
                  <a:lnTo>
                    <a:pt x="15207" y="137707"/>
                  </a:lnTo>
                  <a:lnTo>
                    <a:pt x="484" y="129193"/>
                  </a:lnTo>
                  <a:lnTo>
                    <a:pt x="15095" y="120754"/>
                  </a:lnTo>
                  <a:close/>
                  <a:moveTo>
                    <a:pt x="45544" y="120828"/>
                  </a:moveTo>
                  <a:lnTo>
                    <a:pt x="60266" y="129305"/>
                  </a:lnTo>
                  <a:lnTo>
                    <a:pt x="45655" y="137744"/>
                  </a:lnTo>
                  <a:lnTo>
                    <a:pt x="30933" y="129268"/>
                  </a:lnTo>
                  <a:lnTo>
                    <a:pt x="45544" y="120828"/>
                  </a:lnTo>
                  <a:close/>
                  <a:moveTo>
                    <a:pt x="75993" y="120866"/>
                  </a:moveTo>
                  <a:lnTo>
                    <a:pt x="90715" y="129379"/>
                  </a:lnTo>
                  <a:lnTo>
                    <a:pt x="76104" y="137819"/>
                  </a:lnTo>
                  <a:lnTo>
                    <a:pt x="61382" y="129305"/>
                  </a:lnTo>
                  <a:lnTo>
                    <a:pt x="75993" y="120866"/>
                  </a:lnTo>
                  <a:close/>
                  <a:moveTo>
                    <a:pt x="106441" y="120903"/>
                  </a:moveTo>
                  <a:lnTo>
                    <a:pt x="121164" y="129416"/>
                  </a:lnTo>
                  <a:lnTo>
                    <a:pt x="106516" y="137856"/>
                  </a:lnTo>
                  <a:lnTo>
                    <a:pt x="91793" y="129379"/>
                  </a:lnTo>
                  <a:lnTo>
                    <a:pt x="106441" y="120903"/>
                  </a:lnTo>
                  <a:close/>
                  <a:moveTo>
                    <a:pt x="136890" y="120977"/>
                  </a:moveTo>
                  <a:lnTo>
                    <a:pt x="151575" y="129491"/>
                  </a:lnTo>
                  <a:lnTo>
                    <a:pt x="136964" y="137930"/>
                  </a:lnTo>
                  <a:lnTo>
                    <a:pt x="122242" y="129416"/>
                  </a:lnTo>
                  <a:lnTo>
                    <a:pt x="136890" y="120977"/>
                  </a:lnTo>
                  <a:close/>
                  <a:moveTo>
                    <a:pt x="167302" y="121014"/>
                  </a:moveTo>
                  <a:lnTo>
                    <a:pt x="182024" y="129528"/>
                  </a:lnTo>
                  <a:lnTo>
                    <a:pt x="167413" y="137967"/>
                  </a:lnTo>
                  <a:lnTo>
                    <a:pt x="152691" y="129491"/>
                  </a:lnTo>
                  <a:lnTo>
                    <a:pt x="167302" y="121014"/>
                  </a:lnTo>
                  <a:close/>
                  <a:moveTo>
                    <a:pt x="197750" y="121089"/>
                  </a:moveTo>
                  <a:lnTo>
                    <a:pt x="212473" y="129565"/>
                  </a:lnTo>
                  <a:lnTo>
                    <a:pt x="197862" y="138042"/>
                  </a:lnTo>
                  <a:lnTo>
                    <a:pt x="183139" y="129528"/>
                  </a:lnTo>
                  <a:lnTo>
                    <a:pt x="197750" y="121089"/>
                  </a:lnTo>
                  <a:close/>
                  <a:moveTo>
                    <a:pt x="228199" y="121126"/>
                  </a:moveTo>
                  <a:lnTo>
                    <a:pt x="242922" y="129639"/>
                  </a:lnTo>
                  <a:lnTo>
                    <a:pt x="228311" y="138079"/>
                  </a:lnTo>
                  <a:lnTo>
                    <a:pt x="213588" y="129565"/>
                  </a:lnTo>
                  <a:lnTo>
                    <a:pt x="228199" y="121126"/>
                  </a:lnTo>
                  <a:close/>
                  <a:moveTo>
                    <a:pt x="258648" y="121200"/>
                  </a:moveTo>
                  <a:lnTo>
                    <a:pt x="273370" y="129677"/>
                  </a:lnTo>
                  <a:lnTo>
                    <a:pt x="258722" y="138116"/>
                  </a:lnTo>
                  <a:lnTo>
                    <a:pt x="244000" y="129639"/>
                  </a:lnTo>
                  <a:lnTo>
                    <a:pt x="258648" y="121200"/>
                  </a:lnTo>
                  <a:close/>
                  <a:moveTo>
                    <a:pt x="30375" y="129565"/>
                  </a:moveTo>
                  <a:lnTo>
                    <a:pt x="45098" y="138079"/>
                  </a:lnTo>
                  <a:lnTo>
                    <a:pt x="30487" y="146518"/>
                  </a:lnTo>
                  <a:lnTo>
                    <a:pt x="15764" y="138004"/>
                  </a:lnTo>
                  <a:lnTo>
                    <a:pt x="30375" y="129565"/>
                  </a:lnTo>
                  <a:close/>
                  <a:moveTo>
                    <a:pt x="60824" y="129639"/>
                  </a:moveTo>
                  <a:lnTo>
                    <a:pt x="75546" y="138116"/>
                  </a:lnTo>
                  <a:lnTo>
                    <a:pt x="60898" y="146555"/>
                  </a:lnTo>
                  <a:lnTo>
                    <a:pt x="46213" y="138079"/>
                  </a:lnTo>
                  <a:lnTo>
                    <a:pt x="60824" y="129639"/>
                  </a:lnTo>
                  <a:close/>
                  <a:moveTo>
                    <a:pt x="91273" y="129677"/>
                  </a:moveTo>
                  <a:lnTo>
                    <a:pt x="105995" y="138190"/>
                  </a:lnTo>
                  <a:lnTo>
                    <a:pt x="91347" y="146630"/>
                  </a:lnTo>
                  <a:lnTo>
                    <a:pt x="76625" y="138116"/>
                  </a:lnTo>
                  <a:lnTo>
                    <a:pt x="91273" y="129677"/>
                  </a:lnTo>
                  <a:close/>
                  <a:moveTo>
                    <a:pt x="121684" y="129751"/>
                  </a:moveTo>
                  <a:lnTo>
                    <a:pt x="136407" y="138228"/>
                  </a:lnTo>
                  <a:lnTo>
                    <a:pt x="121796" y="146667"/>
                  </a:lnTo>
                  <a:lnTo>
                    <a:pt x="107073" y="138190"/>
                  </a:lnTo>
                  <a:lnTo>
                    <a:pt x="121684" y="129751"/>
                  </a:lnTo>
                  <a:close/>
                  <a:moveTo>
                    <a:pt x="152133" y="129788"/>
                  </a:moveTo>
                  <a:lnTo>
                    <a:pt x="166856" y="138302"/>
                  </a:lnTo>
                  <a:lnTo>
                    <a:pt x="152245" y="146741"/>
                  </a:lnTo>
                  <a:lnTo>
                    <a:pt x="137522" y="138228"/>
                  </a:lnTo>
                  <a:lnTo>
                    <a:pt x="152133" y="129788"/>
                  </a:lnTo>
                  <a:close/>
                  <a:moveTo>
                    <a:pt x="182582" y="129863"/>
                  </a:moveTo>
                  <a:lnTo>
                    <a:pt x="197304" y="138339"/>
                  </a:lnTo>
                  <a:lnTo>
                    <a:pt x="182693" y="146778"/>
                  </a:lnTo>
                  <a:lnTo>
                    <a:pt x="167971" y="138302"/>
                  </a:lnTo>
                  <a:lnTo>
                    <a:pt x="182582" y="129863"/>
                  </a:lnTo>
                  <a:close/>
                  <a:moveTo>
                    <a:pt x="213031" y="129900"/>
                  </a:moveTo>
                  <a:lnTo>
                    <a:pt x="227753" y="138413"/>
                  </a:lnTo>
                  <a:lnTo>
                    <a:pt x="213105" y="146853"/>
                  </a:lnTo>
                  <a:lnTo>
                    <a:pt x="198420" y="138339"/>
                  </a:lnTo>
                  <a:lnTo>
                    <a:pt x="213031" y="129900"/>
                  </a:lnTo>
                  <a:close/>
                  <a:moveTo>
                    <a:pt x="243479" y="129974"/>
                  </a:moveTo>
                  <a:lnTo>
                    <a:pt x="258202" y="138451"/>
                  </a:lnTo>
                  <a:lnTo>
                    <a:pt x="243554" y="146890"/>
                  </a:lnTo>
                  <a:lnTo>
                    <a:pt x="228831" y="138413"/>
                  </a:lnTo>
                  <a:lnTo>
                    <a:pt x="243479" y="129974"/>
                  </a:lnTo>
                  <a:close/>
                  <a:moveTo>
                    <a:pt x="15207" y="138339"/>
                  </a:moveTo>
                  <a:lnTo>
                    <a:pt x="29929" y="146816"/>
                  </a:lnTo>
                  <a:lnTo>
                    <a:pt x="15281" y="155255"/>
                  </a:lnTo>
                  <a:lnTo>
                    <a:pt x="596" y="146778"/>
                  </a:lnTo>
                  <a:lnTo>
                    <a:pt x="15207" y="138339"/>
                  </a:lnTo>
                  <a:close/>
                  <a:moveTo>
                    <a:pt x="45655" y="138376"/>
                  </a:moveTo>
                  <a:lnTo>
                    <a:pt x="60378" y="146890"/>
                  </a:lnTo>
                  <a:lnTo>
                    <a:pt x="45730" y="155329"/>
                  </a:lnTo>
                  <a:lnTo>
                    <a:pt x="31007" y="146816"/>
                  </a:lnTo>
                  <a:lnTo>
                    <a:pt x="45655" y="138376"/>
                  </a:lnTo>
                  <a:close/>
                  <a:moveTo>
                    <a:pt x="76104" y="138451"/>
                  </a:moveTo>
                  <a:lnTo>
                    <a:pt x="90789" y="146927"/>
                  </a:lnTo>
                  <a:lnTo>
                    <a:pt x="76178" y="155367"/>
                  </a:lnTo>
                  <a:lnTo>
                    <a:pt x="61456" y="146890"/>
                  </a:lnTo>
                  <a:lnTo>
                    <a:pt x="76104" y="138451"/>
                  </a:lnTo>
                  <a:close/>
                  <a:moveTo>
                    <a:pt x="106516" y="138488"/>
                  </a:moveTo>
                  <a:lnTo>
                    <a:pt x="121238" y="147002"/>
                  </a:lnTo>
                  <a:lnTo>
                    <a:pt x="106627" y="155441"/>
                  </a:lnTo>
                  <a:lnTo>
                    <a:pt x="91905" y="146927"/>
                  </a:lnTo>
                  <a:lnTo>
                    <a:pt x="106516" y="138488"/>
                  </a:lnTo>
                  <a:close/>
                  <a:moveTo>
                    <a:pt x="136964" y="138562"/>
                  </a:moveTo>
                  <a:lnTo>
                    <a:pt x="151687" y="147039"/>
                  </a:lnTo>
                  <a:lnTo>
                    <a:pt x="137076" y="155478"/>
                  </a:lnTo>
                  <a:lnTo>
                    <a:pt x="122353" y="147002"/>
                  </a:lnTo>
                  <a:lnTo>
                    <a:pt x="136964" y="138562"/>
                  </a:lnTo>
                  <a:close/>
                  <a:moveTo>
                    <a:pt x="167413" y="138599"/>
                  </a:moveTo>
                  <a:lnTo>
                    <a:pt x="182136" y="147113"/>
                  </a:lnTo>
                  <a:lnTo>
                    <a:pt x="167525" y="155552"/>
                  </a:lnTo>
                  <a:lnTo>
                    <a:pt x="152802" y="147039"/>
                  </a:lnTo>
                  <a:lnTo>
                    <a:pt x="167413" y="138599"/>
                  </a:lnTo>
                  <a:close/>
                  <a:moveTo>
                    <a:pt x="197862" y="138674"/>
                  </a:moveTo>
                  <a:lnTo>
                    <a:pt x="212584" y="147150"/>
                  </a:lnTo>
                  <a:lnTo>
                    <a:pt x="197936" y="155590"/>
                  </a:lnTo>
                  <a:lnTo>
                    <a:pt x="183214" y="147113"/>
                  </a:lnTo>
                  <a:lnTo>
                    <a:pt x="197862" y="138674"/>
                  </a:lnTo>
                  <a:close/>
                  <a:moveTo>
                    <a:pt x="228311" y="138711"/>
                  </a:moveTo>
                  <a:lnTo>
                    <a:pt x="242996" y="147225"/>
                  </a:lnTo>
                  <a:lnTo>
                    <a:pt x="228385" y="155664"/>
                  </a:lnTo>
                  <a:lnTo>
                    <a:pt x="213663" y="147150"/>
                  </a:lnTo>
                  <a:lnTo>
                    <a:pt x="228311" y="138711"/>
                  </a:lnTo>
                  <a:close/>
                  <a:moveTo>
                    <a:pt x="258722" y="138785"/>
                  </a:moveTo>
                  <a:lnTo>
                    <a:pt x="273445" y="147262"/>
                  </a:lnTo>
                  <a:lnTo>
                    <a:pt x="258834" y="155701"/>
                  </a:lnTo>
                  <a:lnTo>
                    <a:pt x="244111" y="147225"/>
                  </a:lnTo>
                  <a:lnTo>
                    <a:pt x="258722" y="138785"/>
                  </a:lnTo>
                  <a:close/>
                  <a:moveTo>
                    <a:pt x="18367" y="0"/>
                  </a:moveTo>
                  <a:lnTo>
                    <a:pt x="29148" y="6209"/>
                  </a:lnTo>
                  <a:lnTo>
                    <a:pt x="14537" y="14686"/>
                  </a:lnTo>
                  <a:lnTo>
                    <a:pt x="1" y="6283"/>
                  </a:lnTo>
                  <a:lnTo>
                    <a:pt x="1" y="6915"/>
                  </a:lnTo>
                  <a:lnTo>
                    <a:pt x="13980" y="14983"/>
                  </a:lnTo>
                  <a:lnTo>
                    <a:pt x="1" y="23051"/>
                  </a:lnTo>
                  <a:lnTo>
                    <a:pt x="1" y="23683"/>
                  </a:lnTo>
                  <a:lnTo>
                    <a:pt x="14537" y="15318"/>
                  </a:lnTo>
                  <a:lnTo>
                    <a:pt x="29260" y="23794"/>
                  </a:lnTo>
                  <a:lnTo>
                    <a:pt x="14649" y="32234"/>
                  </a:lnTo>
                  <a:lnTo>
                    <a:pt x="1" y="23794"/>
                  </a:lnTo>
                  <a:lnTo>
                    <a:pt x="1" y="24426"/>
                  </a:lnTo>
                  <a:lnTo>
                    <a:pt x="14091" y="32568"/>
                  </a:lnTo>
                  <a:lnTo>
                    <a:pt x="1" y="40673"/>
                  </a:lnTo>
                  <a:lnTo>
                    <a:pt x="1" y="41305"/>
                  </a:lnTo>
                  <a:lnTo>
                    <a:pt x="14649" y="32866"/>
                  </a:lnTo>
                  <a:lnTo>
                    <a:pt x="29334" y="41379"/>
                  </a:lnTo>
                  <a:lnTo>
                    <a:pt x="14723" y="49819"/>
                  </a:lnTo>
                  <a:lnTo>
                    <a:pt x="1" y="41305"/>
                  </a:lnTo>
                  <a:lnTo>
                    <a:pt x="1" y="41937"/>
                  </a:lnTo>
                  <a:lnTo>
                    <a:pt x="14166" y="50153"/>
                  </a:lnTo>
                  <a:lnTo>
                    <a:pt x="1" y="58332"/>
                  </a:lnTo>
                  <a:lnTo>
                    <a:pt x="1" y="59485"/>
                  </a:lnTo>
                  <a:lnTo>
                    <a:pt x="14277" y="67701"/>
                  </a:lnTo>
                  <a:lnTo>
                    <a:pt x="1" y="75955"/>
                  </a:lnTo>
                  <a:lnTo>
                    <a:pt x="1" y="76996"/>
                  </a:lnTo>
                  <a:lnTo>
                    <a:pt x="14351" y="85286"/>
                  </a:lnTo>
                  <a:lnTo>
                    <a:pt x="1" y="93577"/>
                  </a:lnTo>
                  <a:lnTo>
                    <a:pt x="1" y="94506"/>
                  </a:lnTo>
                  <a:lnTo>
                    <a:pt x="14463" y="102871"/>
                  </a:lnTo>
                  <a:lnTo>
                    <a:pt x="1" y="111199"/>
                  </a:lnTo>
                  <a:lnTo>
                    <a:pt x="1" y="112017"/>
                  </a:lnTo>
                  <a:lnTo>
                    <a:pt x="14574" y="120419"/>
                  </a:lnTo>
                  <a:lnTo>
                    <a:pt x="1" y="128859"/>
                  </a:lnTo>
                  <a:lnTo>
                    <a:pt x="1" y="129565"/>
                  </a:lnTo>
                  <a:lnTo>
                    <a:pt x="14649" y="138004"/>
                  </a:lnTo>
                  <a:lnTo>
                    <a:pt x="38" y="146444"/>
                  </a:lnTo>
                  <a:lnTo>
                    <a:pt x="1" y="146444"/>
                  </a:lnTo>
                  <a:lnTo>
                    <a:pt x="1" y="147113"/>
                  </a:lnTo>
                  <a:lnTo>
                    <a:pt x="38" y="147076"/>
                  </a:lnTo>
                  <a:lnTo>
                    <a:pt x="14760" y="155590"/>
                  </a:lnTo>
                  <a:lnTo>
                    <a:pt x="6767" y="160200"/>
                  </a:lnTo>
                  <a:lnTo>
                    <a:pt x="7845" y="160200"/>
                  </a:lnTo>
                  <a:lnTo>
                    <a:pt x="15281" y="155924"/>
                  </a:lnTo>
                  <a:lnTo>
                    <a:pt x="22754" y="160200"/>
                  </a:lnTo>
                  <a:lnTo>
                    <a:pt x="23832" y="160200"/>
                  </a:lnTo>
                  <a:lnTo>
                    <a:pt x="15839" y="155590"/>
                  </a:lnTo>
                  <a:lnTo>
                    <a:pt x="30487" y="147150"/>
                  </a:lnTo>
                  <a:lnTo>
                    <a:pt x="45172" y="155627"/>
                  </a:lnTo>
                  <a:lnTo>
                    <a:pt x="37290" y="160200"/>
                  </a:lnTo>
                  <a:lnTo>
                    <a:pt x="38406" y="160200"/>
                  </a:lnTo>
                  <a:lnTo>
                    <a:pt x="45730" y="155961"/>
                  </a:lnTo>
                  <a:lnTo>
                    <a:pt x="53091" y="160200"/>
                  </a:lnTo>
                  <a:lnTo>
                    <a:pt x="54169" y="160200"/>
                  </a:lnTo>
                  <a:lnTo>
                    <a:pt x="46287" y="155627"/>
                  </a:lnTo>
                  <a:lnTo>
                    <a:pt x="60898" y="147187"/>
                  </a:lnTo>
                  <a:lnTo>
                    <a:pt x="75621" y="155701"/>
                  </a:lnTo>
                  <a:lnTo>
                    <a:pt x="67851" y="160200"/>
                  </a:lnTo>
                  <a:lnTo>
                    <a:pt x="68929" y="160200"/>
                  </a:lnTo>
                  <a:lnTo>
                    <a:pt x="76178" y="155999"/>
                  </a:lnTo>
                  <a:lnTo>
                    <a:pt x="83428" y="160200"/>
                  </a:lnTo>
                  <a:lnTo>
                    <a:pt x="84543" y="160200"/>
                  </a:lnTo>
                  <a:lnTo>
                    <a:pt x="76736" y="155701"/>
                  </a:lnTo>
                  <a:lnTo>
                    <a:pt x="91347" y="147262"/>
                  </a:lnTo>
                  <a:lnTo>
                    <a:pt x="106070" y="155738"/>
                  </a:lnTo>
                  <a:lnTo>
                    <a:pt x="98374" y="160200"/>
                  </a:lnTo>
                  <a:lnTo>
                    <a:pt x="99489" y="160200"/>
                  </a:lnTo>
                  <a:lnTo>
                    <a:pt x="106627" y="156073"/>
                  </a:lnTo>
                  <a:lnTo>
                    <a:pt x="113765" y="160200"/>
                  </a:lnTo>
                  <a:lnTo>
                    <a:pt x="114881" y="160200"/>
                  </a:lnTo>
                  <a:lnTo>
                    <a:pt x="107185" y="155738"/>
                  </a:lnTo>
                  <a:lnTo>
                    <a:pt x="121796" y="147299"/>
                  </a:lnTo>
                  <a:lnTo>
                    <a:pt x="136518" y="155813"/>
                  </a:lnTo>
                  <a:lnTo>
                    <a:pt x="128897" y="160200"/>
                  </a:lnTo>
                  <a:lnTo>
                    <a:pt x="130012" y="160200"/>
                  </a:lnTo>
                  <a:lnTo>
                    <a:pt x="137076" y="156110"/>
                  </a:lnTo>
                  <a:lnTo>
                    <a:pt x="144103" y="160200"/>
                  </a:lnTo>
                  <a:lnTo>
                    <a:pt x="145218" y="160200"/>
                  </a:lnTo>
                  <a:lnTo>
                    <a:pt x="137634" y="155813"/>
                  </a:lnTo>
                  <a:lnTo>
                    <a:pt x="152245" y="147373"/>
                  </a:lnTo>
                  <a:lnTo>
                    <a:pt x="166967" y="155850"/>
                  </a:lnTo>
                  <a:lnTo>
                    <a:pt x="159457" y="160200"/>
                  </a:lnTo>
                  <a:lnTo>
                    <a:pt x="160535" y="160200"/>
                  </a:lnTo>
                  <a:lnTo>
                    <a:pt x="167525" y="156184"/>
                  </a:lnTo>
                  <a:lnTo>
                    <a:pt x="174477" y="160200"/>
                  </a:lnTo>
                  <a:lnTo>
                    <a:pt x="175555" y="160200"/>
                  </a:lnTo>
                  <a:lnTo>
                    <a:pt x="168045" y="155850"/>
                  </a:lnTo>
                  <a:lnTo>
                    <a:pt x="182693" y="147410"/>
                  </a:lnTo>
                  <a:lnTo>
                    <a:pt x="197379" y="155924"/>
                  </a:lnTo>
                  <a:lnTo>
                    <a:pt x="189980" y="160200"/>
                  </a:lnTo>
                  <a:lnTo>
                    <a:pt x="191096" y="160200"/>
                  </a:lnTo>
                  <a:lnTo>
                    <a:pt x="197936" y="156222"/>
                  </a:lnTo>
                  <a:lnTo>
                    <a:pt x="204814" y="160200"/>
                  </a:lnTo>
                  <a:lnTo>
                    <a:pt x="205930" y="160200"/>
                  </a:lnTo>
                  <a:lnTo>
                    <a:pt x="198494" y="155924"/>
                  </a:lnTo>
                  <a:lnTo>
                    <a:pt x="213105" y="147485"/>
                  </a:lnTo>
                  <a:lnTo>
                    <a:pt x="227827" y="155961"/>
                  </a:lnTo>
                  <a:lnTo>
                    <a:pt x="220503" y="160200"/>
                  </a:lnTo>
                  <a:lnTo>
                    <a:pt x="221619" y="160200"/>
                  </a:lnTo>
                  <a:lnTo>
                    <a:pt x="228385" y="156296"/>
                  </a:lnTo>
                  <a:lnTo>
                    <a:pt x="235151" y="160200"/>
                  </a:lnTo>
                  <a:lnTo>
                    <a:pt x="236267" y="160200"/>
                  </a:lnTo>
                  <a:lnTo>
                    <a:pt x="228943" y="155961"/>
                  </a:lnTo>
                  <a:lnTo>
                    <a:pt x="243554" y="147522"/>
                  </a:lnTo>
                  <a:lnTo>
                    <a:pt x="258276" y="156036"/>
                  </a:lnTo>
                  <a:lnTo>
                    <a:pt x="251064" y="160200"/>
                  </a:lnTo>
                  <a:lnTo>
                    <a:pt x="252142" y="160200"/>
                  </a:lnTo>
                  <a:lnTo>
                    <a:pt x="258834" y="156333"/>
                  </a:lnTo>
                  <a:lnTo>
                    <a:pt x="265489" y="160200"/>
                  </a:lnTo>
                  <a:lnTo>
                    <a:pt x="266604" y="160200"/>
                  </a:lnTo>
                  <a:lnTo>
                    <a:pt x="259392" y="156036"/>
                  </a:lnTo>
                  <a:lnTo>
                    <a:pt x="274002" y="147596"/>
                  </a:lnTo>
                  <a:lnTo>
                    <a:pt x="285528" y="154251"/>
                  </a:lnTo>
                  <a:lnTo>
                    <a:pt x="285528" y="153619"/>
                  </a:lnTo>
                  <a:lnTo>
                    <a:pt x="274560" y="147262"/>
                  </a:lnTo>
                  <a:lnTo>
                    <a:pt x="285528" y="140942"/>
                  </a:lnTo>
                  <a:lnTo>
                    <a:pt x="285528" y="140310"/>
                  </a:lnTo>
                  <a:lnTo>
                    <a:pt x="274002" y="146964"/>
                  </a:lnTo>
                  <a:lnTo>
                    <a:pt x="259280" y="138451"/>
                  </a:lnTo>
                  <a:lnTo>
                    <a:pt x="273891" y="130011"/>
                  </a:lnTo>
                  <a:lnTo>
                    <a:pt x="285528" y="136703"/>
                  </a:lnTo>
                  <a:lnTo>
                    <a:pt x="285528" y="136071"/>
                  </a:lnTo>
                  <a:lnTo>
                    <a:pt x="274449" y="129677"/>
                  </a:lnTo>
                  <a:lnTo>
                    <a:pt x="285528" y="123319"/>
                  </a:lnTo>
                  <a:lnTo>
                    <a:pt x="285528" y="122650"/>
                  </a:lnTo>
                  <a:lnTo>
                    <a:pt x="273891" y="129379"/>
                  </a:lnTo>
                  <a:lnTo>
                    <a:pt x="259206" y="120866"/>
                  </a:lnTo>
                  <a:lnTo>
                    <a:pt x="273817" y="112426"/>
                  </a:lnTo>
                  <a:lnTo>
                    <a:pt x="285528" y="119193"/>
                  </a:lnTo>
                  <a:lnTo>
                    <a:pt x="285528" y="118560"/>
                  </a:lnTo>
                  <a:lnTo>
                    <a:pt x="274374" y="112129"/>
                  </a:lnTo>
                  <a:lnTo>
                    <a:pt x="285528" y="105660"/>
                  </a:lnTo>
                  <a:lnTo>
                    <a:pt x="285528" y="105028"/>
                  </a:lnTo>
                  <a:lnTo>
                    <a:pt x="273817" y="111794"/>
                  </a:lnTo>
                  <a:lnTo>
                    <a:pt x="259094" y="103318"/>
                  </a:lnTo>
                  <a:lnTo>
                    <a:pt x="273705" y="94878"/>
                  </a:lnTo>
                  <a:lnTo>
                    <a:pt x="285528" y="101682"/>
                  </a:lnTo>
                  <a:lnTo>
                    <a:pt x="285528" y="101050"/>
                  </a:lnTo>
                  <a:lnTo>
                    <a:pt x="274263" y="94544"/>
                  </a:lnTo>
                  <a:lnTo>
                    <a:pt x="285528" y="88037"/>
                  </a:lnTo>
                  <a:lnTo>
                    <a:pt x="285528" y="87405"/>
                  </a:lnTo>
                  <a:lnTo>
                    <a:pt x="273705" y="94209"/>
                  </a:lnTo>
                  <a:lnTo>
                    <a:pt x="258983" y="85732"/>
                  </a:lnTo>
                  <a:lnTo>
                    <a:pt x="273631" y="77293"/>
                  </a:lnTo>
                  <a:lnTo>
                    <a:pt x="285528" y="84171"/>
                  </a:lnTo>
                  <a:lnTo>
                    <a:pt x="285528" y="83539"/>
                  </a:lnTo>
                  <a:lnTo>
                    <a:pt x="274188" y="76958"/>
                  </a:lnTo>
                  <a:lnTo>
                    <a:pt x="285528" y="70415"/>
                  </a:lnTo>
                  <a:lnTo>
                    <a:pt x="285528" y="69783"/>
                  </a:lnTo>
                  <a:lnTo>
                    <a:pt x="273631" y="76661"/>
                  </a:lnTo>
                  <a:lnTo>
                    <a:pt x="258908" y="68147"/>
                  </a:lnTo>
                  <a:lnTo>
                    <a:pt x="273519" y="59708"/>
                  </a:lnTo>
                  <a:lnTo>
                    <a:pt x="285528" y="66623"/>
                  </a:lnTo>
                  <a:lnTo>
                    <a:pt x="285528" y="65991"/>
                  </a:lnTo>
                  <a:lnTo>
                    <a:pt x="274077" y="59373"/>
                  </a:lnTo>
                  <a:lnTo>
                    <a:pt x="285528" y="52793"/>
                  </a:lnTo>
                  <a:lnTo>
                    <a:pt x="285528" y="52161"/>
                  </a:lnTo>
                  <a:lnTo>
                    <a:pt x="273519" y="59076"/>
                  </a:lnTo>
                  <a:lnTo>
                    <a:pt x="258797" y="50562"/>
                  </a:lnTo>
                  <a:lnTo>
                    <a:pt x="273445" y="42123"/>
                  </a:lnTo>
                  <a:lnTo>
                    <a:pt x="285528" y="49112"/>
                  </a:lnTo>
                  <a:lnTo>
                    <a:pt x="285528" y="48480"/>
                  </a:lnTo>
                  <a:lnTo>
                    <a:pt x="273965" y="41825"/>
                  </a:lnTo>
                  <a:lnTo>
                    <a:pt x="285528" y="35133"/>
                  </a:lnTo>
                  <a:lnTo>
                    <a:pt x="285528" y="34501"/>
                  </a:lnTo>
                  <a:lnTo>
                    <a:pt x="273445" y="41491"/>
                  </a:lnTo>
                  <a:lnTo>
                    <a:pt x="258722" y="33014"/>
                  </a:lnTo>
                  <a:lnTo>
                    <a:pt x="273333" y="24575"/>
                  </a:lnTo>
                  <a:lnTo>
                    <a:pt x="285528" y="31602"/>
                  </a:lnTo>
                  <a:lnTo>
                    <a:pt x="285528" y="30969"/>
                  </a:lnTo>
                  <a:lnTo>
                    <a:pt x="273891" y="24240"/>
                  </a:lnTo>
                  <a:lnTo>
                    <a:pt x="285528" y="17511"/>
                  </a:lnTo>
                  <a:lnTo>
                    <a:pt x="285528" y="16879"/>
                  </a:lnTo>
                  <a:lnTo>
                    <a:pt x="273333" y="23906"/>
                  </a:lnTo>
                  <a:lnTo>
                    <a:pt x="258611" y="15429"/>
                  </a:lnTo>
                  <a:lnTo>
                    <a:pt x="273259" y="6990"/>
                  </a:lnTo>
                  <a:lnTo>
                    <a:pt x="285528" y="14091"/>
                  </a:lnTo>
                  <a:lnTo>
                    <a:pt x="285528" y="13459"/>
                  </a:lnTo>
                  <a:lnTo>
                    <a:pt x="273779" y="6655"/>
                  </a:lnTo>
                  <a:lnTo>
                    <a:pt x="285342" y="0"/>
                  </a:lnTo>
                  <a:lnTo>
                    <a:pt x="284226" y="0"/>
                  </a:lnTo>
                  <a:lnTo>
                    <a:pt x="273259" y="6358"/>
                  </a:lnTo>
                  <a:lnTo>
                    <a:pt x="262254" y="0"/>
                  </a:lnTo>
                  <a:lnTo>
                    <a:pt x="261139" y="0"/>
                  </a:lnTo>
                  <a:lnTo>
                    <a:pt x="272701" y="6655"/>
                  </a:lnTo>
                  <a:lnTo>
                    <a:pt x="258053" y="15095"/>
                  </a:lnTo>
                  <a:lnTo>
                    <a:pt x="243368" y="6618"/>
                  </a:lnTo>
                  <a:lnTo>
                    <a:pt x="254781" y="0"/>
                  </a:lnTo>
                  <a:lnTo>
                    <a:pt x="253703" y="0"/>
                  </a:lnTo>
                  <a:lnTo>
                    <a:pt x="242810" y="6283"/>
                  </a:lnTo>
                  <a:lnTo>
                    <a:pt x="231917" y="0"/>
                  </a:lnTo>
                  <a:lnTo>
                    <a:pt x="230802" y="0"/>
                  </a:lnTo>
                  <a:lnTo>
                    <a:pt x="242252" y="6618"/>
                  </a:lnTo>
                  <a:lnTo>
                    <a:pt x="227642" y="15057"/>
                  </a:lnTo>
                  <a:lnTo>
                    <a:pt x="212919" y="6544"/>
                  </a:lnTo>
                  <a:lnTo>
                    <a:pt x="224258" y="0"/>
                  </a:lnTo>
                  <a:lnTo>
                    <a:pt x="223143" y="0"/>
                  </a:lnTo>
                  <a:lnTo>
                    <a:pt x="212361" y="6246"/>
                  </a:lnTo>
                  <a:lnTo>
                    <a:pt x="201543" y="0"/>
                  </a:lnTo>
                  <a:lnTo>
                    <a:pt x="200464" y="0"/>
                  </a:lnTo>
                  <a:lnTo>
                    <a:pt x="211804" y="6544"/>
                  </a:lnTo>
                  <a:lnTo>
                    <a:pt x="197193" y="14983"/>
                  </a:lnTo>
                  <a:lnTo>
                    <a:pt x="182470" y="6506"/>
                  </a:lnTo>
                  <a:lnTo>
                    <a:pt x="193735" y="0"/>
                  </a:lnTo>
                  <a:lnTo>
                    <a:pt x="192620" y="0"/>
                  </a:lnTo>
                  <a:lnTo>
                    <a:pt x="181913" y="6172"/>
                  </a:lnTo>
                  <a:lnTo>
                    <a:pt x="171205" y="0"/>
                  </a:lnTo>
                  <a:lnTo>
                    <a:pt x="170127" y="0"/>
                  </a:lnTo>
                  <a:lnTo>
                    <a:pt x="181355" y="6506"/>
                  </a:lnTo>
                  <a:lnTo>
                    <a:pt x="166744" y="14946"/>
                  </a:lnTo>
                  <a:lnTo>
                    <a:pt x="152022" y="6432"/>
                  </a:lnTo>
                  <a:lnTo>
                    <a:pt x="163175" y="0"/>
                  </a:lnTo>
                  <a:lnTo>
                    <a:pt x="162097" y="0"/>
                  </a:lnTo>
                  <a:lnTo>
                    <a:pt x="151464" y="6135"/>
                  </a:lnTo>
                  <a:lnTo>
                    <a:pt x="140868" y="0"/>
                  </a:lnTo>
                  <a:lnTo>
                    <a:pt x="139753" y="0"/>
                  </a:lnTo>
                  <a:lnTo>
                    <a:pt x="150906" y="6432"/>
                  </a:lnTo>
                  <a:lnTo>
                    <a:pt x="136295" y="14871"/>
                  </a:lnTo>
                  <a:lnTo>
                    <a:pt x="121573" y="6395"/>
                  </a:lnTo>
                  <a:lnTo>
                    <a:pt x="132652" y="0"/>
                  </a:lnTo>
                  <a:lnTo>
                    <a:pt x="131536" y="0"/>
                  </a:lnTo>
                  <a:lnTo>
                    <a:pt x="121052" y="6060"/>
                  </a:lnTo>
                  <a:lnTo>
                    <a:pt x="110531" y="0"/>
                  </a:lnTo>
                  <a:lnTo>
                    <a:pt x="109416" y="0"/>
                  </a:lnTo>
                  <a:lnTo>
                    <a:pt x="120495" y="6395"/>
                  </a:lnTo>
                  <a:lnTo>
                    <a:pt x="105846" y="14834"/>
                  </a:lnTo>
                  <a:lnTo>
                    <a:pt x="91161" y="6321"/>
                  </a:lnTo>
                  <a:lnTo>
                    <a:pt x="102129" y="0"/>
                  </a:lnTo>
                  <a:lnTo>
                    <a:pt x="101013" y="0"/>
                  </a:lnTo>
                  <a:lnTo>
                    <a:pt x="90603" y="6023"/>
                  </a:lnTo>
                  <a:lnTo>
                    <a:pt x="80156" y="0"/>
                  </a:lnTo>
                  <a:lnTo>
                    <a:pt x="79078" y="0"/>
                  </a:lnTo>
                  <a:lnTo>
                    <a:pt x="90046" y="6321"/>
                  </a:lnTo>
                  <a:lnTo>
                    <a:pt x="75435" y="14760"/>
                  </a:lnTo>
                  <a:lnTo>
                    <a:pt x="60712" y="6283"/>
                  </a:lnTo>
                  <a:lnTo>
                    <a:pt x="71568" y="0"/>
                  </a:lnTo>
                  <a:lnTo>
                    <a:pt x="70490" y="0"/>
                  </a:lnTo>
                  <a:lnTo>
                    <a:pt x="60155" y="5949"/>
                  </a:lnTo>
                  <a:lnTo>
                    <a:pt x="49819" y="0"/>
                  </a:lnTo>
                  <a:lnTo>
                    <a:pt x="48741" y="0"/>
                  </a:lnTo>
                  <a:lnTo>
                    <a:pt x="59597" y="6283"/>
                  </a:lnTo>
                  <a:lnTo>
                    <a:pt x="44986" y="14723"/>
                  </a:lnTo>
                  <a:lnTo>
                    <a:pt x="30264" y="6209"/>
                  </a:lnTo>
                  <a:lnTo>
                    <a:pt x="41045" y="0"/>
                  </a:lnTo>
                  <a:lnTo>
                    <a:pt x="39930" y="0"/>
                  </a:lnTo>
                  <a:lnTo>
                    <a:pt x="29706" y="5912"/>
                  </a:lnTo>
                  <a:lnTo>
                    <a:pt x="1948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17" name="Google Shape;2217;p15"/>
          <p:cNvSpPr txBox="1"/>
          <p:nvPr>
            <p:ph type="title"/>
          </p:nvPr>
        </p:nvSpPr>
        <p:spPr>
          <a:xfrm>
            <a:off x="720000" y="365760"/>
            <a:ext cx="7704000" cy="548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pic>
        <p:nvPicPr>
          <p:cNvPr id="2218" name="Google Shape;2218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40354" y="4092234"/>
            <a:ext cx="661021" cy="5720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19" name="Google Shape;2219;p15"/>
          <p:cNvGrpSpPr/>
          <p:nvPr/>
        </p:nvGrpSpPr>
        <p:grpSpPr>
          <a:xfrm>
            <a:off x="8503625" y="4354099"/>
            <a:ext cx="590214" cy="559202"/>
            <a:chOff x="5582137" y="3881374"/>
            <a:chExt cx="590214" cy="559202"/>
          </a:xfrm>
        </p:grpSpPr>
        <p:sp>
          <p:nvSpPr>
            <p:cNvPr id="2220" name="Google Shape;2220;p15"/>
            <p:cNvSpPr/>
            <p:nvPr/>
          </p:nvSpPr>
          <p:spPr>
            <a:xfrm>
              <a:off x="5582137" y="4167561"/>
              <a:ext cx="590214" cy="273014"/>
            </a:xfrm>
            <a:custGeom>
              <a:rect b="b" l="l" r="r" t="t"/>
              <a:pathLst>
                <a:path extrusionOk="0" h="11123" w="19771">
                  <a:moveTo>
                    <a:pt x="9896" y="1"/>
                  </a:moveTo>
                  <a:lnTo>
                    <a:pt x="9385" y="21"/>
                  </a:lnTo>
                  <a:lnTo>
                    <a:pt x="8873" y="42"/>
                  </a:lnTo>
                  <a:lnTo>
                    <a:pt x="8383" y="62"/>
                  </a:lnTo>
                  <a:lnTo>
                    <a:pt x="7892" y="124"/>
                  </a:lnTo>
                  <a:lnTo>
                    <a:pt x="7422" y="185"/>
                  </a:lnTo>
                  <a:lnTo>
                    <a:pt x="6952" y="267"/>
                  </a:lnTo>
                  <a:lnTo>
                    <a:pt x="6482" y="348"/>
                  </a:lnTo>
                  <a:lnTo>
                    <a:pt x="6032" y="451"/>
                  </a:lnTo>
                  <a:lnTo>
                    <a:pt x="5602" y="553"/>
                  </a:lnTo>
                  <a:lnTo>
                    <a:pt x="5173" y="676"/>
                  </a:lnTo>
                  <a:lnTo>
                    <a:pt x="4764" y="819"/>
                  </a:lnTo>
                  <a:lnTo>
                    <a:pt x="4355" y="962"/>
                  </a:lnTo>
                  <a:lnTo>
                    <a:pt x="3967" y="1105"/>
                  </a:lnTo>
                  <a:lnTo>
                    <a:pt x="3599" y="1268"/>
                  </a:lnTo>
                  <a:lnTo>
                    <a:pt x="3251" y="1452"/>
                  </a:lnTo>
                  <a:lnTo>
                    <a:pt x="2904" y="1636"/>
                  </a:lnTo>
                  <a:lnTo>
                    <a:pt x="2577" y="1820"/>
                  </a:lnTo>
                  <a:lnTo>
                    <a:pt x="2270" y="2025"/>
                  </a:lnTo>
                  <a:lnTo>
                    <a:pt x="1963" y="2250"/>
                  </a:lnTo>
                  <a:lnTo>
                    <a:pt x="1698" y="2454"/>
                  </a:lnTo>
                  <a:lnTo>
                    <a:pt x="1432" y="2679"/>
                  </a:lnTo>
                  <a:lnTo>
                    <a:pt x="1207" y="2924"/>
                  </a:lnTo>
                  <a:lnTo>
                    <a:pt x="982" y="3149"/>
                  </a:lnTo>
                  <a:lnTo>
                    <a:pt x="778" y="3395"/>
                  </a:lnTo>
                  <a:lnTo>
                    <a:pt x="614" y="3660"/>
                  </a:lnTo>
                  <a:lnTo>
                    <a:pt x="451" y="3906"/>
                  </a:lnTo>
                  <a:lnTo>
                    <a:pt x="328" y="4171"/>
                  </a:lnTo>
                  <a:lnTo>
                    <a:pt x="205" y="4458"/>
                  </a:lnTo>
                  <a:lnTo>
                    <a:pt x="123" y="4723"/>
                  </a:lnTo>
                  <a:lnTo>
                    <a:pt x="62" y="5010"/>
                  </a:lnTo>
                  <a:lnTo>
                    <a:pt x="21" y="5275"/>
                  </a:lnTo>
                  <a:lnTo>
                    <a:pt x="1" y="5562"/>
                  </a:lnTo>
                  <a:lnTo>
                    <a:pt x="21" y="5848"/>
                  </a:lnTo>
                  <a:lnTo>
                    <a:pt x="62" y="6134"/>
                  </a:lnTo>
                  <a:lnTo>
                    <a:pt x="123" y="6420"/>
                  </a:lnTo>
                  <a:lnTo>
                    <a:pt x="205" y="6686"/>
                  </a:lnTo>
                  <a:lnTo>
                    <a:pt x="328" y="6952"/>
                  </a:lnTo>
                  <a:lnTo>
                    <a:pt x="451" y="7218"/>
                  </a:lnTo>
                  <a:lnTo>
                    <a:pt x="614" y="7483"/>
                  </a:lnTo>
                  <a:lnTo>
                    <a:pt x="778" y="7729"/>
                  </a:lnTo>
                  <a:lnTo>
                    <a:pt x="982" y="7974"/>
                  </a:lnTo>
                  <a:lnTo>
                    <a:pt x="1207" y="8219"/>
                  </a:lnTo>
                  <a:lnTo>
                    <a:pt x="1432" y="8444"/>
                  </a:lnTo>
                  <a:lnTo>
                    <a:pt x="1698" y="8669"/>
                  </a:lnTo>
                  <a:lnTo>
                    <a:pt x="1963" y="8894"/>
                  </a:lnTo>
                  <a:lnTo>
                    <a:pt x="2270" y="9098"/>
                  </a:lnTo>
                  <a:lnTo>
                    <a:pt x="2577" y="9303"/>
                  </a:lnTo>
                  <a:lnTo>
                    <a:pt x="2904" y="9507"/>
                  </a:lnTo>
                  <a:lnTo>
                    <a:pt x="3251" y="9691"/>
                  </a:lnTo>
                  <a:lnTo>
                    <a:pt x="3599" y="9855"/>
                  </a:lnTo>
                  <a:lnTo>
                    <a:pt x="3967" y="10018"/>
                  </a:lnTo>
                  <a:lnTo>
                    <a:pt x="4355" y="10182"/>
                  </a:lnTo>
                  <a:lnTo>
                    <a:pt x="4764" y="10325"/>
                  </a:lnTo>
                  <a:lnTo>
                    <a:pt x="5173" y="10448"/>
                  </a:lnTo>
                  <a:lnTo>
                    <a:pt x="5602" y="10570"/>
                  </a:lnTo>
                  <a:lnTo>
                    <a:pt x="6032" y="10693"/>
                  </a:lnTo>
                  <a:lnTo>
                    <a:pt x="6482" y="10795"/>
                  </a:lnTo>
                  <a:lnTo>
                    <a:pt x="6952" y="10877"/>
                  </a:lnTo>
                  <a:lnTo>
                    <a:pt x="7422" y="10959"/>
                  </a:lnTo>
                  <a:lnTo>
                    <a:pt x="7892" y="11020"/>
                  </a:lnTo>
                  <a:lnTo>
                    <a:pt x="8383" y="11061"/>
                  </a:lnTo>
                  <a:lnTo>
                    <a:pt x="8873" y="11102"/>
                  </a:lnTo>
                  <a:lnTo>
                    <a:pt x="9385" y="11122"/>
                  </a:lnTo>
                  <a:lnTo>
                    <a:pt x="10386" y="11122"/>
                  </a:lnTo>
                  <a:lnTo>
                    <a:pt x="10897" y="11102"/>
                  </a:lnTo>
                  <a:lnTo>
                    <a:pt x="11388" y="11061"/>
                  </a:lnTo>
                  <a:lnTo>
                    <a:pt x="11879" y="11020"/>
                  </a:lnTo>
                  <a:lnTo>
                    <a:pt x="12349" y="10959"/>
                  </a:lnTo>
                  <a:lnTo>
                    <a:pt x="12819" y="10877"/>
                  </a:lnTo>
                  <a:lnTo>
                    <a:pt x="13289" y="10795"/>
                  </a:lnTo>
                  <a:lnTo>
                    <a:pt x="13739" y="10693"/>
                  </a:lnTo>
                  <a:lnTo>
                    <a:pt x="14168" y="10570"/>
                  </a:lnTo>
                  <a:lnTo>
                    <a:pt x="14598" y="10448"/>
                  </a:lnTo>
                  <a:lnTo>
                    <a:pt x="15007" y="10325"/>
                  </a:lnTo>
                  <a:lnTo>
                    <a:pt x="15416" y="10182"/>
                  </a:lnTo>
                  <a:lnTo>
                    <a:pt x="15804" y="10018"/>
                  </a:lnTo>
                  <a:lnTo>
                    <a:pt x="16172" y="9855"/>
                  </a:lnTo>
                  <a:lnTo>
                    <a:pt x="16519" y="9691"/>
                  </a:lnTo>
                  <a:lnTo>
                    <a:pt x="16867" y="9507"/>
                  </a:lnTo>
                  <a:lnTo>
                    <a:pt x="17194" y="9303"/>
                  </a:lnTo>
                  <a:lnTo>
                    <a:pt x="17501" y="9098"/>
                  </a:lnTo>
                  <a:lnTo>
                    <a:pt x="17807" y="8894"/>
                  </a:lnTo>
                  <a:lnTo>
                    <a:pt x="18073" y="8669"/>
                  </a:lnTo>
                  <a:lnTo>
                    <a:pt x="18339" y="8444"/>
                  </a:lnTo>
                  <a:lnTo>
                    <a:pt x="18564" y="8219"/>
                  </a:lnTo>
                  <a:lnTo>
                    <a:pt x="18789" y="7974"/>
                  </a:lnTo>
                  <a:lnTo>
                    <a:pt x="18993" y="7729"/>
                  </a:lnTo>
                  <a:lnTo>
                    <a:pt x="19157" y="7483"/>
                  </a:lnTo>
                  <a:lnTo>
                    <a:pt x="19320" y="7218"/>
                  </a:lnTo>
                  <a:lnTo>
                    <a:pt x="19463" y="6952"/>
                  </a:lnTo>
                  <a:lnTo>
                    <a:pt x="19566" y="6686"/>
                  </a:lnTo>
                  <a:lnTo>
                    <a:pt x="19647" y="6420"/>
                  </a:lnTo>
                  <a:lnTo>
                    <a:pt x="19709" y="6134"/>
                  </a:lnTo>
                  <a:lnTo>
                    <a:pt x="19750" y="5848"/>
                  </a:lnTo>
                  <a:lnTo>
                    <a:pt x="19770" y="5562"/>
                  </a:lnTo>
                  <a:lnTo>
                    <a:pt x="19750" y="5275"/>
                  </a:lnTo>
                  <a:lnTo>
                    <a:pt x="19709" y="5010"/>
                  </a:lnTo>
                  <a:lnTo>
                    <a:pt x="19647" y="4723"/>
                  </a:lnTo>
                  <a:lnTo>
                    <a:pt x="19566" y="4458"/>
                  </a:lnTo>
                  <a:lnTo>
                    <a:pt x="19463" y="4171"/>
                  </a:lnTo>
                  <a:lnTo>
                    <a:pt x="19320" y="3906"/>
                  </a:lnTo>
                  <a:lnTo>
                    <a:pt x="19157" y="3660"/>
                  </a:lnTo>
                  <a:lnTo>
                    <a:pt x="18993" y="3395"/>
                  </a:lnTo>
                  <a:lnTo>
                    <a:pt x="18789" y="3149"/>
                  </a:lnTo>
                  <a:lnTo>
                    <a:pt x="18564" y="2924"/>
                  </a:lnTo>
                  <a:lnTo>
                    <a:pt x="18339" y="2679"/>
                  </a:lnTo>
                  <a:lnTo>
                    <a:pt x="18073" y="2454"/>
                  </a:lnTo>
                  <a:lnTo>
                    <a:pt x="17807" y="2250"/>
                  </a:lnTo>
                  <a:lnTo>
                    <a:pt x="17501" y="2025"/>
                  </a:lnTo>
                  <a:lnTo>
                    <a:pt x="17194" y="1820"/>
                  </a:lnTo>
                  <a:lnTo>
                    <a:pt x="16867" y="1636"/>
                  </a:lnTo>
                  <a:lnTo>
                    <a:pt x="16519" y="1452"/>
                  </a:lnTo>
                  <a:lnTo>
                    <a:pt x="16172" y="1268"/>
                  </a:lnTo>
                  <a:lnTo>
                    <a:pt x="15804" y="1105"/>
                  </a:lnTo>
                  <a:lnTo>
                    <a:pt x="15416" y="962"/>
                  </a:lnTo>
                  <a:lnTo>
                    <a:pt x="15007" y="819"/>
                  </a:lnTo>
                  <a:lnTo>
                    <a:pt x="14598" y="676"/>
                  </a:lnTo>
                  <a:lnTo>
                    <a:pt x="14168" y="553"/>
                  </a:lnTo>
                  <a:lnTo>
                    <a:pt x="13739" y="451"/>
                  </a:lnTo>
                  <a:lnTo>
                    <a:pt x="13289" y="348"/>
                  </a:lnTo>
                  <a:lnTo>
                    <a:pt x="12819" y="267"/>
                  </a:lnTo>
                  <a:lnTo>
                    <a:pt x="12349" y="185"/>
                  </a:lnTo>
                  <a:lnTo>
                    <a:pt x="11879" y="124"/>
                  </a:lnTo>
                  <a:lnTo>
                    <a:pt x="11388" y="62"/>
                  </a:lnTo>
                  <a:lnTo>
                    <a:pt x="10897" y="42"/>
                  </a:lnTo>
                  <a:lnTo>
                    <a:pt x="10386" y="21"/>
                  </a:lnTo>
                  <a:lnTo>
                    <a:pt x="9896" y="1"/>
                  </a:lnTo>
                  <a:close/>
                </a:path>
              </a:pathLst>
            </a:custGeom>
            <a:solidFill>
              <a:srgbClr val="313131">
                <a:alpha val="1368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221" name="Google Shape;2221;p1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621851" y="3881374"/>
              <a:ext cx="499229" cy="5238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222" name="Google Shape;2222;p15"/>
          <p:cNvGrpSpPr/>
          <p:nvPr/>
        </p:nvGrpSpPr>
        <p:grpSpPr>
          <a:xfrm>
            <a:off x="8030075" y="4473874"/>
            <a:ext cx="590214" cy="559202"/>
            <a:chOff x="5582137" y="3881374"/>
            <a:chExt cx="590214" cy="559202"/>
          </a:xfrm>
        </p:grpSpPr>
        <p:sp>
          <p:nvSpPr>
            <p:cNvPr id="2223" name="Google Shape;2223;p15"/>
            <p:cNvSpPr/>
            <p:nvPr/>
          </p:nvSpPr>
          <p:spPr>
            <a:xfrm>
              <a:off x="5582137" y="4167561"/>
              <a:ext cx="590214" cy="273014"/>
            </a:xfrm>
            <a:custGeom>
              <a:rect b="b" l="l" r="r" t="t"/>
              <a:pathLst>
                <a:path extrusionOk="0" h="11123" w="19771">
                  <a:moveTo>
                    <a:pt x="9896" y="1"/>
                  </a:moveTo>
                  <a:lnTo>
                    <a:pt x="9385" y="21"/>
                  </a:lnTo>
                  <a:lnTo>
                    <a:pt x="8873" y="42"/>
                  </a:lnTo>
                  <a:lnTo>
                    <a:pt x="8383" y="62"/>
                  </a:lnTo>
                  <a:lnTo>
                    <a:pt x="7892" y="124"/>
                  </a:lnTo>
                  <a:lnTo>
                    <a:pt x="7422" y="185"/>
                  </a:lnTo>
                  <a:lnTo>
                    <a:pt x="6952" y="267"/>
                  </a:lnTo>
                  <a:lnTo>
                    <a:pt x="6482" y="348"/>
                  </a:lnTo>
                  <a:lnTo>
                    <a:pt x="6032" y="451"/>
                  </a:lnTo>
                  <a:lnTo>
                    <a:pt x="5602" y="553"/>
                  </a:lnTo>
                  <a:lnTo>
                    <a:pt x="5173" y="676"/>
                  </a:lnTo>
                  <a:lnTo>
                    <a:pt x="4764" y="819"/>
                  </a:lnTo>
                  <a:lnTo>
                    <a:pt x="4355" y="962"/>
                  </a:lnTo>
                  <a:lnTo>
                    <a:pt x="3967" y="1105"/>
                  </a:lnTo>
                  <a:lnTo>
                    <a:pt x="3599" y="1268"/>
                  </a:lnTo>
                  <a:lnTo>
                    <a:pt x="3251" y="1452"/>
                  </a:lnTo>
                  <a:lnTo>
                    <a:pt x="2904" y="1636"/>
                  </a:lnTo>
                  <a:lnTo>
                    <a:pt x="2577" y="1820"/>
                  </a:lnTo>
                  <a:lnTo>
                    <a:pt x="2270" y="2025"/>
                  </a:lnTo>
                  <a:lnTo>
                    <a:pt x="1963" y="2250"/>
                  </a:lnTo>
                  <a:lnTo>
                    <a:pt x="1698" y="2454"/>
                  </a:lnTo>
                  <a:lnTo>
                    <a:pt x="1432" y="2679"/>
                  </a:lnTo>
                  <a:lnTo>
                    <a:pt x="1207" y="2924"/>
                  </a:lnTo>
                  <a:lnTo>
                    <a:pt x="982" y="3149"/>
                  </a:lnTo>
                  <a:lnTo>
                    <a:pt x="778" y="3395"/>
                  </a:lnTo>
                  <a:lnTo>
                    <a:pt x="614" y="3660"/>
                  </a:lnTo>
                  <a:lnTo>
                    <a:pt x="451" y="3906"/>
                  </a:lnTo>
                  <a:lnTo>
                    <a:pt x="328" y="4171"/>
                  </a:lnTo>
                  <a:lnTo>
                    <a:pt x="205" y="4458"/>
                  </a:lnTo>
                  <a:lnTo>
                    <a:pt x="123" y="4723"/>
                  </a:lnTo>
                  <a:lnTo>
                    <a:pt x="62" y="5010"/>
                  </a:lnTo>
                  <a:lnTo>
                    <a:pt x="21" y="5275"/>
                  </a:lnTo>
                  <a:lnTo>
                    <a:pt x="1" y="5562"/>
                  </a:lnTo>
                  <a:lnTo>
                    <a:pt x="21" y="5848"/>
                  </a:lnTo>
                  <a:lnTo>
                    <a:pt x="62" y="6134"/>
                  </a:lnTo>
                  <a:lnTo>
                    <a:pt x="123" y="6420"/>
                  </a:lnTo>
                  <a:lnTo>
                    <a:pt x="205" y="6686"/>
                  </a:lnTo>
                  <a:lnTo>
                    <a:pt x="328" y="6952"/>
                  </a:lnTo>
                  <a:lnTo>
                    <a:pt x="451" y="7218"/>
                  </a:lnTo>
                  <a:lnTo>
                    <a:pt x="614" y="7483"/>
                  </a:lnTo>
                  <a:lnTo>
                    <a:pt x="778" y="7729"/>
                  </a:lnTo>
                  <a:lnTo>
                    <a:pt x="982" y="7974"/>
                  </a:lnTo>
                  <a:lnTo>
                    <a:pt x="1207" y="8219"/>
                  </a:lnTo>
                  <a:lnTo>
                    <a:pt x="1432" y="8444"/>
                  </a:lnTo>
                  <a:lnTo>
                    <a:pt x="1698" y="8669"/>
                  </a:lnTo>
                  <a:lnTo>
                    <a:pt x="1963" y="8894"/>
                  </a:lnTo>
                  <a:lnTo>
                    <a:pt x="2270" y="9098"/>
                  </a:lnTo>
                  <a:lnTo>
                    <a:pt x="2577" y="9303"/>
                  </a:lnTo>
                  <a:lnTo>
                    <a:pt x="2904" y="9507"/>
                  </a:lnTo>
                  <a:lnTo>
                    <a:pt x="3251" y="9691"/>
                  </a:lnTo>
                  <a:lnTo>
                    <a:pt x="3599" y="9855"/>
                  </a:lnTo>
                  <a:lnTo>
                    <a:pt x="3967" y="10018"/>
                  </a:lnTo>
                  <a:lnTo>
                    <a:pt x="4355" y="10182"/>
                  </a:lnTo>
                  <a:lnTo>
                    <a:pt x="4764" y="10325"/>
                  </a:lnTo>
                  <a:lnTo>
                    <a:pt x="5173" y="10448"/>
                  </a:lnTo>
                  <a:lnTo>
                    <a:pt x="5602" y="10570"/>
                  </a:lnTo>
                  <a:lnTo>
                    <a:pt x="6032" y="10693"/>
                  </a:lnTo>
                  <a:lnTo>
                    <a:pt x="6482" y="10795"/>
                  </a:lnTo>
                  <a:lnTo>
                    <a:pt x="6952" y="10877"/>
                  </a:lnTo>
                  <a:lnTo>
                    <a:pt x="7422" y="10959"/>
                  </a:lnTo>
                  <a:lnTo>
                    <a:pt x="7892" y="11020"/>
                  </a:lnTo>
                  <a:lnTo>
                    <a:pt x="8383" y="11061"/>
                  </a:lnTo>
                  <a:lnTo>
                    <a:pt x="8873" y="11102"/>
                  </a:lnTo>
                  <a:lnTo>
                    <a:pt x="9385" y="11122"/>
                  </a:lnTo>
                  <a:lnTo>
                    <a:pt x="10386" y="11122"/>
                  </a:lnTo>
                  <a:lnTo>
                    <a:pt x="10897" y="11102"/>
                  </a:lnTo>
                  <a:lnTo>
                    <a:pt x="11388" y="11061"/>
                  </a:lnTo>
                  <a:lnTo>
                    <a:pt x="11879" y="11020"/>
                  </a:lnTo>
                  <a:lnTo>
                    <a:pt x="12349" y="10959"/>
                  </a:lnTo>
                  <a:lnTo>
                    <a:pt x="12819" y="10877"/>
                  </a:lnTo>
                  <a:lnTo>
                    <a:pt x="13289" y="10795"/>
                  </a:lnTo>
                  <a:lnTo>
                    <a:pt x="13739" y="10693"/>
                  </a:lnTo>
                  <a:lnTo>
                    <a:pt x="14168" y="10570"/>
                  </a:lnTo>
                  <a:lnTo>
                    <a:pt x="14598" y="10448"/>
                  </a:lnTo>
                  <a:lnTo>
                    <a:pt x="15007" y="10325"/>
                  </a:lnTo>
                  <a:lnTo>
                    <a:pt x="15416" y="10182"/>
                  </a:lnTo>
                  <a:lnTo>
                    <a:pt x="15804" y="10018"/>
                  </a:lnTo>
                  <a:lnTo>
                    <a:pt x="16172" y="9855"/>
                  </a:lnTo>
                  <a:lnTo>
                    <a:pt x="16519" y="9691"/>
                  </a:lnTo>
                  <a:lnTo>
                    <a:pt x="16867" y="9507"/>
                  </a:lnTo>
                  <a:lnTo>
                    <a:pt x="17194" y="9303"/>
                  </a:lnTo>
                  <a:lnTo>
                    <a:pt x="17501" y="9098"/>
                  </a:lnTo>
                  <a:lnTo>
                    <a:pt x="17807" y="8894"/>
                  </a:lnTo>
                  <a:lnTo>
                    <a:pt x="18073" y="8669"/>
                  </a:lnTo>
                  <a:lnTo>
                    <a:pt x="18339" y="8444"/>
                  </a:lnTo>
                  <a:lnTo>
                    <a:pt x="18564" y="8219"/>
                  </a:lnTo>
                  <a:lnTo>
                    <a:pt x="18789" y="7974"/>
                  </a:lnTo>
                  <a:lnTo>
                    <a:pt x="18993" y="7729"/>
                  </a:lnTo>
                  <a:lnTo>
                    <a:pt x="19157" y="7483"/>
                  </a:lnTo>
                  <a:lnTo>
                    <a:pt x="19320" y="7218"/>
                  </a:lnTo>
                  <a:lnTo>
                    <a:pt x="19463" y="6952"/>
                  </a:lnTo>
                  <a:lnTo>
                    <a:pt x="19566" y="6686"/>
                  </a:lnTo>
                  <a:lnTo>
                    <a:pt x="19647" y="6420"/>
                  </a:lnTo>
                  <a:lnTo>
                    <a:pt x="19709" y="6134"/>
                  </a:lnTo>
                  <a:lnTo>
                    <a:pt x="19750" y="5848"/>
                  </a:lnTo>
                  <a:lnTo>
                    <a:pt x="19770" y="5562"/>
                  </a:lnTo>
                  <a:lnTo>
                    <a:pt x="19750" y="5275"/>
                  </a:lnTo>
                  <a:lnTo>
                    <a:pt x="19709" y="5010"/>
                  </a:lnTo>
                  <a:lnTo>
                    <a:pt x="19647" y="4723"/>
                  </a:lnTo>
                  <a:lnTo>
                    <a:pt x="19566" y="4458"/>
                  </a:lnTo>
                  <a:lnTo>
                    <a:pt x="19463" y="4171"/>
                  </a:lnTo>
                  <a:lnTo>
                    <a:pt x="19320" y="3906"/>
                  </a:lnTo>
                  <a:lnTo>
                    <a:pt x="19157" y="3660"/>
                  </a:lnTo>
                  <a:lnTo>
                    <a:pt x="18993" y="3395"/>
                  </a:lnTo>
                  <a:lnTo>
                    <a:pt x="18789" y="3149"/>
                  </a:lnTo>
                  <a:lnTo>
                    <a:pt x="18564" y="2924"/>
                  </a:lnTo>
                  <a:lnTo>
                    <a:pt x="18339" y="2679"/>
                  </a:lnTo>
                  <a:lnTo>
                    <a:pt x="18073" y="2454"/>
                  </a:lnTo>
                  <a:lnTo>
                    <a:pt x="17807" y="2250"/>
                  </a:lnTo>
                  <a:lnTo>
                    <a:pt x="17501" y="2025"/>
                  </a:lnTo>
                  <a:lnTo>
                    <a:pt x="17194" y="1820"/>
                  </a:lnTo>
                  <a:lnTo>
                    <a:pt x="16867" y="1636"/>
                  </a:lnTo>
                  <a:lnTo>
                    <a:pt x="16519" y="1452"/>
                  </a:lnTo>
                  <a:lnTo>
                    <a:pt x="16172" y="1268"/>
                  </a:lnTo>
                  <a:lnTo>
                    <a:pt x="15804" y="1105"/>
                  </a:lnTo>
                  <a:lnTo>
                    <a:pt x="15416" y="962"/>
                  </a:lnTo>
                  <a:lnTo>
                    <a:pt x="15007" y="819"/>
                  </a:lnTo>
                  <a:lnTo>
                    <a:pt x="14598" y="676"/>
                  </a:lnTo>
                  <a:lnTo>
                    <a:pt x="14168" y="553"/>
                  </a:lnTo>
                  <a:lnTo>
                    <a:pt x="13739" y="451"/>
                  </a:lnTo>
                  <a:lnTo>
                    <a:pt x="13289" y="348"/>
                  </a:lnTo>
                  <a:lnTo>
                    <a:pt x="12819" y="267"/>
                  </a:lnTo>
                  <a:lnTo>
                    <a:pt x="12349" y="185"/>
                  </a:lnTo>
                  <a:lnTo>
                    <a:pt x="11879" y="124"/>
                  </a:lnTo>
                  <a:lnTo>
                    <a:pt x="11388" y="62"/>
                  </a:lnTo>
                  <a:lnTo>
                    <a:pt x="10897" y="42"/>
                  </a:lnTo>
                  <a:lnTo>
                    <a:pt x="10386" y="21"/>
                  </a:lnTo>
                  <a:lnTo>
                    <a:pt x="9896" y="1"/>
                  </a:lnTo>
                  <a:close/>
                </a:path>
              </a:pathLst>
            </a:custGeom>
            <a:solidFill>
              <a:srgbClr val="313131">
                <a:alpha val="1368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224" name="Google Shape;2224;p1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621851" y="3881374"/>
              <a:ext cx="499229" cy="5238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225" name="Google Shape;2225;p15"/>
          <p:cNvGrpSpPr/>
          <p:nvPr/>
        </p:nvGrpSpPr>
        <p:grpSpPr>
          <a:xfrm>
            <a:off x="116236" y="3272845"/>
            <a:ext cx="748002" cy="1600272"/>
            <a:chOff x="5378299" y="1323975"/>
            <a:chExt cx="1268875" cy="2714626"/>
          </a:xfrm>
        </p:grpSpPr>
        <p:sp>
          <p:nvSpPr>
            <p:cNvPr id="2226" name="Google Shape;2226;p15"/>
            <p:cNvSpPr/>
            <p:nvPr/>
          </p:nvSpPr>
          <p:spPr>
            <a:xfrm>
              <a:off x="5378299" y="3629700"/>
              <a:ext cx="1213000" cy="408603"/>
            </a:xfrm>
            <a:custGeom>
              <a:rect b="b" l="l" r="r" t="t"/>
              <a:pathLst>
                <a:path extrusionOk="0" h="11123" w="19771">
                  <a:moveTo>
                    <a:pt x="9896" y="1"/>
                  </a:moveTo>
                  <a:lnTo>
                    <a:pt x="9385" y="21"/>
                  </a:lnTo>
                  <a:lnTo>
                    <a:pt x="8873" y="42"/>
                  </a:lnTo>
                  <a:lnTo>
                    <a:pt x="8383" y="62"/>
                  </a:lnTo>
                  <a:lnTo>
                    <a:pt x="7892" y="124"/>
                  </a:lnTo>
                  <a:lnTo>
                    <a:pt x="7422" y="185"/>
                  </a:lnTo>
                  <a:lnTo>
                    <a:pt x="6952" y="267"/>
                  </a:lnTo>
                  <a:lnTo>
                    <a:pt x="6482" y="348"/>
                  </a:lnTo>
                  <a:lnTo>
                    <a:pt x="6032" y="451"/>
                  </a:lnTo>
                  <a:lnTo>
                    <a:pt x="5602" y="553"/>
                  </a:lnTo>
                  <a:lnTo>
                    <a:pt x="5173" y="676"/>
                  </a:lnTo>
                  <a:lnTo>
                    <a:pt x="4764" y="819"/>
                  </a:lnTo>
                  <a:lnTo>
                    <a:pt x="4355" y="962"/>
                  </a:lnTo>
                  <a:lnTo>
                    <a:pt x="3967" y="1105"/>
                  </a:lnTo>
                  <a:lnTo>
                    <a:pt x="3599" y="1268"/>
                  </a:lnTo>
                  <a:lnTo>
                    <a:pt x="3251" y="1452"/>
                  </a:lnTo>
                  <a:lnTo>
                    <a:pt x="2904" y="1636"/>
                  </a:lnTo>
                  <a:lnTo>
                    <a:pt x="2577" y="1820"/>
                  </a:lnTo>
                  <a:lnTo>
                    <a:pt x="2270" y="2025"/>
                  </a:lnTo>
                  <a:lnTo>
                    <a:pt x="1963" y="2250"/>
                  </a:lnTo>
                  <a:lnTo>
                    <a:pt x="1698" y="2454"/>
                  </a:lnTo>
                  <a:lnTo>
                    <a:pt x="1432" y="2679"/>
                  </a:lnTo>
                  <a:lnTo>
                    <a:pt x="1207" y="2924"/>
                  </a:lnTo>
                  <a:lnTo>
                    <a:pt x="982" y="3149"/>
                  </a:lnTo>
                  <a:lnTo>
                    <a:pt x="778" y="3395"/>
                  </a:lnTo>
                  <a:lnTo>
                    <a:pt x="614" y="3660"/>
                  </a:lnTo>
                  <a:lnTo>
                    <a:pt x="451" y="3906"/>
                  </a:lnTo>
                  <a:lnTo>
                    <a:pt x="328" y="4171"/>
                  </a:lnTo>
                  <a:lnTo>
                    <a:pt x="205" y="4458"/>
                  </a:lnTo>
                  <a:lnTo>
                    <a:pt x="123" y="4723"/>
                  </a:lnTo>
                  <a:lnTo>
                    <a:pt x="62" y="5010"/>
                  </a:lnTo>
                  <a:lnTo>
                    <a:pt x="21" y="5275"/>
                  </a:lnTo>
                  <a:lnTo>
                    <a:pt x="1" y="5562"/>
                  </a:lnTo>
                  <a:lnTo>
                    <a:pt x="21" y="5848"/>
                  </a:lnTo>
                  <a:lnTo>
                    <a:pt x="62" y="6134"/>
                  </a:lnTo>
                  <a:lnTo>
                    <a:pt x="123" y="6420"/>
                  </a:lnTo>
                  <a:lnTo>
                    <a:pt x="205" y="6686"/>
                  </a:lnTo>
                  <a:lnTo>
                    <a:pt x="328" y="6952"/>
                  </a:lnTo>
                  <a:lnTo>
                    <a:pt x="451" y="7218"/>
                  </a:lnTo>
                  <a:lnTo>
                    <a:pt x="614" y="7483"/>
                  </a:lnTo>
                  <a:lnTo>
                    <a:pt x="778" y="7729"/>
                  </a:lnTo>
                  <a:lnTo>
                    <a:pt x="982" y="7974"/>
                  </a:lnTo>
                  <a:lnTo>
                    <a:pt x="1207" y="8219"/>
                  </a:lnTo>
                  <a:lnTo>
                    <a:pt x="1432" y="8444"/>
                  </a:lnTo>
                  <a:lnTo>
                    <a:pt x="1698" y="8669"/>
                  </a:lnTo>
                  <a:lnTo>
                    <a:pt x="1963" y="8894"/>
                  </a:lnTo>
                  <a:lnTo>
                    <a:pt x="2270" y="9098"/>
                  </a:lnTo>
                  <a:lnTo>
                    <a:pt x="2577" y="9303"/>
                  </a:lnTo>
                  <a:lnTo>
                    <a:pt x="2904" y="9507"/>
                  </a:lnTo>
                  <a:lnTo>
                    <a:pt x="3251" y="9691"/>
                  </a:lnTo>
                  <a:lnTo>
                    <a:pt x="3599" y="9855"/>
                  </a:lnTo>
                  <a:lnTo>
                    <a:pt x="3967" y="10018"/>
                  </a:lnTo>
                  <a:lnTo>
                    <a:pt x="4355" y="10182"/>
                  </a:lnTo>
                  <a:lnTo>
                    <a:pt x="4764" y="10325"/>
                  </a:lnTo>
                  <a:lnTo>
                    <a:pt x="5173" y="10448"/>
                  </a:lnTo>
                  <a:lnTo>
                    <a:pt x="5602" y="10570"/>
                  </a:lnTo>
                  <a:lnTo>
                    <a:pt x="6032" y="10693"/>
                  </a:lnTo>
                  <a:lnTo>
                    <a:pt x="6482" y="10795"/>
                  </a:lnTo>
                  <a:lnTo>
                    <a:pt x="6952" y="10877"/>
                  </a:lnTo>
                  <a:lnTo>
                    <a:pt x="7422" y="10959"/>
                  </a:lnTo>
                  <a:lnTo>
                    <a:pt x="7892" y="11020"/>
                  </a:lnTo>
                  <a:lnTo>
                    <a:pt x="8383" y="11061"/>
                  </a:lnTo>
                  <a:lnTo>
                    <a:pt x="8873" y="11102"/>
                  </a:lnTo>
                  <a:lnTo>
                    <a:pt x="9385" y="11122"/>
                  </a:lnTo>
                  <a:lnTo>
                    <a:pt x="10386" y="11122"/>
                  </a:lnTo>
                  <a:lnTo>
                    <a:pt x="10897" y="11102"/>
                  </a:lnTo>
                  <a:lnTo>
                    <a:pt x="11388" y="11061"/>
                  </a:lnTo>
                  <a:lnTo>
                    <a:pt x="11879" y="11020"/>
                  </a:lnTo>
                  <a:lnTo>
                    <a:pt x="12349" y="10959"/>
                  </a:lnTo>
                  <a:lnTo>
                    <a:pt x="12819" y="10877"/>
                  </a:lnTo>
                  <a:lnTo>
                    <a:pt x="13289" y="10795"/>
                  </a:lnTo>
                  <a:lnTo>
                    <a:pt x="13739" y="10693"/>
                  </a:lnTo>
                  <a:lnTo>
                    <a:pt x="14168" y="10570"/>
                  </a:lnTo>
                  <a:lnTo>
                    <a:pt x="14598" y="10448"/>
                  </a:lnTo>
                  <a:lnTo>
                    <a:pt x="15007" y="10325"/>
                  </a:lnTo>
                  <a:lnTo>
                    <a:pt x="15416" y="10182"/>
                  </a:lnTo>
                  <a:lnTo>
                    <a:pt x="15804" y="10018"/>
                  </a:lnTo>
                  <a:lnTo>
                    <a:pt x="16172" y="9855"/>
                  </a:lnTo>
                  <a:lnTo>
                    <a:pt x="16519" y="9691"/>
                  </a:lnTo>
                  <a:lnTo>
                    <a:pt x="16867" y="9507"/>
                  </a:lnTo>
                  <a:lnTo>
                    <a:pt x="17194" y="9303"/>
                  </a:lnTo>
                  <a:lnTo>
                    <a:pt x="17501" y="9098"/>
                  </a:lnTo>
                  <a:lnTo>
                    <a:pt x="17807" y="8894"/>
                  </a:lnTo>
                  <a:lnTo>
                    <a:pt x="18073" y="8669"/>
                  </a:lnTo>
                  <a:lnTo>
                    <a:pt x="18339" y="8444"/>
                  </a:lnTo>
                  <a:lnTo>
                    <a:pt x="18564" y="8219"/>
                  </a:lnTo>
                  <a:lnTo>
                    <a:pt x="18789" y="7974"/>
                  </a:lnTo>
                  <a:lnTo>
                    <a:pt x="18993" y="7729"/>
                  </a:lnTo>
                  <a:lnTo>
                    <a:pt x="19157" y="7483"/>
                  </a:lnTo>
                  <a:lnTo>
                    <a:pt x="19320" y="7218"/>
                  </a:lnTo>
                  <a:lnTo>
                    <a:pt x="19463" y="6952"/>
                  </a:lnTo>
                  <a:lnTo>
                    <a:pt x="19566" y="6686"/>
                  </a:lnTo>
                  <a:lnTo>
                    <a:pt x="19647" y="6420"/>
                  </a:lnTo>
                  <a:lnTo>
                    <a:pt x="19709" y="6134"/>
                  </a:lnTo>
                  <a:lnTo>
                    <a:pt x="19750" y="5848"/>
                  </a:lnTo>
                  <a:lnTo>
                    <a:pt x="19770" y="5562"/>
                  </a:lnTo>
                  <a:lnTo>
                    <a:pt x="19750" y="5275"/>
                  </a:lnTo>
                  <a:lnTo>
                    <a:pt x="19709" y="5010"/>
                  </a:lnTo>
                  <a:lnTo>
                    <a:pt x="19647" y="4723"/>
                  </a:lnTo>
                  <a:lnTo>
                    <a:pt x="19566" y="4458"/>
                  </a:lnTo>
                  <a:lnTo>
                    <a:pt x="19463" y="4171"/>
                  </a:lnTo>
                  <a:lnTo>
                    <a:pt x="19320" y="3906"/>
                  </a:lnTo>
                  <a:lnTo>
                    <a:pt x="19157" y="3660"/>
                  </a:lnTo>
                  <a:lnTo>
                    <a:pt x="18993" y="3395"/>
                  </a:lnTo>
                  <a:lnTo>
                    <a:pt x="18789" y="3149"/>
                  </a:lnTo>
                  <a:lnTo>
                    <a:pt x="18564" y="2924"/>
                  </a:lnTo>
                  <a:lnTo>
                    <a:pt x="18339" y="2679"/>
                  </a:lnTo>
                  <a:lnTo>
                    <a:pt x="18073" y="2454"/>
                  </a:lnTo>
                  <a:lnTo>
                    <a:pt x="17807" y="2250"/>
                  </a:lnTo>
                  <a:lnTo>
                    <a:pt x="17501" y="2025"/>
                  </a:lnTo>
                  <a:lnTo>
                    <a:pt x="17194" y="1820"/>
                  </a:lnTo>
                  <a:lnTo>
                    <a:pt x="16867" y="1636"/>
                  </a:lnTo>
                  <a:lnTo>
                    <a:pt x="16519" y="1452"/>
                  </a:lnTo>
                  <a:lnTo>
                    <a:pt x="16172" y="1268"/>
                  </a:lnTo>
                  <a:lnTo>
                    <a:pt x="15804" y="1105"/>
                  </a:lnTo>
                  <a:lnTo>
                    <a:pt x="15416" y="962"/>
                  </a:lnTo>
                  <a:lnTo>
                    <a:pt x="15007" y="819"/>
                  </a:lnTo>
                  <a:lnTo>
                    <a:pt x="14598" y="676"/>
                  </a:lnTo>
                  <a:lnTo>
                    <a:pt x="14168" y="553"/>
                  </a:lnTo>
                  <a:lnTo>
                    <a:pt x="13739" y="451"/>
                  </a:lnTo>
                  <a:lnTo>
                    <a:pt x="13289" y="348"/>
                  </a:lnTo>
                  <a:lnTo>
                    <a:pt x="12819" y="267"/>
                  </a:lnTo>
                  <a:lnTo>
                    <a:pt x="12349" y="185"/>
                  </a:lnTo>
                  <a:lnTo>
                    <a:pt x="11879" y="124"/>
                  </a:lnTo>
                  <a:lnTo>
                    <a:pt x="11388" y="62"/>
                  </a:lnTo>
                  <a:lnTo>
                    <a:pt x="10897" y="42"/>
                  </a:lnTo>
                  <a:lnTo>
                    <a:pt x="10386" y="21"/>
                  </a:lnTo>
                  <a:lnTo>
                    <a:pt x="9896" y="1"/>
                  </a:lnTo>
                  <a:close/>
                </a:path>
              </a:pathLst>
            </a:custGeom>
            <a:solidFill>
              <a:srgbClr val="313131">
                <a:alpha val="1368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227" name="Google Shape;2227;p1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525849" y="1323975"/>
              <a:ext cx="1121325" cy="271462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228" name="Google Shape;2228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79176" y="1017600"/>
            <a:ext cx="440784" cy="41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9" name="Google Shape;2229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30801" y="1594450"/>
            <a:ext cx="440784" cy="41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0" name="Google Shape;2230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0627" y="1104658"/>
            <a:ext cx="748000" cy="6984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22_1">
    <p:spTree>
      <p:nvGrpSpPr>
        <p:cNvPr id="2231" name="Shape 2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32" name="Google Shape;2232;p16"/>
          <p:cNvGrpSpPr/>
          <p:nvPr/>
        </p:nvGrpSpPr>
        <p:grpSpPr>
          <a:xfrm>
            <a:off x="1" y="4"/>
            <a:ext cx="9144034" cy="5130405"/>
            <a:chOff x="241825" y="855000"/>
            <a:chExt cx="7138200" cy="4005000"/>
          </a:xfrm>
        </p:grpSpPr>
        <p:sp>
          <p:nvSpPr>
            <p:cNvPr id="2233" name="Google Shape;2233;p16"/>
            <p:cNvSpPr/>
            <p:nvPr/>
          </p:nvSpPr>
          <p:spPr>
            <a:xfrm>
              <a:off x="7093725" y="2174800"/>
              <a:ext cx="286300" cy="330000"/>
            </a:xfrm>
            <a:custGeom>
              <a:rect b="b" l="l" r="r" t="t"/>
              <a:pathLst>
                <a:path extrusionOk="0" fill="none" h="13200" w="11452">
                  <a:moveTo>
                    <a:pt x="11452" y="13199"/>
                  </a:moveTo>
                  <a:lnTo>
                    <a:pt x="11452" y="1"/>
                  </a:lnTo>
                  <a:lnTo>
                    <a:pt x="1" y="6581"/>
                  </a:lnTo>
                  <a:lnTo>
                    <a:pt x="11452" y="1319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4" name="Google Shape;2234;p16"/>
            <p:cNvSpPr/>
            <p:nvPr/>
          </p:nvSpPr>
          <p:spPr>
            <a:xfrm>
              <a:off x="6714525" y="2347675"/>
              <a:ext cx="665500" cy="423875"/>
            </a:xfrm>
            <a:custGeom>
              <a:rect b="b" l="l" r="r" t="t"/>
              <a:pathLst>
                <a:path extrusionOk="0" fill="none" h="16955" w="26620">
                  <a:moveTo>
                    <a:pt x="0" y="8440"/>
                  </a:moveTo>
                  <a:lnTo>
                    <a:pt x="14723" y="16954"/>
                  </a:lnTo>
                  <a:lnTo>
                    <a:pt x="26620" y="10076"/>
                  </a:lnTo>
                  <a:lnTo>
                    <a:pt x="26620" y="6916"/>
                  </a:lnTo>
                  <a:lnTo>
                    <a:pt x="14611" y="1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5" name="Google Shape;2235;p16"/>
            <p:cNvSpPr/>
            <p:nvPr/>
          </p:nvSpPr>
          <p:spPr>
            <a:xfrm>
              <a:off x="6711725" y="1908050"/>
              <a:ext cx="668300" cy="423850"/>
            </a:xfrm>
            <a:custGeom>
              <a:rect b="b" l="l" r="r" t="t"/>
              <a:pathLst>
                <a:path extrusionOk="0" fill="none" h="16954" w="26732">
                  <a:moveTo>
                    <a:pt x="1" y="8440"/>
                  </a:moveTo>
                  <a:lnTo>
                    <a:pt x="14723" y="16954"/>
                  </a:lnTo>
                  <a:lnTo>
                    <a:pt x="26732" y="10039"/>
                  </a:lnTo>
                  <a:lnTo>
                    <a:pt x="26732" y="6990"/>
                  </a:lnTo>
                  <a:lnTo>
                    <a:pt x="14649" y="1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6" name="Google Shape;2236;p16"/>
            <p:cNvSpPr/>
            <p:nvPr/>
          </p:nvSpPr>
          <p:spPr>
            <a:xfrm>
              <a:off x="6707075" y="1029725"/>
              <a:ext cx="672950" cy="422925"/>
            </a:xfrm>
            <a:custGeom>
              <a:rect b="b" l="l" r="r" t="t"/>
              <a:pathLst>
                <a:path extrusionOk="0" fill="none" h="16917" w="26918">
                  <a:moveTo>
                    <a:pt x="1" y="8440"/>
                  </a:moveTo>
                  <a:lnTo>
                    <a:pt x="14723" y="16917"/>
                  </a:lnTo>
                  <a:lnTo>
                    <a:pt x="26918" y="9890"/>
                  </a:lnTo>
                  <a:lnTo>
                    <a:pt x="26918" y="7102"/>
                  </a:lnTo>
                  <a:lnTo>
                    <a:pt x="14649" y="1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7" name="Google Shape;2237;p16"/>
            <p:cNvSpPr/>
            <p:nvPr/>
          </p:nvSpPr>
          <p:spPr>
            <a:xfrm>
              <a:off x="7089075" y="1292775"/>
              <a:ext cx="290950" cy="336475"/>
            </a:xfrm>
            <a:custGeom>
              <a:rect b="b" l="l" r="r" t="t"/>
              <a:pathLst>
                <a:path extrusionOk="0" fill="none" h="13459" w="11638">
                  <a:moveTo>
                    <a:pt x="11638" y="13458"/>
                  </a:moveTo>
                  <a:lnTo>
                    <a:pt x="11638" y="0"/>
                  </a:lnTo>
                  <a:lnTo>
                    <a:pt x="1" y="6729"/>
                  </a:lnTo>
                  <a:lnTo>
                    <a:pt x="11638" y="1345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8" name="Google Shape;2238;p16"/>
            <p:cNvSpPr/>
            <p:nvPr/>
          </p:nvSpPr>
          <p:spPr>
            <a:xfrm>
              <a:off x="6709875" y="1469350"/>
              <a:ext cx="670150" cy="422925"/>
            </a:xfrm>
            <a:custGeom>
              <a:rect b="b" l="l" r="r" t="t"/>
              <a:pathLst>
                <a:path extrusionOk="0" fill="none" h="16917" w="26806">
                  <a:moveTo>
                    <a:pt x="0" y="8440"/>
                  </a:moveTo>
                  <a:lnTo>
                    <a:pt x="14723" y="16917"/>
                  </a:lnTo>
                  <a:lnTo>
                    <a:pt x="26806" y="9927"/>
                  </a:lnTo>
                  <a:lnTo>
                    <a:pt x="26806" y="7028"/>
                  </a:lnTo>
                  <a:lnTo>
                    <a:pt x="14611" y="1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9" name="Google Shape;2239;p16"/>
            <p:cNvSpPr/>
            <p:nvPr/>
          </p:nvSpPr>
          <p:spPr>
            <a:xfrm>
              <a:off x="7096525" y="2615375"/>
              <a:ext cx="283500" cy="328100"/>
            </a:xfrm>
            <a:custGeom>
              <a:rect b="b" l="l" r="r" t="t"/>
              <a:pathLst>
                <a:path extrusionOk="0" fill="none" h="13124" w="11340">
                  <a:moveTo>
                    <a:pt x="11340" y="13124"/>
                  </a:moveTo>
                  <a:lnTo>
                    <a:pt x="11340" y="0"/>
                  </a:lnTo>
                  <a:lnTo>
                    <a:pt x="0" y="6543"/>
                  </a:lnTo>
                  <a:lnTo>
                    <a:pt x="11340" y="1312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0" name="Google Shape;2240;p16"/>
            <p:cNvSpPr/>
            <p:nvPr/>
          </p:nvSpPr>
          <p:spPr>
            <a:xfrm>
              <a:off x="7090950" y="1733325"/>
              <a:ext cx="289075" cy="333700"/>
            </a:xfrm>
            <a:custGeom>
              <a:rect b="b" l="l" r="r" t="t"/>
              <a:pathLst>
                <a:path extrusionOk="0" fill="none" h="13348" w="11563">
                  <a:moveTo>
                    <a:pt x="11563" y="13347"/>
                  </a:moveTo>
                  <a:lnTo>
                    <a:pt x="11563" y="0"/>
                  </a:lnTo>
                  <a:lnTo>
                    <a:pt x="0" y="6692"/>
                  </a:lnTo>
                  <a:lnTo>
                    <a:pt x="11563" y="1334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1" name="Google Shape;2241;p16"/>
            <p:cNvSpPr/>
            <p:nvPr/>
          </p:nvSpPr>
          <p:spPr>
            <a:xfrm>
              <a:off x="6721950" y="3665650"/>
              <a:ext cx="658075" cy="423850"/>
            </a:xfrm>
            <a:custGeom>
              <a:rect b="b" l="l" r="r" t="t"/>
              <a:pathLst>
                <a:path extrusionOk="0" fill="none" h="16954" w="26323">
                  <a:moveTo>
                    <a:pt x="1" y="8440"/>
                  </a:moveTo>
                  <a:lnTo>
                    <a:pt x="14686" y="16953"/>
                  </a:lnTo>
                  <a:lnTo>
                    <a:pt x="26323" y="10224"/>
                  </a:lnTo>
                  <a:lnTo>
                    <a:pt x="26323" y="6767"/>
                  </a:lnTo>
                  <a:lnTo>
                    <a:pt x="14612" y="0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2" name="Google Shape;2242;p16"/>
            <p:cNvSpPr/>
            <p:nvPr/>
          </p:nvSpPr>
          <p:spPr>
            <a:xfrm>
              <a:off x="6723825" y="4105275"/>
              <a:ext cx="656200" cy="423850"/>
            </a:xfrm>
            <a:custGeom>
              <a:rect b="b" l="l" r="r" t="t"/>
              <a:pathLst>
                <a:path extrusionOk="0" fill="none" h="16954" w="26248">
                  <a:moveTo>
                    <a:pt x="0" y="8440"/>
                  </a:moveTo>
                  <a:lnTo>
                    <a:pt x="14722" y="16953"/>
                  </a:lnTo>
                  <a:lnTo>
                    <a:pt x="26248" y="10299"/>
                  </a:lnTo>
                  <a:lnTo>
                    <a:pt x="26248" y="6692"/>
                  </a:lnTo>
                  <a:lnTo>
                    <a:pt x="14611" y="0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3" name="Google Shape;2243;p16"/>
            <p:cNvSpPr/>
            <p:nvPr/>
          </p:nvSpPr>
          <p:spPr>
            <a:xfrm>
              <a:off x="7105825" y="4378525"/>
              <a:ext cx="274200" cy="316975"/>
            </a:xfrm>
            <a:custGeom>
              <a:rect b="b" l="l" r="r" t="t"/>
              <a:pathLst>
                <a:path extrusionOk="0" fill="none" h="12679" w="10968">
                  <a:moveTo>
                    <a:pt x="10968" y="12678"/>
                  </a:moveTo>
                  <a:lnTo>
                    <a:pt x="10968" y="1"/>
                  </a:lnTo>
                  <a:lnTo>
                    <a:pt x="0" y="6321"/>
                  </a:lnTo>
                  <a:lnTo>
                    <a:pt x="10968" y="1267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4" name="Google Shape;2244;p16"/>
            <p:cNvSpPr/>
            <p:nvPr/>
          </p:nvSpPr>
          <p:spPr>
            <a:xfrm>
              <a:off x="6719175" y="3226950"/>
              <a:ext cx="660850" cy="422925"/>
            </a:xfrm>
            <a:custGeom>
              <a:rect b="b" l="l" r="r" t="t"/>
              <a:pathLst>
                <a:path extrusionOk="0" fill="none" h="16917" w="26434">
                  <a:moveTo>
                    <a:pt x="0" y="8440"/>
                  </a:moveTo>
                  <a:lnTo>
                    <a:pt x="14723" y="16916"/>
                  </a:lnTo>
                  <a:lnTo>
                    <a:pt x="26434" y="10150"/>
                  </a:lnTo>
                  <a:lnTo>
                    <a:pt x="26434" y="6804"/>
                  </a:lnTo>
                  <a:lnTo>
                    <a:pt x="14611" y="0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5" name="Google Shape;2245;p16"/>
            <p:cNvSpPr/>
            <p:nvPr/>
          </p:nvSpPr>
          <p:spPr>
            <a:xfrm>
              <a:off x="7098375" y="3055925"/>
              <a:ext cx="281650" cy="325325"/>
            </a:xfrm>
            <a:custGeom>
              <a:rect b="b" l="l" r="r" t="t"/>
              <a:pathLst>
                <a:path extrusionOk="0" fill="none" h="13013" w="11266">
                  <a:moveTo>
                    <a:pt x="11266" y="13013"/>
                  </a:moveTo>
                  <a:lnTo>
                    <a:pt x="11266" y="0"/>
                  </a:lnTo>
                  <a:lnTo>
                    <a:pt x="1" y="6507"/>
                  </a:lnTo>
                  <a:lnTo>
                    <a:pt x="11266" y="1301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6" name="Google Shape;2246;p16"/>
            <p:cNvSpPr/>
            <p:nvPr/>
          </p:nvSpPr>
          <p:spPr>
            <a:xfrm>
              <a:off x="6716375" y="2787325"/>
              <a:ext cx="663650" cy="422900"/>
            </a:xfrm>
            <a:custGeom>
              <a:rect b="b" l="l" r="r" t="t"/>
              <a:pathLst>
                <a:path extrusionOk="0" fill="none" h="16916" w="26546">
                  <a:moveTo>
                    <a:pt x="1" y="8439"/>
                  </a:moveTo>
                  <a:lnTo>
                    <a:pt x="14723" y="16916"/>
                  </a:lnTo>
                  <a:lnTo>
                    <a:pt x="26546" y="10112"/>
                  </a:lnTo>
                  <a:lnTo>
                    <a:pt x="26546" y="6878"/>
                  </a:lnTo>
                  <a:lnTo>
                    <a:pt x="14649" y="0"/>
                  </a:lnTo>
                  <a:lnTo>
                    <a:pt x="1" y="843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7" name="Google Shape;2247;p16"/>
            <p:cNvSpPr/>
            <p:nvPr/>
          </p:nvSpPr>
          <p:spPr>
            <a:xfrm>
              <a:off x="7101175" y="3496475"/>
              <a:ext cx="278850" cy="322550"/>
            </a:xfrm>
            <a:custGeom>
              <a:rect b="b" l="l" r="r" t="t"/>
              <a:pathLst>
                <a:path extrusionOk="0" fill="none" h="12902" w="11154">
                  <a:moveTo>
                    <a:pt x="11154" y="12901"/>
                  </a:moveTo>
                  <a:lnTo>
                    <a:pt x="11154" y="1"/>
                  </a:lnTo>
                  <a:lnTo>
                    <a:pt x="0" y="6470"/>
                  </a:lnTo>
                  <a:lnTo>
                    <a:pt x="11154" y="1290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8" name="Google Shape;2248;p16"/>
            <p:cNvSpPr/>
            <p:nvPr/>
          </p:nvSpPr>
          <p:spPr>
            <a:xfrm>
              <a:off x="7103025" y="3937975"/>
              <a:ext cx="277000" cy="318825"/>
            </a:xfrm>
            <a:custGeom>
              <a:rect b="b" l="l" r="r" t="t"/>
              <a:pathLst>
                <a:path extrusionOk="0" fill="none" h="12753" w="11080">
                  <a:moveTo>
                    <a:pt x="11080" y="12752"/>
                  </a:moveTo>
                  <a:lnTo>
                    <a:pt x="11080" y="0"/>
                  </a:lnTo>
                  <a:lnTo>
                    <a:pt x="1" y="6358"/>
                  </a:lnTo>
                  <a:lnTo>
                    <a:pt x="11080" y="1275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9" name="Google Shape;2249;p16"/>
            <p:cNvSpPr/>
            <p:nvPr/>
          </p:nvSpPr>
          <p:spPr>
            <a:xfrm>
              <a:off x="4429000" y="1904350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1" y="8440"/>
                  </a:moveTo>
                  <a:lnTo>
                    <a:pt x="14723" y="16916"/>
                  </a:lnTo>
                  <a:lnTo>
                    <a:pt x="29334" y="8477"/>
                  </a:lnTo>
                  <a:lnTo>
                    <a:pt x="14611" y="0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0" name="Google Shape;2250;p16"/>
            <p:cNvSpPr/>
            <p:nvPr/>
          </p:nvSpPr>
          <p:spPr>
            <a:xfrm>
              <a:off x="5190225" y="1905275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0" y="8440"/>
                  </a:moveTo>
                  <a:lnTo>
                    <a:pt x="14723" y="16953"/>
                  </a:lnTo>
                  <a:lnTo>
                    <a:pt x="29334" y="8514"/>
                  </a:lnTo>
                  <a:lnTo>
                    <a:pt x="14611" y="0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1" name="Google Shape;2251;p16"/>
            <p:cNvSpPr/>
            <p:nvPr/>
          </p:nvSpPr>
          <p:spPr>
            <a:xfrm>
              <a:off x="4049775" y="2123700"/>
              <a:ext cx="733375" cy="422925"/>
            </a:xfrm>
            <a:custGeom>
              <a:rect b="b" l="l" r="r" t="t"/>
              <a:pathLst>
                <a:path extrusionOk="0" fill="none" h="16917" w="29335">
                  <a:moveTo>
                    <a:pt x="1" y="8439"/>
                  </a:moveTo>
                  <a:lnTo>
                    <a:pt x="14723" y="16916"/>
                  </a:lnTo>
                  <a:lnTo>
                    <a:pt x="29334" y="8477"/>
                  </a:lnTo>
                  <a:lnTo>
                    <a:pt x="14612" y="0"/>
                  </a:lnTo>
                  <a:lnTo>
                    <a:pt x="1" y="843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2" name="Google Shape;2252;p16"/>
            <p:cNvSpPr/>
            <p:nvPr/>
          </p:nvSpPr>
          <p:spPr>
            <a:xfrm>
              <a:off x="4811000" y="2124625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1" y="8440"/>
                  </a:moveTo>
                  <a:lnTo>
                    <a:pt x="14686" y="16953"/>
                  </a:lnTo>
                  <a:lnTo>
                    <a:pt x="29334" y="8514"/>
                  </a:lnTo>
                  <a:lnTo>
                    <a:pt x="14612" y="0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3" name="Google Shape;2253;p16"/>
            <p:cNvSpPr/>
            <p:nvPr/>
          </p:nvSpPr>
          <p:spPr>
            <a:xfrm>
              <a:off x="2146275" y="189970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0" y="8477"/>
                  </a:moveTo>
                  <a:lnTo>
                    <a:pt x="14686" y="16953"/>
                  </a:lnTo>
                  <a:lnTo>
                    <a:pt x="29334" y="8514"/>
                  </a:lnTo>
                  <a:lnTo>
                    <a:pt x="14611" y="0"/>
                  </a:lnTo>
                  <a:lnTo>
                    <a:pt x="0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4" name="Google Shape;2254;p16"/>
            <p:cNvSpPr/>
            <p:nvPr/>
          </p:nvSpPr>
          <p:spPr>
            <a:xfrm>
              <a:off x="2527350" y="2120900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0" y="8440"/>
                  </a:moveTo>
                  <a:lnTo>
                    <a:pt x="14723" y="16916"/>
                  </a:lnTo>
                  <a:lnTo>
                    <a:pt x="29334" y="8477"/>
                  </a:lnTo>
                  <a:lnTo>
                    <a:pt x="14649" y="1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5" name="Google Shape;2255;p16"/>
            <p:cNvSpPr/>
            <p:nvPr/>
          </p:nvSpPr>
          <p:spPr>
            <a:xfrm>
              <a:off x="2534775" y="3438850"/>
              <a:ext cx="733375" cy="422925"/>
            </a:xfrm>
            <a:custGeom>
              <a:rect b="b" l="l" r="r" t="t"/>
              <a:pathLst>
                <a:path extrusionOk="0" fill="none" h="16917" w="29335">
                  <a:moveTo>
                    <a:pt x="29334" y="8477"/>
                  </a:moveTo>
                  <a:lnTo>
                    <a:pt x="14612" y="1"/>
                  </a:lnTo>
                  <a:lnTo>
                    <a:pt x="1" y="8440"/>
                  </a:lnTo>
                  <a:lnTo>
                    <a:pt x="14723" y="16917"/>
                  </a:lnTo>
                  <a:lnTo>
                    <a:pt x="29334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6" name="Google Shape;2256;p16"/>
            <p:cNvSpPr/>
            <p:nvPr/>
          </p:nvSpPr>
          <p:spPr>
            <a:xfrm>
              <a:off x="5571300" y="2125550"/>
              <a:ext cx="734275" cy="423850"/>
            </a:xfrm>
            <a:custGeom>
              <a:rect b="b" l="l" r="r" t="t"/>
              <a:pathLst>
                <a:path extrusionOk="0" fill="none" h="16954" w="29371">
                  <a:moveTo>
                    <a:pt x="14648" y="0"/>
                  </a:moveTo>
                  <a:lnTo>
                    <a:pt x="0" y="8477"/>
                  </a:lnTo>
                  <a:lnTo>
                    <a:pt x="14723" y="16954"/>
                  </a:lnTo>
                  <a:lnTo>
                    <a:pt x="29371" y="8514"/>
                  </a:lnTo>
                  <a:lnTo>
                    <a:pt x="146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7" name="Google Shape;2257;p16"/>
            <p:cNvSpPr/>
            <p:nvPr/>
          </p:nvSpPr>
          <p:spPr>
            <a:xfrm>
              <a:off x="2906575" y="190155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0" y="8440"/>
                  </a:moveTo>
                  <a:lnTo>
                    <a:pt x="14722" y="16954"/>
                  </a:lnTo>
                  <a:lnTo>
                    <a:pt x="29333" y="8477"/>
                  </a:lnTo>
                  <a:lnTo>
                    <a:pt x="14648" y="1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8" name="Google Shape;2258;p16"/>
            <p:cNvSpPr/>
            <p:nvPr/>
          </p:nvSpPr>
          <p:spPr>
            <a:xfrm>
              <a:off x="3288575" y="2121825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0" y="8440"/>
                  </a:moveTo>
                  <a:lnTo>
                    <a:pt x="14723" y="16954"/>
                  </a:lnTo>
                  <a:lnTo>
                    <a:pt x="29334" y="8514"/>
                  </a:lnTo>
                  <a:lnTo>
                    <a:pt x="14611" y="1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9" name="Google Shape;2259;p16"/>
            <p:cNvSpPr/>
            <p:nvPr/>
          </p:nvSpPr>
          <p:spPr>
            <a:xfrm>
              <a:off x="3667775" y="1902475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1" y="8440"/>
                  </a:moveTo>
                  <a:lnTo>
                    <a:pt x="14723" y="16954"/>
                  </a:lnTo>
                  <a:lnTo>
                    <a:pt x="29334" y="8515"/>
                  </a:lnTo>
                  <a:lnTo>
                    <a:pt x="14612" y="1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0" name="Google Shape;2260;p16"/>
            <p:cNvSpPr/>
            <p:nvPr/>
          </p:nvSpPr>
          <p:spPr>
            <a:xfrm>
              <a:off x="5574075" y="2565175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14612" y="1"/>
                  </a:moveTo>
                  <a:lnTo>
                    <a:pt x="1" y="8440"/>
                  </a:lnTo>
                  <a:lnTo>
                    <a:pt x="14723" y="16954"/>
                  </a:lnTo>
                  <a:lnTo>
                    <a:pt x="29334" y="8514"/>
                  </a:lnTo>
                  <a:lnTo>
                    <a:pt x="1461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1" name="Google Shape;2261;p16"/>
            <p:cNvSpPr/>
            <p:nvPr/>
          </p:nvSpPr>
          <p:spPr>
            <a:xfrm>
              <a:off x="3675225" y="3221375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29334" y="8477"/>
                  </a:moveTo>
                  <a:lnTo>
                    <a:pt x="14611" y="0"/>
                  </a:lnTo>
                  <a:lnTo>
                    <a:pt x="0" y="8439"/>
                  </a:lnTo>
                  <a:lnTo>
                    <a:pt x="14723" y="16916"/>
                  </a:lnTo>
                  <a:lnTo>
                    <a:pt x="29334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2" name="Google Shape;2262;p16"/>
            <p:cNvSpPr/>
            <p:nvPr/>
          </p:nvSpPr>
          <p:spPr>
            <a:xfrm>
              <a:off x="3296000" y="3439775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29334" y="8515"/>
                  </a:moveTo>
                  <a:lnTo>
                    <a:pt x="14612" y="1"/>
                  </a:lnTo>
                  <a:lnTo>
                    <a:pt x="1" y="8440"/>
                  </a:lnTo>
                  <a:lnTo>
                    <a:pt x="14723" y="16954"/>
                  </a:lnTo>
                  <a:lnTo>
                    <a:pt x="29334" y="851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3" name="Google Shape;2263;p16"/>
            <p:cNvSpPr/>
            <p:nvPr/>
          </p:nvSpPr>
          <p:spPr>
            <a:xfrm>
              <a:off x="4436425" y="3222300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29334" y="8514"/>
                  </a:moveTo>
                  <a:lnTo>
                    <a:pt x="14612" y="0"/>
                  </a:lnTo>
                  <a:lnTo>
                    <a:pt x="1" y="8440"/>
                  </a:lnTo>
                  <a:lnTo>
                    <a:pt x="14686" y="16953"/>
                  </a:lnTo>
                  <a:lnTo>
                    <a:pt x="29334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4" name="Google Shape;2264;p16"/>
            <p:cNvSpPr/>
            <p:nvPr/>
          </p:nvSpPr>
          <p:spPr>
            <a:xfrm>
              <a:off x="2914000" y="321950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29334" y="8514"/>
                  </a:moveTo>
                  <a:lnTo>
                    <a:pt x="14611" y="1"/>
                  </a:lnTo>
                  <a:lnTo>
                    <a:pt x="0" y="8440"/>
                  </a:lnTo>
                  <a:lnTo>
                    <a:pt x="14723" y="16954"/>
                  </a:lnTo>
                  <a:lnTo>
                    <a:pt x="29334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5" name="Google Shape;2265;p16"/>
            <p:cNvSpPr/>
            <p:nvPr/>
          </p:nvSpPr>
          <p:spPr>
            <a:xfrm>
              <a:off x="4057225" y="3441650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29334" y="8477"/>
                  </a:moveTo>
                  <a:lnTo>
                    <a:pt x="14611" y="0"/>
                  </a:lnTo>
                  <a:lnTo>
                    <a:pt x="0" y="8440"/>
                  </a:lnTo>
                  <a:lnTo>
                    <a:pt x="14686" y="16916"/>
                  </a:lnTo>
                  <a:lnTo>
                    <a:pt x="29334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6" name="Google Shape;2266;p16"/>
            <p:cNvSpPr/>
            <p:nvPr/>
          </p:nvSpPr>
          <p:spPr>
            <a:xfrm>
              <a:off x="4817500" y="3442575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29334" y="8514"/>
                  </a:moveTo>
                  <a:lnTo>
                    <a:pt x="14649" y="0"/>
                  </a:lnTo>
                  <a:lnTo>
                    <a:pt x="1" y="8440"/>
                  </a:lnTo>
                  <a:lnTo>
                    <a:pt x="14723" y="16954"/>
                  </a:lnTo>
                  <a:lnTo>
                    <a:pt x="29334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7" name="Google Shape;2267;p16"/>
            <p:cNvSpPr/>
            <p:nvPr/>
          </p:nvSpPr>
          <p:spPr>
            <a:xfrm>
              <a:off x="5576875" y="300480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29334" y="8477"/>
                  </a:moveTo>
                  <a:lnTo>
                    <a:pt x="14611" y="1"/>
                  </a:lnTo>
                  <a:lnTo>
                    <a:pt x="0" y="8440"/>
                  </a:lnTo>
                  <a:lnTo>
                    <a:pt x="14686" y="16954"/>
                  </a:lnTo>
                  <a:lnTo>
                    <a:pt x="29334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8" name="Google Shape;2268;p16"/>
            <p:cNvSpPr/>
            <p:nvPr/>
          </p:nvSpPr>
          <p:spPr>
            <a:xfrm>
              <a:off x="5578725" y="3444425"/>
              <a:ext cx="733375" cy="422925"/>
            </a:xfrm>
            <a:custGeom>
              <a:rect b="b" l="l" r="r" t="t"/>
              <a:pathLst>
                <a:path extrusionOk="0" fill="none" h="16917" w="29335">
                  <a:moveTo>
                    <a:pt x="29334" y="8477"/>
                  </a:moveTo>
                  <a:lnTo>
                    <a:pt x="14612" y="1"/>
                  </a:lnTo>
                  <a:lnTo>
                    <a:pt x="1" y="8440"/>
                  </a:lnTo>
                  <a:lnTo>
                    <a:pt x="14723" y="16917"/>
                  </a:lnTo>
                  <a:lnTo>
                    <a:pt x="29334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9" name="Google Shape;2269;p16"/>
            <p:cNvSpPr/>
            <p:nvPr/>
          </p:nvSpPr>
          <p:spPr>
            <a:xfrm>
              <a:off x="5196725" y="3224150"/>
              <a:ext cx="734300" cy="422925"/>
            </a:xfrm>
            <a:custGeom>
              <a:rect b="b" l="l" r="r" t="t"/>
              <a:pathLst>
                <a:path extrusionOk="0" fill="none" h="16917" w="29372">
                  <a:moveTo>
                    <a:pt x="29371" y="8477"/>
                  </a:moveTo>
                  <a:lnTo>
                    <a:pt x="14649" y="1"/>
                  </a:lnTo>
                  <a:lnTo>
                    <a:pt x="1" y="8440"/>
                  </a:lnTo>
                  <a:lnTo>
                    <a:pt x="14723" y="16917"/>
                  </a:lnTo>
                  <a:lnTo>
                    <a:pt x="29371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0" name="Google Shape;2270;p16"/>
            <p:cNvSpPr/>
            <p:nvPr/>
          </p:nvSpPr>
          <p:spPr>
            <a:xfrm>
              <a:off x="1766125" y="2119050"/>
              <a:ext cx="734300" cy="423850"/>
            </a:xfrm>
            <a:custGeom>
              <a:rect b="b" l="l" r="r" t="t"/>
              <a:pathLst>
                <a:path extrusionOk="0" fill="none" h="16954" w="29372">
                  <a:moveTo>
                    <a:pt x="1" y="8440"/>
                  </a:moveTo>
                  <a:lnTo>
                    <a:pt x="14723" y="16953"/>
                  </a:lnTo>
                  <a:lnTo>
                    <a:pt x="29371" y="8514"/>
                  </a:lnTo>
                  <a:lnTo>
                    <a:pt x="14649" y="0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1" name="Google Shape;2271;p16"/>
            <p:cNvSpPr/>
            <p:nvPr/>
          </p:nvSpPr>
          <p:spPr>
            <a:xfrm>
              <a:off x="4820300" y="388220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29334" y="8477"/>
                  </a:moveTo>
                  <a:lnTo>
                    <a:pt x="14611" y="1"/>
                  </a:lnTo>
                  <a:lnTo>
                    <a:pt x="0" y="8440"/>
                  </a:lnTo>
                  <a:lnTo>
                    <a:pt x="14723" y="16954"/>
                  </a:lnTo>
                  <a:lnTo>
                    <a:pt x="29334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2" name="Google Shape;2272;p16"/>
            <p:cNvSpPr/>
            <p:nvPr/>
          </p:nvSpPr>
          <p:spPr>
            <a:xfrm>
              <a:off x="4438300" y="3661925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29334" y="8477"/>
                  </a:moveTo>
                  <a:lnTo>
                    <a:pt x="14611" y="0"/>
                  </a:lnTo>
                  <a:lnTo>
                    <a:pt x="0" y="8440"/>
                  </a:lnTo>
                  <a:lnTo>
                    <a:pt x="14723" y="16916"/>
                  </a:lnTo>
                  <a:lnTo>
                    <a:pt x="29334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3" name="Google Shape;2273;p16"/>
            <p:cNvSpPr/>
            <p:nvPr/>
          </p:nvSpPr>
          <p:spPr>
            <a:xfrm>
              <a:off x="3677075" y="3660075"/>
              <a:ext cx="734300" cy="423850"/>
            </a:xfrm>
            <a:custGeom>
              <a:rect b="b" l="l" r="r" t="t"/>
              <a:pathLst>
                <a:path extrusionOk="0" fill="none" h="16954" w="29372">
                  <a:moveTo>
                    <a:pt x="29371" y="8514"/>
                  </a:moveTo>
                  <a:lnTo>
                    <a:pt x="14649" y="0"/>
                  </a:lnTo>
                  <a:lnTo>
                    <a:pt x="1" y="8439"/>
                  </a:lnTo>
                  <a:lnTo>
                    <a:pt x="14723" y="16953"/>
                  </a:lnTo>
                  <a:lnTo>
                    <a:pt x="29371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4" name="Google Shape;2274;p16"/>
            <p:cNvSpPr/>
            <p:nvPr/>
          </p:nvSpPr>
          <p:spPr>
            <a:xfrm>
              <a:off x="4059075" y="3880350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29334" y="8514"/>
                  </a:moveTo>
                  <a:lnTo>
                    <a:pt x="14612" y="0"/>
                  </a:lnTo>
                  <a:lnTo>
                    <a:pt x="1" y="8477"/>
                  </a:lnTo>
                  <a:lnTo>
                    <a:pt x="14723" y="16953"/>
                  </a:lnTo>
                  <a:lnTo>
                    <a:pt x="29334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5" name="Google Shape;2275;p16"/>
            <p:cNvSpPr/>
            <p:nvPr/>
          </p:nvSpPr>
          <p:spPr>
            <a:xfrm>
              <a:off x="5199525" y="366285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29334" y="8514"/>
                  </a:moveTo>
                  <a:lnTo>
                    <a:pt x="14611" y="1"/>
                  </a:lnTo>
                  <a:lnTo>
                    <a:pt x="0" y="8440"/>
                  </a:lnTo>
                  <a:lnTo>
                    <a:pt x="14723" y="16954"/>
                  </a:lnTo>
                  <a:lnTo>
                    <a:pt x="29334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6" name="Google Shape;2276;p16"/>
            <p:cNvSpPr/>
            <p:nvPr/>
          </p:nvSpPr>
          <p:spPr>
            <a:xfrm>
              <a:off x="5957950" y="3225075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29334" y="8515"/>
                  </a:moveTo>
                  <a:lnTo>
                    <a:pt x="14648" y="1"/>
                  </a:lnTo>
                  <a:lnTo>
                    <a:pt x="0" y="8440"/>
                  </a:lnTo>
                  <a:lnTo>
                    <a:pt x="14723" y="16954"/>
                  </a:lnTo>
                  <a:lnTo>
                    <a:pt x="29334" y="851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7" name="Google Shape;2277;p16"/>
            <p:cNvSpPr/>
            <p:nvPr/>
          </p:nvSpPr>
          <p:spPr>
            <a:xfrm>
              <a:off x="5956075" y="2785450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14612" y="1"/>
                  </a:moveTo>
                  <a:lnTo>
                    <a:pt x="1" y="8440"/>
                  </a:lnTo>
                  <a:lnTo>
                    <a:pt x="14723" y="16954"/>
                  </a:lnTo>
                  <a:lnTo>
                    <a:pt x="29334" y="8514"/>
                  </a:lnTo>
                  <a:lnTo>
                    <a:pt x="1461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8" name="Google Shape;2278;p16"/>
            <p:cNvSpPr/>
            <p:nvPr/>
          </p:nvSpPr>
          <p:spPr>
            <a:xfrm>
              <a:off x="5581525" y="3883125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29334" y="8514"/>
                  </a:moveTo>
                  <a:lnTo>
                    <a:pt x="14611" y="1"/>
                  </a:lnTo>
                  <a:lnTo>
                    <a:pt x="0" y="8440"/>
                  </a:lnTo>
                  <a:lnTo>
                    <a:pt x="14723" y="16954"/>
                  </a:lnTo>
                  <a:lnTo>
                    <a:pt x="29334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9" name="Google Shape;2279;p16"/>
            <p:cNvSpPr/>
            <p:nvPr/>
          </p:nvSpPr>
          <p:spPr>
            <a:xfrm>
              <a:off x="3297850" y="3879425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29334" y="8514"/>
                  </a:moveTo>
                  <a:lnTo>
                    <a:pt x="14649" y="0"/>
                  </a:lnTo>
                  <a:lnTo>
                    <a:pt x="1" y="8439"/>
                  </a:lnTo>
                  <a:lnTo>
                    <a:pt x="14723" y="16953"/>
                  </a:lnTo>
                  <a:lnTo>
                    <a:pt x="29334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0" name="Google Shape;2280;p16"/>
            <p:cNvSpPr/>
            <p:nvPr/>
          </p:nvSpPr>
          <p:spPr>
            <a:xfrm>
              <a:off x="5960725" y="3664700"/>
              <a:ext cx="733375" cy="422925"/>
            </a:xfrm>
            <a:custGeom>
              <a:rect b="b" l="l" r="r" t="t"/>
              <a:pathLst>
                <a:path extrusionOk="0" fill="none" h="16917" w="29335">
                  <a:moveTo>
                    <a:pt x="29334" y="8478"/>
                  </a:moveTo>
                  <a:lnTo>
                    <a:pt x="14612" y="1"/>
                  </a:lnTo>
                  <a:lnTo>
                    <a:pt x="1" y="8440"/>
                  </a:lnTo>
                  <a:lnTo>
                    <a:pt x="14723" y="16917"/>
                  </a:lnTo>
                  <a:lnTo>
                    <a:pt x="29334" y="847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1" name="Google Shape;2281;p16"/>
            <p:cNvSpPr/>
            <p:nvPr/>
          </p:nvSpPr>
          <p:spPr>
            <a:xfrm>
              <a:off x="1010475" y="2996450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14723" y="16953"/>
                  </a:moveTo>
                  <a:lnTo>
                    <a:pt x="29334" y="8514"/>
                  </a:lnTo>
                  <a:lnTo>
                    <a:pt x="14612" y="0"/>
                  </a:lnTo>
                  <a:lnTo>
                    <a:pt x="1" y="8439"/>
                  </a:lnTo>
                  <a:lnTo>
                    <a:pt x="14723" y="1695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2" name="Google Shape;2282;p16"/>
            <p:cNvSpPr/>
            <p:nvPr/>
          </p:nvSpPr>
          <p:spPr>
            <a:xfrm>
              <a:off x="1385050" y="1898775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1" y="8439"/>
                  </a:moveTo>
                  <a:lnTo>
                    <a:pt x="14723" y="16953"/>
                  </a:lnTo>
                  <a:lnTo>
                    <a:pt x="29334" y="8514"/>
                  </a:lnTo>
                  <a:lnTo>
                    <a:pt x="14612" y="0"/>
                  </a:lnTo>
                  <a:lnTo>
                    <a:pt x="1" y="843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3" name="Google Shape;2283;p16"/>
            <p:cNvSpPr/>
            <p:nvPr/>
          </p:nvSpPr>
          <p:spPr>
            <a:xfrm>
              <a:off x="1012350" y="3436075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14723" y="16916"/>
                  </a:moveTo>
                  <a:lnTo>
                    <a:pt x="29334" y="8477"/>
                  </a:lnTo>
                  <a:lnTo>
                    <a:pt x="14648" y="0"/>
                  </a:lnTo>
                  <a:lnTo>
                    <a:pt x="0" y="8440"/>
                  </a:lnTo>
                  <a:lnTo>
                    <a:pt x="14723" y="1691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4" name="Google Shape;2284;p16"/>
            <p:cNvSpPr/>
            <p:nvPr/>
          </p:nvSpPr>
          <p:spPr>
            <a:xfrm>
              <a:off x="1015125" y="3875700"/>
              <a:ext cx="733375" cy="422925"/>
            </a:xfrm>
            <a:custGeom>
              <a:rect b="b" l="l" r="r" t="t"/>
              <a:pathLst>
                <a:path extrusionOk="0" fill="none" h="16917" w="29335">
                  <a:moveTo>
                    <a:pt x="29334" y="8477"/>
                  </a:moveTo>
                  <a:lnTo>
                    <a:pt x="14612" y="0"/>
                  </a:lnTo>
                  <a:lnTo>
                    <a:pt x="1" y="8440"/>
                  </a:lnTo>
                  <a:lnTo>
                    <a:pt x="14723" y="16916"/>
                  </a:lnTo>
                  <a:lnTo>
                    <a:pt x="29334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5" name="Google Shape;2285;p16"/>
            <p:cNvSpPr/>
            <p:nvPr/>
          </p:nvSpPr>
          <p:spPr>
            <a:xfrm>
              <a:off x="1007700" y="2556800"/>
              <a:ext cx="733350" cy="423875"/>
            </a:xfrm>
            <a:custGeom>
              <a:rect b="b" l="l" r="r" t="t"/>
              <a:pathLst>
                <a:path extrusionOk="0" fill="none" h="16955" w="29334">
                  <a:moveTo>
                    <a:pt x="14723" y="16954"/>
                  </a:moveTo>
                  <a:lnTo>
                    <a:pt x="29334" y="8515"/>
                  </a:lnTo>
                  <a:lnTo>
                    <a:pt x="14611" y="1"/>
                  </a:lnTo>
                  <a:lnTo>
                    <a:pt x="0" y="8440"/>
                  </a:lnTo>
                  <a:lnTo>
                    <a:pt x="14723" y="1695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6" name="Google Shape;2286;p16"/>
            <p:cNvSpPr/>
            <p:nvPr/>
          </p:nvSpPr>
          <p:spPr>
            <a:xfrm>
              <a:off x="2916775" y="3659125"/>
              <a:ext cx="733375" cy="422925"/>
            </a:xfrm>
            <a:custGeom>
              <a:rect b="b" l="l" r="r" t="t"/>
              <a:pathLst>
                <a:path extrusionOk="0" fill="none" h="16917" w="29335">
                  <a:moveTo>
                    <a:pt x="29334" y="8477"/>
                  </a:moveTo>
                  <a:lnTo>
                    <a:pt x="14612" y="1"/>
                  </a:lnTo>
                  <a:lnTo>
                    <a:pt x="1" y="8440"/>
                  </a:lnTo>
                  <a:lnTo>
                    <a:pt x="14686" y="16917"/>
                  </a:lnTo>
                  <a:lnTo>
                    <a:pt x="29334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7" name="Google Shape;2287;p16"/>
            <p:cNvSpPr/>
            <p:nvPr/>
          </p:nvSpPr>
          <p:spPr>
            <a:xfrm>
              <a:off x="1005850" y="2118125"/>
              <a:ext cx="733350" cy="422900"/>
            </a:xfrm>
            <a:custGeom>
              <a:rect b="b" l="l" r="r" t="t"/>
              <a:pathLst>
                <a:path extrusionOk="0" fill="none" h="16916" w="29334">
                  <a:moveTo>
                    <a:pt x="0" y="8439"/>
                  </a:moveTo>
                  <a:lnTo>
                    <a:pt x="14685" y="16916"/>
                  </a:lnTo>
                  <a:lnTo>
                    <a:pt x="29333" y="8477"/>
                  </a:lnTo>
                  <a:lnTo>
                    <a:pt x="14611" y="0"/>
                  </a:lnTo>
                  <a:lnTo>
                    <a:pt x="0" y="843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8" name="Google Shape;2288;p16"/>
            <p:cNvSpPr/>
            <p:nvPr/>
          </p:nvSpPr>
          <p:spPr>
            <a:xfrm>
              <a:off x="1394350" y="365635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29334" y="8477"/>
                  </a:moveTo>
                  <a:lnTo>
                    <a:pt x="14611" y="0"/>
                  </a:lnTo>
                  <a:lnTo>
                    <a:pt x="0" y="8440"/>
                  </a:lnTo>
                  <a:lnTo>
                    <a:pt x="14723" y="16953"/>
                  </a:lnTo>
                  <a:lnTo>
                    <a:pt x="29334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9" name="Google Shape;2289;p16"/>
            <p:cNvSpPr/>
            <p:nvPr/>
          </p:nvSpPr>
          <p:spPr>
            <a:xfrm>
              <a:off x="2536650" y="3877550"/>
              <a:ext cx="734275" cy="423850"/>
            </a:xfrm>
            <a:custGeom>
              <a:rect b="b" l="l" r="r" t="t"/>
              <a:pathLst>
                <a:path extrusionOk="0" fill="none" h="16954" w="29371">
                  <a:moveTo>
                    <a:pt x="29371" y="8514"/>
                  </a:moveTo>
                  <a:lnTo>
                    <a:pt x="14648" y="1"/>
                  </a:lnTo>
                  <a:lnTo>
                    <a:pt x="0" y="8477"/>
                  </a:lnTo>
                  <a:lnTo>
                    <a:pt x="14723" y="16954"/>
                  </a:lnTo>
                  <a:lnTo>
                    <a:pt x="29371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0" name="Google Shape;2290;p16"/>
            <p:cNvSpPr/>
            <p:nvPr/>
          </p:nvSpPr>
          <p:spPr>
            <a:xfrm>
              <a:off x="2155575" y="3657275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29334" y="8514"/>
                  </a:moveTo>
                  <a:lnTo>
                    <a:pt x="14611" y="1"/>
                  </a:lnTo>
                  <a:lnTo>
                    <a:pt x="0" y="8440"/>
                  </a:lnTo>
                  <a:lnTo>
                    <a:pt x="14723" y="16954"/>
                  </a:lnTo>
                  <a:lnTo>
                    <a:pt x="29334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1" name="Google Shape;2291;p16"/>
            <p:cNvSpPr/>
            <p:nvPr/>
          </p:nvSpPr>
          <p:spPr>
            <a:xfrm>
              <a:off x="1776350" y="3876625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29334" y="8514"/>
                  </a:moveTo>
                  <a:lnTo>
                    <a:pt x="14612" y="1"/>
                  </a:lnTo>
                  <a:lnTo>
                    <a:pt x="1" y="8440"/>
                  </a:lnTo>
                  <a:lnTo>
                    <a:pt x="14723" y="16954"/>
                  </a:lnTo>
                  <a:lnTo>
                    <a:pt x="29334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2" name="Google Shape;2292;p16"/>
            <p:cNvSpPr/>
            <p:nvPr/>
          </p:nvSpPr>
          <p:spPr>
            <a:xfrm>
              <a:off x="635925" y="4094125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14611" y="0"/>
                  </a:moveTo>
                  <a:lnTo>
                    <a:pt x="0" y="8439"/>
                  </a:lnTo>
                  <a:lnTo>
                    <a:pt x="14723" y="16953"/>
                  </a:lnTo>
                  <a:lnTo>
                    <a:pt x="29334" y="8514"/>
                  </a:lnTo>
                  <a:lnTo>
                    <a:pt x="1461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3" name="Google Shape;2293;p16"/>
            <p:cNvSpPr/>
            <p:nvPr/>
          </p:nvSpPr>
          <p:spPr>
            <a:xfrm>
              <a:off x="5782275" y="4762375"/>
              <a:ext cx="338350" cy="97625"/>
            </a:xfrm>
            <a:custGeom>
              <a:rect b="b" l="l" r="r" t="t"/>
              <a:pathLst>
                <a:path extrusionOk="0" fill="none" h="3905" w="13534">
                  <a:moveTo>
                    <a:pt x="1" y="3905"/>
                  </a:moveTo>
                  <a:lnTo>
                    <a:pt x="13533" y="3905"/>
                  </a:lnTo>
                  <a:lnTo>
                    <a:pt x="6767" y="1"/>
                  </a:lnTo>
                  <a:lnTo>
                    <a:pt x="1" y="390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4" name="Google Shape;2294;p16"/>
            <p:cNvSpPr/>
            <p:nvPr/>
          </p:nvSpPr>
          <p:spPr>
            <a:xfrm>
              <a:off x="5965375" y="4543050"/>
              <a:ext cx="733375" cy="316950"/>
            </a:xfrm>
            <a:custGeom>
              <a:rect b="b" l="l" r="r" t="t"/>
              <a:pathLst>
                <a:path extrusionOk="0" fill="none" h="12678" w="29335">
                  <a:moveTo>
                    <a:pt x="14612" y="0"/>
                  </a:moveTo>
                  <a:lnTo>
                    <a:pt x="1" y="8439"/>
                  </a:lnTo>
                  <a:lnTo>
                    <a:pt x="7325" y="12678"/>
                  </a:lnTo>
                  <a:lnTo>
                    <a:pt x="22122" y="12678"/>
                  </a:lnTo>
                  <a:lnTo>
                    <a:pt x="29334" y="8514"/>
                  </a:lnTo>
                  <a:lnTo>
                    <a:pt x="1461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5" name="Google Shape;2295;p16"/>
            <p:cNvSpPr/>
            <p:nvPr/>
          </p:nvSpPr>
          <p:spPr>
            <a:xfrm>
              <a:off x="2911200" y="2779875"/>
              <a:ext cx="734300" cy="423850"/>
            </a:xfrm>
            <a:custGeom>
              <a:rect b="b" l="l" r="r" t="t"/>
              <a:pathLst>
                <a:path extrusionOk="0" fill="none" h="16954" w="29372">
                  <a:moveTo>
                    <a:pt x="29372" y="8514"/>
                  </a:moveTo>
                  <a:lnTo>
                    <a:pt x="14649" y="1"/>
                  </a:lnTo>
                  <a:lnTo>
                    <a:pt x="1" y="8440"/>
                  </a:lnTo>
                  <a:lnTo>
                    <a:pt x="14723" y="16954"/>
                  </a:lnTo>
                  <a:lnTo>
                    <a:pt x="29372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6" name="Google Shape;2296;p16"/>
            <p:cNvSpPr/>
            <p:nvPr/>
          </p:nvSpPr>
          <p:spPr>
            <a:xfrm>
              <a:off x="4442950" y="4540250"/>
              <a:ext cx="733350" cy="319750"/>
            </a:xfrm>
            <a:custGeom>
              <a:rect b="b" l="l" r="r" t="t"/>
              <a:pathLst>
                <a:path extrusionOk="0" fill="none" h="12790" w="29334">
                  <a:moveTo>
                    <a:pt x="14648" y="0"/>
                  </a:moveTo>
                  <a:lnTo>
                    <a:pt x="0" y="8440"/>
                  </a:lnTo>
                  <a:lnTo>
                    <a:pt x="7510" y="12790"/>
                  </a:lnTo>
                  <a:lnTo>
                    <a:pt x="21935" y="12790"/>
                  </a:lnTo>
                  <a:lnTo>
                    <a:pt x="29334" y="8514"/>
                  </a:lnTo>
                  <a:lnTo>
                    <a:pt x="146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7" name="Google Shape;2297;p16"/>
            <p:cNvSpPr/>
            <p:nvPr/>
          </p:nvSpPr>
          <p:spPr>
            <a:xfrm>
              <a:off x="5019200" y="4760525"/>
              <a:ext cx="343000" cy="99475"/>
            </a:xfrm>
            <a:custGeom>
              <a:rect b="b" l="l" r="r" t="t"/>
              <a:pathLst>
                <a:path extrusionOk="0" fill="none" h="3979" w="13720">
                  <a:moveTo>
                    <a:pt x="1" y="3979"/>
                  </a:moveTo>
                  <a:lnTo>
                    <a:pt x="13719" y="3979"/>
                  </a:lnTo>
                  <a:lnTo>
                    <a:pt x="6841" y="1"/>
                  </a:lnTo>
                  <a:lnTo>
                    <a:pt x="1" y="397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8" name="Google Shape;2298;p16"/>
            <p:cNvSpPr/>
            <p:nvPr/>
          </p:nvSpPr>
          <p:spPr>
            <a:xfrm>
              <a:off x="6545350" y="4763325"/>
              <a:ext cx="333700" cy="96675"/>
            </a:xfrm>
            <a:custGeom>
              <a:rect b="b" l="l" r="r" t="t"/>
              <a:pathLst>
                <a:path extrusionOk="0" fill="none" h="3867" w="13348">
                  <a:moveTo>
                    <a:pt x="1" y="3867"/>
                  </a:moveTo>
                  <a:lnTo>
                    <a:pt x="13348" y="3867"/>
                  </a:lnTo>
                  <a:lnTo>
                    <a:pt x="6693" y="0"/>
                  </a:lnTo>
                  <a:lnTo>
                    <a:pt x="1" y="386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9" name="Google Shape;2299;p16"/>
            <p:cNvSpPr/>
            <p:nvPr/>
          </p:nvSpPr>
          <p:spPr>
            <a:xfrm>
              <a:off x="1771700" y="2998300"/>
              <a:ext cx="733375" cy="422925"/>
            </a:xfrm>
            <a:custGeom>
              <a:rect b="b" l="l" r="r" t="t"/>
              <a:pathLst>
                <a:path extrusionOk="0" fill="none" h="16917" w="29335">
                  <a:moveTo>
                    <a:pt x="29334" y="8477"/>
                  </a:moveTo>
                  <a:lnTo>
                    <a:pt x="14612" y="0"/>
                  </a:lnTo>
                  <a:lnTo>
                    <a:pt x="1" y="8440"/>
                  </a:lnTo>
                  <a:lnTo>
                    <a:pt x="14686" y="16916"/>
                  </a:lnTo>
                  <a:lnTo>
                    <a:pt x="29334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0" name="Google Shape;2300;p16"/>
            <p:cNvSpPr/>
            <p:nvPr/>
          </p:nvSpPr>
          <p:spPr>
            <a:xfrm>
              <a:off x="5953300" y="2346750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14611" y="1"/>
                  </a:moveTo>
                  <a:lnTo>
                    <a:pt x="0" y="8440"/>
                  </a:lnTo>
                  <a:lnTo>
                    <a:pt x="14723" y="16917"/>
                  </a:lnTo>
                  <a:lnTo>
                    <a:pt x="29334" y="8477"/>
                  </a:lnTo>
                  <a:lnTo>
                    <a:pt x="1461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1" name="Google Shape;2301;p16"/>
            <p:cNvSpPr/>
            <p:nvPr/>
          </p:nvSpPr>
          <p:spPr>
            <a:xfrm>
              <a:off x="2532000" y="2999225"/>
              <a:ext cx="734275" cy="423850"/>
            </a:xfrm>
            <a:custGeom>
              <a:rect b="b" l="l" r="r" t="t"/>
              <a:pathLst>
                <a:path extrusionOk="0" fill="none" h="16954" w="29371">
                  <a:moveTo>
                    <a:pt x="29371" y="8514"/>
                  </a:moveTo>
                  <a:lnTo>
                    <a:pt x="14648" y="1"/>
                  </a:lnTo>
                  <a:lnTo>
                    <a:pt x="0" y="8440"/>
                  </a:lnTo>
                  <a:lnTo>
                    <a:pt x="14723" y="16954"/>
                  </a:lnTo>
                  <a:lnTo>
                    <a:pt x="29371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2" name="Google Shape;2302;p16"/>
            <p:cNvSpPr/>
            <p:nvPr/>
          </p:nvSpPr>
          <p:spPr>
            <a:xfrm>
              <a:off x="2150925" y="277895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29334" y="8477"/>
                  </a:moveTo>
                  <a:lnTo>
                    <a:pt x="14611" y="0"/>
                  </a:lnTo>
                  <a:lnTo>
                    <a:pt x="0" y="8440"/>
                  </a:lnTo>
                  <a:lnTo>
                    <a:pt x="14723" y="16954"/>
                  </a:lnTo>
                  <a:lnTo>
                    <a:pt x="29334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3" name="Google Shape;2303;p16"/>
            <p:cNvSpPr/>
            <p:nvPr/>
          </p:nvSpPr>
          <p:spPr>
            <a:xfrm>
              <a:off x="4255200" y="4759600"/>
              <a:ext cx="348550" cy="100400"/>
            </a:xfrm>
            <a:custGeom>
              <a:rect b="b" l="l" r="r" t="t"/>
              <a:pathLst>
                <a:path extrusionOk="0" fill="none" h="4016" w="13942">
                  <a:moveTo>
                    <a:pt x="0" y="4016"/>
                  </a:moveTo>
                  <a:lnTo>
                    <a:pt x="13942" y="4016"/>
                  </a:lnTo>
                  <a:lnTo>
                    <a:pt x="6990" y="0"/>
                  </a:lnTo>
                  <a:lnTo>
                    <a:pt x="0" y="401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4" name="Google Shape;2304;p16"/>
            <p:cNvSpPr/>
            <p:nvPr/>
          </p:nvSpPr>
          <p:spPr>
            <a:xfrm>
              <a:off x="1201950" y="4754025"/>
              <a:ext cx="367150" cy="105975"/>
            </a:xfrm>
            <a:custGeom>
              <a:rect b="b" l="l" r="r" t="t"/>
              <a:pathLst>
                <a:path extrusionOk="0" fill="none" h="4239" w="14686">
                  <a:moveTo>
                    <a:pt x="1" y="4239"/>
                  </a:moveTo>
                  <a:lnTo>
                    <a:pt x="14686" y="4239"/>
                  </a:lnTo>
                  <a:lnTo>
                    <a:pt x="7325" y="0"/>
                  </a:lnTo>
                  <a:lnTo>
                    <a:pt x="1" y="423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5" name="Google Shape;2305;p16"/>
            <p:cNvSpPr/>
            <p:nvPr/>
          </p:nvSpPr>
          <p:spPr>
            <a:xfrm>
              <a:off x="1399000" y="4534675"/>
              <a:ext cx="733350" cy="325325"/>
            </a:xfrm>
            <a:custGeom>
              <a:rect b="b" l="l" r="r" t="t"/>
              <a:pathLst>
                <a:path extrusionOk="0" fill="none" h="13013" w="29334">
                  <a:moveTo>
                    <a:pt x="14611" y="0"/>
                  </a:moveTo>
                  <a:lnTo>
                    <a:pt x="0" y="8440"/>
                  </a:lnTo>
                  <a:lnTo>
                    <a:pt x="7882" y="13013"/>
                  </a:lnTo>
                  <a:lnTo>
                    <a:pt x="21564" y="13013"/>
                  </a:lnTo>
                  <a:lnTo>
                    <a:pt x="29334" y="8514"/>
                  </a:lnTo>
                  <a:lnTo>
                    <a:pt x="1461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6" name="Google Shape;2306;p16"/>
            <p:cNvSpPr/>
            <p:nvPr/>
          </p:nvSpPr>
          <p:spPr>
            <a:xfrm>
              <a:off x="437950" y="4753100"/>
              <a:ext cx="372725" cy="106900"/>
            </a:xfrm>
            <a:custGeom>
              <a:rect b="b" l="l" r="r" t="t"/>
              <a:pathLst>
                <a:path extrusionOk="0" fill="none" h="4276" w="14909">
                  <a:moveTo>
                    <a:pt x="0" y="4276"/>
                  </a:moveTo>
                  <a:lnTo>
                    <a:pt x="14909" y="4276"/>
                  </a:lnTo>
                  <a:lnTo>
                    <a:pt x="7436" y="0"/>
                  </a:lnTo>
                  <a:lnTo>
                    <a:pt x="0" y="427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7" name="Google Shape;2307;p16"/>
            <p:cNvSpPr/>
            <p:nvPr/>
          </p:nvSpPr>
          <p:spPr>
            <a:xfrm>
              <a:off x="637775" y="4533750"/>
              <a:ext cx="733350" cy="326250"/>
            </a:xfrm>
            <a:custGeom>
              <a:rect b="b" l="l" r="r" t="t"/>
              <a:pathLst>
                <a:path extrusionOk="0" fill="none" h="13050" w="29334">
                  <a:moveTo>
                    <a:pt x="14649" y="0"/>
                  </a:moveTo>
                  <a:lnTo>
                    <a:pt x="1" y="8440"/>
                  </a:lnTo>
                  <a:lnTo>
                    <a:pt x="7994" y="13050"/>
                  </a:lnTo>
                  <a:lnTo>
                    <a:pt x="21452" y="13050"/>
                  </a:lnTo>
                  <a:lnTo>
                    <a:pt x="29334" y="8477"/>
                  </a:lnTo>
                  <a:lnTo>
                    <a:pt x="1464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8" name="Google Shape;2308;p16"/>
            <p:cNvSpPr/>
            <p:nvPr/>
          </p:nvSpPr>
          <p:spPr>
            <a:xfrm>
              <a:off x="3682650" y="4539325"/>
              <a:ext cx="733375" cy="320675"/>
            </a:xfrm>
            <a:custGeom>
              <a:rect b="b" l="l" r="r" t="t"/>
              <a:pathLst>
                <a:path extrusionOk="0" fill="none" h="12827" w="29335">
                  <a:moveTo>
                    <a:pt x="14612" y="0"/>
                  </a:moveTo>
                  <a:lnTo>
                    <a:pt x="1" y="8440"/>
                  </a:lnTo>
                  <a:lnTo>
                    <a:pt x="7585" y="12827"/>
                  </a:lnTo>
                  <a:lnTo>
                    <a:pt x="21824" y="12827"/>
                  </a:lnTo>
                  <a:lnTo>
                    <a:pt x="29334" y="8477"/>
                  </a:lnTo>
                  <a:lnTo>
                    <a:pt x="1461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9" name="Google Shape;2309;p16"/>
            <p:cNvSpPr/>
            <p:nvPr/>
          </p:nvSpPr>
          <p:spPr>
            <a:xfrm>
              <a:off x="1965025" y="4754950"/>
              <a:ext cx="362525" cy="105050"/>
            </a:xfrm>
            <a:custGeom>
              <a:rect b="b" l="l" r="r" t="t"/>
              <a:pathLst>
                <a:path extrusionOk="0" fill="none" h="4202" w="14501">
                  <a:moveTo>
                    <a:pt x="1" y="4202"/>
                  </a:moveTo>
                  <a:lnTo>
                    <a:pt x="14500" y="4202"/>
                  </a:lnTo>
                  <a:lnTo>
                    <a:pt x="7250" y="1"/>
                  </a:lnTo>
                  <a:lnTo>
                    <a:pt x="1" y="420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0" name="Google Shape;2310;p16"/>
            <p:cNvSpPr/>
            <p:nvPr/>
          </p:nvSpPr>
          <p:spPr>
            <a:xfrm>
              <a:off x="3492125" y="4757750"/>
              <a:ext cx="352275" cy="102250"/>
            </a:xfrm>
            <a:custGeom>
              <a:rect b="b" l="l" r="r" t="t"/>
              <a:pathLst>
                <a:path extrusionOk="0" fill="none" h="4090" w="14091">
                  <a:moveTo>
                    <a:pt x="0" y="4090"/>
                  </a:moveTo>
                  <a:lnTo>
                    <a:pt x="14091" y="4090"/>
                  </a:lnTo>
                  <a:lnTo>
                    <a:pt x="7064" y="0"/>
                  </a:lnTo>
                  <a:lnTo>
                    <a:pt x="0" y="409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1" name="Google Shape;2311;p16"/>
            <p:cNvSpPr/>
            <p:nvPr/>
          </p:nvSpPr>
          <p:spPr>
            <a:xfrm>
              <a:off x="2160225" y="4536525"/>
              <a:ext cx="733350" cy="323475"/>
            </a:xfrm>
            <a:custGeom>
              <a:rect b="b" l="l" r="r" t="t"/>
              <a:pathLst>
                <a:path extrusionOk="0" fill="none" h="12939" w="29334">
                  <a:moveTo>
                    <a:pt x="14611" y="1"/>
                  </a:moveTo>
                  <a:lnTo>
                    <a:pt x="0" y="8440"/>
                  </a:lnTo>
                  <a:lnTo>
                    <a:pt x="7807" y="12939"/>
                  </a:lnTo>
                  <a:lnTo>
                    <a:pt x="21638" y="12939"/>
                  </a:lnTo>
                  <a:lnTo>
                    <a:pt x="29334" y="8477"/>
                  </a:lnTo>
                  <a:lnTo>
                    <a:pt x="1461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2" name="Google Shape;2312;p16"/>
            <p:cNvSpPr/>
            <p:nvPr/>
          </p:nvSpPr>
          <p:spPr>
            <a:xfrm>
              <a:off x="2921425" y="4537450"/>
              <a:ext cx="733375" cy="322550"/>
            </a:xfrm>
            <a:custGeom>
              <a:rect b="b" l="l" r="r" t="t"/>
              <a:pathLst>
                <a:path extrusionOk="0" fill="none" h="12902" w="29335">
                  <a:moveTo>
                    <a:pt x="14612" y="1"/>
                  </a:moveTo>
                  <a:lnTo>
                    <a:pt x="1" y="8440"/>
                  </a:lnTo>
                  <a:lnTo>
                    <a:pt x="7697" y="12902"/>
                  </a:lnTo>
                  <a:lnTo>
                    <a:pt x="21713" y="12902"/>
                  </a:lnTo>
                  <a:lnTo>
                    <a:pt x="29334" y="8515"/>
                  </a:lnTo>
                  <a:lnTo>
                    <a:pt x="1461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3" name="Google Shape;2313;p16"/>
            <p:cNvSpPr/>
            <p:nvPr/>
          </p:nvSpPr>
          <p:spPr>
            <a:xfrm>
              <a:off x="2729050" y="4756800"/>
              <a:ext cx="356925" cy="103200"/>
            </a:xfrm>
            <a:custGeom>
              <a:rect b="b" l="l" r="r" t="t"/>
              <a:pathLst>
                <a:path extrusionOk="0" fill="none" h="4128" w="14277">
                  <a:moveTo>
                    <a:pt x="0" y="4128"/>
                  </a:moveTo>
                  <a:lnTo>
                    <a:pt x="14276" y="4128"/>
                  </a:lnTo>
                  <a:lnTo>
                    <a:pt x="7138" y="1"/>
                  </a:lnTo>
                  <a:lnTo>
                    <a:pt x="0" y="412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4" name="Google Shape;2314;p16"/>
            <p:cNvSpPr/>
            <p:nvPr/>
          </p:nvSpPr>
          <p:spPr>
            <a:xfrm>
              <a:off x="4431800" y="2343975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0" y="8440"/>
                  </a:moveTo>
                  <a:lnTo>
                    <a:pt x="14685" y="16916"/>
                  </a:lnTo>
                  <a:lnTo>
                    <a:pt x="29334" y="8477"/>
                  </a:lnTo>
                  <a:lnTo>
                    <a:pt x="14611" y="0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5" name="Google Shape;2315;p16"/>
            <p:cNvSpPr/>
            <p:nvPr/>
          </p:nvSpPr>
          <p:spPr>
            <a:xfrm>
              <a:off x="3670575" y="234210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0" y="8440"/>
                  </a:moveTo>
                  <a:lnTo>
                    <a:pt x="14723" y="16954"/>
                  </a:lnTo>
                  <a:lnTo>
                    <a:pt x="29334" y="8515"/>
                  </a:lnTo>
                  <a:lnTo>
                    <a:pt x="14611" y="1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6" name="Google Shape;2316;p16"/>
            <p:cNvSpPr/>
            <p:nvPr/>
          </p:nvSpPr>
          <p:spPr>
            <a:xfrm>
              <a:off x="2148125" y="2339325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1" y="8440"/>
                  </a:moveTo>
                  <a:lnTo>
                    <a:pt x="14723" y="16953"/>
                  </a:lnTo>
                  <a:lnTo>
                    <a:pt x="29334" y="8514"/>
                  </a:lnTo>
                  <a:lnTo>
                    <a:pt x="14612" y="0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7" name="Google Shape;2317;p16"/>
            <p:cNvSpPr/>
            <p:nvPr/>
          </p:nvSpPr>
          <p:spPr>
            <a:xfrm>
              <a:off x="2530125" y="2559600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1" y="8440"/>
                  </a:moveTo>
                  <a:lnTo>
                    <a:pt x="14723" y="16954"/>
                  </a:lnTo>
                  <a:lnTo>
                    <a:pt x="29334" y="8514"/>
                  </a:lnTo>
                  <a:lnTo>
                    <a:pt x="14612" y="1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8" name="Google Shape;2318;p16"/>
            <p:cNvSpPr/>
            <p:nvPr/>
          </p:nvSpPr>
          <p:spPr>
            <a:xfrm>
              <a:off x="3291350" y="2561450"/>
              <a:ext cx="733375" cy="422925"/>
            </a:xfrm>
            <a:custGeom>
              <a:rect b="b" l="l" r="r" t="t"/>
              <a:pathLst>
                <a:path extrusionOk="0" fill="none" h="16917" w="29335">
                  <a:moveTo>
                    <a:pt x="1" y="8440"/>
                  </a:moveTo>
                  <a:lnTo>
                    <a:pt x="14686" y="16917"/>
                  </a:lnTo>
                  <a:lnTo>
                    <a:pt x="29334" y="8477"/>
                  </a:lnTo>
                  <a:lnTo>
                    <a:pt x="14612" y="1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9" name="Google Shape;2319;p16"/>
            <p:cNvSpPr/>
            <p:nvPr/>
          </p:nvSpPr>
          <p:spPr>
            <a:xfrm>
              <a:off x="2909350" y="2341175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1" y="8440"/>
                  </a:moveTo>
                  <a:lnTo>
                    <a:pt x="14723" y="16917"/>
                  </a:lnTo>
                  <a:lnTo>
                    <a:pt x="29334" y="8477"/>
                  </a:lnTo>
                  <a:lnTo>
                    <a:pt x="14611" y="1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0" name="Google Shape;2320;p16"/>
            <p:cNvSpPr/>
            <p:nvPr/>
          </p:nvSpPr>
          <p:spPr>
            <a:xfrm>
              <a:off x="1768925" y="2558675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0" y="8440"/>
                  </a:moveTo>
                  <a:lnTo>
                    <a:pt x="14723" y="16916"/>
                  </a:lnTo>
                  <a:lnTo>
                    <a:pt x="29334" y="8477"/>
                  </a:lnTo>
                  <a:lnTo>
                    <a:pt x="14611" y="0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1" name="Google Shape;2321;p16"/>
            <p:cNvSpPr/>
            <p:nvPr/>
          </p:nvSpPr>
          <p:spPr>
            <a:xfrm>
              <a:off x="1773575" y="343700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29333" y="8514"/>
                  </a:moveTo>
                  <a:lnTo>
                    <a:pt x="14611" y="0"/>
                  </a:lnTo>
                  <a:lnTo>
                    <a:pt x="0" y="8440"/>
                  </a:lnTo>
                  <a:lnTo>
                    <a:pt x="14723" y="16953"/>
                  </a:lnTo>
                  <a:lnTo>
                    <a:pt x="29333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2" name="Google Shape;2322;p16"/>
            <p:cNvSpPr/>
            <p:nvPr/>
          </p:nvSpPr>
          <p:spPr>
            <a:xfrm>
              <a:off x="1391550" y="3216725"/>
              <a:ext cx="734300" cy="423850"/>
            </a:xfrm>
            <a:custGeom>
              <a:rect b="b" l="l" r="r" t="t"/>
              <a:pathLst>
                <a:path extrusionOk="0" fill="none" h="16954" w="29372">
                  <a:moveTo>
                    <a:pt x="29371" y="8514"/>
                  </a:moveTo>
                  <a:lnTo>
                    <a:pt x="14649" y="0"/>
                  </a:lnTo>
                  <a:lnTo>
                    <a:pt x="1" y="8440"/>
                  </a:lnTo>
                  <a:lnTo>
                    <a:pt x="14723" y="16953"/>
                  </a:lnTo>
                  <a:lnTo>
                    <a:pt x="29371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3" name="Google Shape;2323;p16"/>
            <p:cNvSpPr/>
            <p:nvPr/>
          </p:nvSpPr>
          <p:spPr>
            <a:xfrm>
              <a:off x="1386900" y="2338400"/>
              <a:ext cx="733375" cy="422925"/>
            </a:xfrm>
            <a:custGeom>
              <a:rect b="b" l="l" r="r" t="t"/>
              <a:pathLst>
                <a:path extrusionOk="0" fill="none" h="16917" w="29335">
                  <a:moveTo>
                    <a:pt x="1" y="8440"/>
                  </a:moveTo>
                  <a:lnTo>
                    <a:pt x="14723" y="16916"/>
                  </a:lnTo>
                  <a:lnTo>
                    <a:pt x="29334" y="8477"/>
                  </a:lnTo>
                  <a:lnTo>
                    <a:pt x="14649" y="0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4" name="Google Shape;2324;p16"/>
            <p:cNvSpPr/>
            <p:nvPr/>
          </p:nvSpPr>
          <p:spPr>
            <a:xfrm>
              <a:off x="1389700" y="277710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14723" y="16953"/>
                  </a:moveTo>
                  <a:lnTo>
                    <a:pt x="29334" y="8514"/>
                  </a:lnTo>
                  <a:lnTo>
                    <a:pt x="14611" y="0"/>
                  </a:lnTo>
                  <a:lnTo>
                    <a:pt x="1" y="8439"/>
                  </a:lnTo>
                  <a:lnTo>
                    <a:pt x="14723" y="1695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5" name="Google Shape;2325;p16"/>
            <p:cNvSpPr/>
            <p:nvPr/>
          </p:nvSpPr>
          <p:spPr>
            <a:xfrm>
              <a:off x="4054425" y="3002025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29334" y="8514"/>
                  </a:moveTo>
                  <a:lnTo>
                    <a:pt x="14612" y="0"/>
                  </a:lnTo>
                  <a:lnTo>
                    <a:pt x="1" y="8440"/>
                  </a:lnTo>
                  <a:lnTo>
                    <a:pt x="14723" y="16953"/>
                  </a:lnTo>
                  <a:lnTo>
                    <a:pt x="29334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6" name="Google Shape;2326;p16"/>
            <p:cNvSpPr/>
            <p:nvPr/>
          </p:nvSpPr>
          <p:spPr>
            <a:xfrm>
              <a:off x="4815650" y="3002950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29334" y="8514"/>
                  </a:moveTo>
                  <a:lnTo>
                    <a:pt x="14612" y="0"/>
                  </a:lnTo>
                  <a:lnTo>
                    <a:pt x="1" y="8477"/>
                  </a:lnTo>
                  <a:lnTo>
                    <a:pt x="14723" y="16953"/>
                  </a:lnTo>
                  <a:lnTo>
                    <a:pt x="29334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7" name="Google Shape;2327;p16"/>
            <p:cNvSpPr/>
            <p:nvPr/>
          </p:nvSpPr>
          <p:spPr>
            <a:xfrm>
              <a:off x="3293225" y="300015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29333" y="8515"/>
                  </a:moveTo>
                  <a:lnTo>
                    <a:pt x="14611" y="1"/>
                  </a:lnTo>
                  <a:lnTo>
                    <a:pt x="0" y="8477"/>
                  </a:lnTo>
                  <a:lnTo>
                    <a:pt x="14723" y="16954"/>
                  </a:lnTo>
                  <a:lnTo>
                    <a:pt x="29333" y="851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8" name="Google Shape;2328;p16"/>
            <p:cNvSpPr/>
            <p:nvPr/>
          </p:nvSpPr>
          <p:spPr>
            <a:xfrm>
              <a:off x="4433650" y="2782675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29334" y="8514"/>
                  </a:moveTo>
                  <a:lnTo>
                    <a:pt x="14611" y="0"/>
                  </a:lnTo>
                  <a:lnTo>
                    <a:pt x="0" y="8440"/>
                  </a:lnTo>
                  <a:lnTo>
                    <a:pt x="14723" y="16953"/>
                  </a:lnTo>
                  <a:lnTo>
                    <a:pt x="29334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9" name="Google Shape;2329;p16"/>
            <p:cNvSpPr/>
            <p:nvPr/>
          </p:nvSpPr>
          <p:spPr>
            <a:xfrm>
              <a:off x="3672425" y="2781750"/>
              <a:ext cx="733375" cy="422900"/>
            </a:xfrm>
            <a:custGeom>
              <a:rect b="b" l="l" r="r" t="t"/>
              <a:pathLst>
                <a:path extrusionOk="0" fill="none" h="16916" w="29335">
                  <a:moveTo>
                    <a:pt x="29334" y="8477"/>
                  </a:moveTo>
                  <a:lnTo>
                    <a:pt x="14649" y="0"/>
                  </a:lnTo>
                  <a:lnTo>
                    <a:pt x="1" y="8439"/>
                  </a:lnTo>
                  <a:lnTo>
                    <a:pt x="14723" y="16916"/>
                  </a:lnTo>
                  <a:lnTo>
                    <a:pt x="29334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0" name="Google Shape;2330;p16"/>
            <p:cNvSpPr/>
            <p:nvPr/>
          </p:nvSpPr>
          <p:spPr>
            <a:xfrm>
              <a:off x="5192075" y="2344900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29334" y="8514"/>
                  </a:moveTo>
                  <a:lnTo>
                    <a:pt x="14649" y="0"/>
                  </a:lnTo>
                  <a:lnTo>
                    <a:pt x="1" y="8440"/>
                  </a:lnTo>
                  <a:lnTo>
                    <a:pt x="14723" y="16954"/>
                  </a:lnTo>
                  <a:lnTo>
                    <a:pt x="29334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1" name="Google Shape;2331;p16"/>
            <p:cNvSpPr/>
            <p:nvPr/>
          </p:nvSpPr>
          <p:spPr>
            <a:xfrm>
              <a:off x="2152775" y="3218575"/>
              <a:ext cx="733375" cy="422925"/>
            </a:xfrm>
            <a:custGeom>
              <a:rect b="b" l="l" r="r" t="t"/>
              <a:pathLst>
                <a:path extrusionOk="0" fill="none" h="16917" w="29335">
                  <a:moveTo>
                    <a:pt x="29334" y="8477"/>
                  </a:moveTo>
                  <a:lnTo>
                    <a:pt x="14649" y="1"/>
                  </a:lnTo>
                  <a:lnTo>
                    <a:pt x="1" y="8440"/>
                  </a:lnTo>
                  <a:lnTo>
                    <a:pt x="14723" y="16917"/>
                  </a:lnTo>
                  <a:lnTo>
                    <a:pt x="29334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2" name="Google Shape;2332;p16"/>
            <p:cNvSpPr/>
            <p:nvPr/>
          </p:nvSpPr>
          <p:spPr>
            <a:xfrm>
              <a:off x="4812875" y="2564250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0" y="8440"/>
                  </a:moveTo>
                  <a:lnTo>
                    <a:pt x="14723" y="16916"/>
                  </a:lnTo>
                  <a:lnTo>
                    <a:pt x="29333" y="8477"/>
                  </a:lnTo>
                  <a:lnTo>
                    <a:pt x="14611" y="0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3" name="Google Shape;2333;p16"/>
            <p:cNvSpPr/>
            <p:nvPr/>
          </p:nvSpPr>
          <p:spPr>
            <a:xfrm>
              <a:off x="4051650" y="2562400"/>
              <a:ext cx="734275" cy="423850"/>
            </a:xfrm>
            <a:custGeom>
              <a:rect b="b" l="l" r="r" t="t"/>
              <a:pathLst>
                <a:path extrusionOk="0" fill="none" h="16954" w="29371">
                  <a:moveTo>
                    <a:pt x="0" y="8439"/>
                  </a:moveTo>
                  <a:lnTo>
                    <a:pt x="14723" y="16953"/>
                  </a:lnTo>
                  <a:lnTo>
                    <a:pt x="29371" y="8514"/>
                  </a:lnTo>
                  <a:lnTo>
                    <a:pt x="14648" y="0"/>
                  </a:lnTo>
                  <a:lnTo>
                    <a:pt x="0" y="843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4" name="Google Shape;2334;p16"/>
            <p:cNvSpPr/>
            <p:nvPr/>
          </p:nvSpPr>
          <p:spPr>
            <a:xfrm>
              <a:off x="5194875" y="2784525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29334" y="8477"/>
                  </a:moveTo>
                  <a:lnTo>
                    <a:pt x="14611" y="1"/>
                  </a:lnTo>
                  <a:lnTo>
                    <a:pt x="0" y="8440"/>
                  </a:lnTo>
                  <a:lnTo>
                    <a:pt x="14723" y="16916"/>
                  </a:lnTo>
                  <a:lnTo>
                    <a:pt x="29334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5" name="Google Shape;2335;p16"/>
            <p:cNvSpPr/>
            <p:nvPr/>
          </p:nvSpPr>
          <p:spPr>
            <a:xfrm>
              <a:off x="5204150" y="4542100"/>
              <a:ext cx="733375" cy="317900"/>
            </a:xfrm>
            <a:custGeom>
              <a:rect b="b" l="l" r="r" t="t"/>
              <a:pathLst>
                <a:path extrusionOk="0" fill="none" h="12716" w="29335">
                  <a:moveTo>
                    <a:pt x="14612" y="1"/>
                  </a:moveTo>
                  <a:lnTo>
                    <a:pt x="1" y="8440"/>
                  </a:lnTo>
                  <a:lnTo>
                    <a:pt x="7437" y="12716"/>
                  </a:lnTo>
                  <a:lnTo>
                    <a:pt x="22010" y="12716"/>
                  </a:lnTo>
                  <a:lnTo>
                    <a:pt x="29334" y="8477"/>
                  </a:lnTo>
                  <a:lnTo>
                    <a:pt x="1461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6" name="Google Shape;2336;p16"/>
            <p:cNvSpPr/>
            <p:nvPr/>
          </p:nvSpPr>
          <p:spPr>
            <a:xfrm>
              <a:off x="4806350" y="1246300"/>
              <a:ext cx="733375" cy="422925"/>
            </a:xfrm>
            <a:custGeom>
              <a:rect b="b" l="l" r="r" t="t"/>
              <a:pathLst>
                <a:path extrusionOk="0" fill="none" h="16917" w="29335">
                  <a:moveTo>
                    <a:pt x="14686" y="16916"/>
                  </a:moveTo>
                  <a:lnTo>
                    <a:pt x="29334" y="8477"/>
                  </a:lnTo>
                  <a:lnTo>
                    <a:pt x="14612" y="0"/>
                  </a:lnTo>
                  <a:lnTo>
                    <a:pt x="1" y="8440"/>
                  </a:lnTo>
                  <a:lnTo>
                    <a:pt x="14686" y="1691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7" name="Google Shape;2337;p16"/>
            <p:cNvSpPr/>
            <p:nvPr/>
          </p:nvSpPr>
          <p:spPr>
            <a:xfrm>
              <a:off x="5185575" y="102695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29334" y="8477"/>
                  </a:moveTo>
                  <a:lnTo>
                    <a:pt x="14611" y="0"/>
                  </a:lnTo>
                  <a:lnTo>
                    <a:pt x="0" y="8440"/>
                  </a:lnTo>
                  <a:lnTo>
                    <a:pt x="14686" y="16953"/>
                  </a:lnTo>
                  <a:lnTo>
                    <a:pt x="29334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8" name="Google Shape;2338;p16"/>
            <p:cNvSpPr/>
            <p:nvPr/>
          </p:nvSpPr>
          <p:spPr>
            <a:xfrm>
              <a:off x="5945875" y="1027875"/>
              <a:ext cx="734275" cy="423850"/>
            </a:xfrm>
            <a:custGeom>
              <a:rect b="b" l="l" r="r" t="t"/>
              <a:pathLst>
                <a:path extrusionOk="0" fill="none" h="16954" w="29371">
                  <a:moveTo>
                    <a:pt x="29371" y="8514"/>
                  </a:moveTo>
                  <a:lnTo>
                    <a:pt x="14648" y="0"/>
                  </a:lnTo>
                  <a:lnTo>
                    <a:pt x="0" y="8440"/>
                  </a:lnTo>
                  <a:lnTo>
                    <a:pt x="14723" y="16954"/>
                  </a:lnTo>
                  <a:lnTo>
                    <a:pt x="29371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9" name="Google Shape;2339;p16"/>
            <p:cNvSpPr/>
            <p:nvPr/>
          </p:nvSpPr>
          <p:spPr>
            <a:xfrm>
              <a:off x="4424350" y="1025075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29334" y="8515"/>
                  </a:moveTo>
                  <a:lnTo>
                    <a:pt x="14612" y="1"/>
                  </a:lnTo>
                  <a:lnTo>
                    <a:pt x="1" y="8440"/>
                  </a:lnTo>
                  <a:lnTo>
                    <a:pt x="14723" y="16954"/>
                  </a:lnTo>
                  <a:lnTo>
                    <a:pt x="29334" y="851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0" name="Google Shape;2340;p16"/>
            <p:cNvSpPr/>
            <p:nvPr/>
          </p:nvSpPr>
          <p:spPr>
            <a:xfrm>
              <a:off x="5566650" y="1247225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14723" y="16953"/>
                  </a:moveTo>
                  <a:lnTo>
                    <a:pt x="29334" y="8514"/>
                  </a:lnTo>
                  <a:lnTo>
                    <a:pt x="14649" y="0"/>
                  </a:lnTo>
                  <a:lnTo>
                    <a:pt x="0" y="8440"/>
                  </a:lnTo>
                  <a:lnTo>
                    <a:pt x="14723" y="1695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1" name="Google Shape;2341;p16"/>
            <p:cNvSpPr/>
            <p:nvPr/>
          </p:nvSpPr>
          <p:spPr>
            <a:xfrm>
              <a:off x="3283925" y="1243500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14723" y="16917"/>
                  </a:moveTo>
                  <a:lnTo>
                    <a:pt x="29334" y="8477"/>
                  </a:lnTo>
                  <a:lnTo>
                    <a:pt x="14611" y="1"/>
                  </a:lnTo>
                  <a:lnTo>
                    <a:pt x="0" y="8440"/>
                  </a:lnTo>
                  <a:lnTo>
                    <a:pt x="14723" y="1691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2" name="Google Shape;2342;p16"/>
            <p:cNvSpPr/>
            <p:nvPr/>
          </p:nvSpPr>
          <p:spPr>
            <a:xfrm>
              <a:off x="3663125" y="1024150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29334" y="8477"/>
                  </a:moveTo>
                  <a:lnTo>
                    <a:pt x="14612" y="1"/>
                  </a:lnTo>
                  <a:lnTo>
                    <a:pt x="1" y="8440"/>
                  </a:lnTo>
                  <a:lnTo>
                    <a:pt x="14723" y="16954"/>
                  </a:lnTo>
                  <a:lnTo>
                    <a:pt x="29334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3" name="Google Shape;2343;p16"/>
            <p:cNvSpPr/>
            <p:nvPr/>
          </p:nvSpPr>
          <p:spPr>
            <a:xfrm>
              <a:off x="4045150" y="1244425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14723" y="16954"/>
                  </a:moveTo>
                  <a:lnTo>
                    <a:pt x="29333" y="8515"/>
                  </a:lnTo>
                  <a:lnTo>
                    <a:pt x="14611" y="1"/>
                  </a:lnTo>
                  <a:lnTo>
                    <a:pt x="0" y="8440"/>
                  </a:lnTo>
                  <a:lnTo>
                    <a:pt x="14723" y="1695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4" name="Google Shape;2344;p16"/>
            <p:cNvSpPr/>
            <p:nvPr/>
          </p:nvSpPr>
          <p:spPr>
            <a:xfrm>
              <a:off x="6341800" y="3885000"/>
              <a:ext cx="734300" cy="422925"/>
            </a:xfrm>
            <a:custGeom>
              <a:rect b="b" l="l" r="r" t="t"/>
              <a:pathLst>
                <a:path extrusionOk="0" fill="none" h="16917" w="29372">
                  <a:moveTo>
                    <a:pt x="1" y="8439"/>
                  </a:moveTo>
                  <a:lnTo>
                    <a:pt x="14723" y="16916"/>
                  </a:lnTo>
                  <a:lnTo>
                    <a:pt x="29371" y="8477"/>
                  </a:lnTo>
                  <a:lnTo>
                    <a:pt x="14649" y="0"/>
                  </a:lnTo>
                  <a:lnTo>
                    <a:pt x="1" y="843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5" name="Google Shape;2345;p16"/>
            <p:cNvSpPr/>
            <p:nvPr/>
          </p:nvSpPr>
          <p:spPr>
            <a:xfrm>
              <a:off x="6339950" y="3445350"/>
              <a:ext cx="733350" cy="423875"/>
            </a:xfrm>
            <a:custGeom>
              <a:rect b="b" l="l" r="r" t="t"/>
              <a:pathLst>
                <a:path extrusionOk="0" fill="none" h="16955" w="29334">
                  <a:moveTo>
                    <a:pt x="0" y="8440"/>
                  </a:moveTo>
                  <a:lnTo>
                    <a:pt x="14723" y="16954"/>
                  </a:lnTo>
                  <a:lnTo>
                    <a:pt x="29334" y="8515"/>
                  </a:lnTo>
                  <a:lnTo>
                    <a:pt x="14611" y="1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6" name="Google Shape;2346;p16"/>
            <p:cNvSpPr/>
            <p:nvPr/>
          </p:nvSpPr>
          <p:spPr>
            <a:xfrm>
              <a:off x="6337150" y="3005725"/>
              <a:ext cx="734300" cy="423850"/>
            </a:xfrm>
            <a:custGeom>
              <a:rect b="b" l="l" r="r" t="t"/>
              <a:pathLst>
                <a:path extrusionOk="0" fill="none" h="16954" w="29372">
                  <a:moveTo>
                    <a:pt x="1" y="8440"/>
                  </a:moveTo>
                  <a:lnTo>
                    <a:pt x="14723" y="16954"/>
                  </a:lnTo>
                  <a:lnTo>
                    <a:pt x="29372" y="8515"/>
                  </a:lnTo>
                  <a:lnTo>
                    <a:pt x="14649" y="1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7" name="Google Shape;2347;p16"/>
            <p:cNvSpPr/>
            <p:nvPr/>
          </p:nvSpPr>
          <p:spPr>
            <a:xfrm>
              <a:off x="2901925" y="102230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29334" y="8514"/>
                  </a:moveTo>
                  <a:lnTo>
                    <a:pt x="14648" y="0"/>
                  </a:lnTo>
                  <a:lnTo>
                    <a:pt x="0" y="8477"/>
                  </a:lnTo>
                  <a:lnTo>
                    <a:pt x="14723" y="16953"/>
                  </a:lnTo>
                  <a:lnTo>
                    <a:pt x="29334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8" name="Google Shape;2348;p16"/>
            <p:cNvSpPr/>
            <p:nvPr/>
          </p:nvSpPr>
          <p:spPr>
            <a:xfrm>
              <a:off x="6332525" y="212740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0" y="8440"/>
                  </a:moveTo>
                  <a:lnTo>
                    <a:pt x="14723" y="16954"/>
                  </a:lnTo>
                  <a:lnTo>
                    <a:pt x="29334" y="8477"/>
                  </a:lnTo>
                  <a:lnTo>
                    <a:pt x="14648" y="1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9" name="Google Shape;2349;p16"/>
            <p:cNvSpPr/>
            <p:nvPr/>
          </p:nvSpPr>
          <p:spPr>
            <a:xfrm>
              <a:off x="6330650" y="1687775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1" y="8440"/>
                  </a:moveTo>
                  <a:lnTo>
                    <a:pt x="14723" y="16954"/>
                  </a:lnTo>
                  <a:lnTo>
                    <a:pt x="29334" y="8514"/>
                  </a:lnTo>
                  <a:lnTo>
                    <a:pt x="14612" y="1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0" name="Google Shape;2350;p16"/>
            <p:cNvSpPr/>
            <p:nvPr/>
          </p:nvSpPr>
          <p:spPr>
            <a:xfrm>
              <a:off x="6327875" y="124815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14723" y="16954"/>
                  </a:moveTo>
                  <a:lnTo>
                    <a:pt x="29334" y="8514"/>
                  </a:lnTo>
                  <a:lnTo>
                    <a:pt x="14611" y="1"/>
                  </a:lnTo>
                  <a:lnTo>
                    <a:pt x="0" y="8477"/>
                  </a:lnTo>
                  <a:lnTo>
                    <a:pt x="14723" y="1695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1" name="Google Shape;2351;p16"/>
            <p:cNvSpPr/>
            <p:nvPr/>
          </p:nvSpPr>
          <p:spPr>
            <a:xfrm>
              <a:off x="6335300" y="2567025"/>
              <a:ext cx="733375" cy="422925"/>
            </a:xfrm>
            <a:custGeom>
              <a:rect b="b" l="l" r="r" t="t"/>
              <a:pathLst>
                <a:path extrusionOk="0" fill="none" h="16917" w="29335">
                  <a:moveTo>
                    <a:pt x="1" y="8440"/>
                  </a:moveTo>
                  <a:lnTo>
                    <a:pt x="14723" y="16917"/>
                  </a:lnTo>
                  <a:lnTo>
                    <a:pt x="29334" y="8477"/>
                  </a:lnTo>
                  <a:lnTo>
                    <a:pt x="14612" y="1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2" name="Google Shape;2352;p16"/>
            <p:cNvSpPr/>
            <p:nvPr/>
          </p:nvSpPr>
          <p:spPr>
            <a:xfrm>
              <a:off x="5951450" y="1907125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14611" y="1"/>
                  </a:moveTo>
                  <a:lnTo>
                    <a:pt x="0" y="8440"/>
                  </a:lnTo>
                  <a:lnTo>
                    <a:pt x="14685" y="16917"/>
                  </a:lnTo>
                  <a:lnTo>
                    <a:pt x="29334" y="8477"/>
                  </a:lnTo>
                  <a:lnTo>
                    <a:pt x="1461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3" name="Google Shape;2353;p16"/>
            <p:cNvSpPr/>
            <p:nvPr/>
          </p:nvSpPr>
          <p:spPr>
            <a:xfrm>
              <a:off x="252050" y="3434200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29334" y="8515"/>
                  </a:moveTo>
                  <a:lnTo>
                    <a:pt x="14612" y="1"/>
                  </a:lnTo>
                  <a:lnTo>
                    <a:pt x="1" y="8440"/>
                  </a:lnTo>
                  <a:lnTo>
                    <a:pt x="14686" y="16954"/>
                  </a:lnTo>
                  <a:lnTo>
                    <a:pt x="29334" y="851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4" name="Google Shape;2354;p16"/>
            <p:cNvSpPr/>
            <p:nvPr/>
          </p:nvSpPr>
          <p:spPr>
            <a:xfrm>
              <a:off x="249275" y="2995500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29334" y="8477"/>
                  </a:moveTo>
                  <a:lnTo>
                    <a:pt x="14611" y="1"/>
                  </a:lnTo>
                  <a:lnTo>
                    <a:pt x="0" y="8440"/>
                  </a:lnTo>
                  <a:lnTo>
                    <a:pt x="14723" y="16917"/>
                  </a:lnTo>
                  <a:lnTo>
                    <a:pt x="29334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5" name="Google Shape;2355;p16"/>
            <p:cNvSpPr/>
            <p:nvPr/>
          </p:nvSpPr>
          <p:spPr>
            <a:xfrm>
              <a:off x="253925" y="3873825"/>
              <a:ext cx="733350" cy="423875"/>
            </a:xfrm>
            <a:custGeom>
              <a:rect b="b" l="l" r="r" t="t"/>
              <a:pathLst>
                <a:path extrusionOk="0" fill="none" h="16955" w="29334">
                  <a:moveTo>
                    <a:pt x="29333" y="8515"/>
                  </a:moveTo>
                  <a:lnTo>
                    <a:pt x="14611" y="1"/>
                  </a:lnTo>
                  <a:lnTo>
                    <a:pt x="0" y="8440"/>
                  </a:lnTo>
                  <a:lnTo>
                    <a:pt x="14723" y="16954"/>
                  </a:lnTo>
                  <a:lnTo>
                    <a:pt x="29333" y="851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6" name="Google Shape;2356;p16"/>
            <p:cNvSpPr/>
            <p:nvPr/>
          </p:nvSpPr>
          <p:spPr>
            <a:xfrm>
              <a:off x="246475" y="2555875"/>
              <a:ext cx="734300" cy="422925"/>
            </a:xfrm>
            <a:custGeom>
              <a:rect b="b" l="l" r="r" t="t"/>
              <a:pathLst>
                <a:path extrusionOk="0" fill="none" h="16917" w="29372">
                  <a:moveTo>
                    <a:pt x="29371" y="8477"/>
                  </a:moveTo>
                  <a:lnTo>
                    <a:pt x="14649" y="1"/>
                  </a:lnTo>
                  <a:lnTo>
                    <a:pt x="1" y="8440"/>
                  </a:lnTo>
                  <a:lnTo>
                    <a:pt x="14723" y="16917"/>
                  </a:lnTo>
                  <a:lnTo>
                    <a:pt x="29371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7" name="Google Shape;2357;p16"/>
            <p:cNvSpPr/>
            <p:nvPr/>
          </p:nvSpPr>
          <p:spPr>
            <a:xfrm>
              <a:off x="256700" y="4313475"/>
              <a:ext cx="733350" cy="422900"/>
            </a:xfrm>
            <a:custGeom>
              <a:rect b="b" l="l" r="r" t="t"/>
              <a:pathLst>
                <a:path extrusionOk="0" fill="none" h="16916" w="29334">
                  <a:moveTo>
                    <a:pt x="1" y="8439"/>
                  </a:moveTo>
                  <a:lnTo>
                    <a:pt x="14686" y="16916"/>
                  </a:lnTo>
                  <a:lnTo>
                    <a:pt x="29334" y="8477"/>
                  </a:lnTo>
                  <a:lnTo>
                    <a:pt x="14612" y="0"/>
                  </a:lnTo>
                  <a:lnTo>
                    <a:pt x="1" y="843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8" name="Google Shape;2358;p16"/>
            <p:cNvSpPr/>
            <p:nvPr/>
          </p:nvSpPr>
          <p:spPr>
            <a:xfrm>
              <a:off x="6344600" y="4324625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0" y="8440"/>
                  </a:moveTo>
                  <a:lnTo>
                    <a:pt x="14723" y="16916"/>
                  </a:lnTo>
                  <a:lnTo>
                    <a:pt x="29334" y="8477"/>
                  </a:lnTo>
                  <a:lnTo>
                    <a:pt x="14611" y="0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9" name="Google Shape;2359;p16"/>
            <p:cNvSpPr/>
            <p:nvPr/>
          </p:nvSpPr>
          <p:spPr>
            <a:xfrm>
              <a:off x="244625" y="211625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29334" y="8514"/>
                  </a:moveTo>
                  <a:lnTo>
                    <a:pt x="14611" y="1"/>
                  </a:lnTo>
                  <a:lnTo>
                    <a:pt x="0" y="8440"/>
                  </a:lnTo>
                  <a:lnTo>
                    <a:pt x="14723" y="16954"/>
                  </a:lnTo>
                  <a:lnTo>
                    <a:pt x="29334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0" name="Google Shape;2360;p16"/>
            <p:cNvSpPr/>
            <p:nvPr/>
          </p:nvSpPr>
          <p:spPr>
            <a:xfrm>
              <a:off x="1380400" y="1019500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29334" y="8515"/>
                  </a:moveTo>
                  <a:lnTo>
                    <a:pt x="14612" y="1"/>
                  </a:lnTo>
                  <a:lnTo>
                    <a:pt x="1" y="8477"/>
                  </a:lnTo>
                  <a:lnTo>
                    <a:pt x="14686" y="16954"/>
                  </a:lnTo>
                  <a:lnTo>
                    <a:pt x="29334" y="851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1" name="Google Shape;2361;p16"/>
            <p:cNvSpPr/>
            <p:nvPr/>
          </p:nvSpPr>
          <p:spPr>
            <a:xfrm>
              <a:off x="2522700" y="124165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14723" y="16953"/>
                  </a:moveTo>
                  <a:lnTo>
                    <a:pt x="29334" y="8514"/>
                  </a:lnTo>
                  <a:lnTo>
                    <a:pt x="14611" y="0"/>
                  </a:lnTo>
                  <a:lnTo>
                    <a:pt x="0" y="8440"/>
                  </a:lnTo>
                  <a:lnTo>
                    <a:pt x="14723" y="1695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2" name="Google Shape;2362;p16"/>
            <p:cNvSpPr/>
            <p:nvPr/>
          </p:nvSpPr>
          <p:spPr>
            <a:xfrm>
              <a:off x="1761475" y="1240725"/>
              <a:ext cx="733375" cy="422925"/>
            </a:xfrm>
            <a:custGeom>
              <a:rect b="b" l="l" r="r" t="t"/>
              <a:pathLst>
                <a:path extrusionOk="0" fill="none" h="16917" w="29335">
                  <a:moveTo>
                    <a:pt x="14723" y="16916"/>
                  </a:moveTo>
                  <a:lnTo>
                    <a:pt x="29334" y="8477"/>
                  </a:lnTo>
                  <a:lnTo>
                    <a:pt x="14649" y="0"/>
                  </a:lnTo>
                  <a:lnTo>
                    <a:pt x="1" y="8440"/>
                  </a:lnTo>
                  <a:lnTo>
                    <a:pt x="14723" y="1691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3" name="Google Shape;2363;p16"/>
            <p:cNvSpPr/>
            <p:nvPr/>
          </p:nvSpPr>
          <p:spPr>
            <a:xfrm>
              <a:off x="2140700" y="1021375"/>
              <a:ext cx="734275" cy="423850"/>
            </a:xfrm>
            <a:custGeom>
              <a:rect b="b" l="l" r="r" t="t"/>
              <a:pathLst>
                <a:path extrusionOk="0" fill="none" h="16954" w="29371">
                  <a:moveTo>
                    <a:pt x="29371" y="8514"/>
                  </a:moveTo>
                  <a:lnTo>
                    <a:pt x="14648" y="0"/>
                  </a:lnTo>
                  <a:lnTo>
                    <a:pt x="0" y="8440"/>
                  </a:lnTo>
                  <a:lnTo>
                    <a:pt x="14723" y="16953"/>
                  </a:lnTo>
                  <a:lnTo>
                    <a:pt x="29371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4" name="Google Shape;2364;p16"/>
            <p:cNvSpPr/>
            <p:nvPr/>
          </p:nvSpPr>
          <p:spPr>
            <a:xfrm>
              <a:off x="1001200" y="123885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14685" y="16954"/>
                  </a:moveTo>
                  <a:lnTo>
                    <a:pt x="29334" y="8515"/>
                  </a:lnTo>
                  <a:lnTo>
                    <a:pt x="14611" y="1"/>
                  </a:lnTo>
                  <a:lnTo>
                    <a:pt x="0" y="8440"/>
                  </a:lnTo>
                  <a:lnTo>
                    <a:pt x="14685" y="1695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5" name="Google Shape;2365;p16"/>
            <p:cNvSpPr/>
            <p:nvPr/>
          </p:nvSpPr>
          <p:spPr>
            <a:xfrm>
              <a:off x="241825" y="1676625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29334" y="8514"/>
                  </a:moveTo>
                  <a:lnTo>
                    <a:pt x="14649" y="1"/>
                  </a:lnTo>
                  <a:lnTo>
                    <a:pt x="1" y="8440"/>
                  </a:lnTo>
                  <a:lnTo>
                    <a:pt x="14723" y="16954"/>
                  </a:lnTo>
                  <a:lnTo>
                    <a:pt x="29334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6" name="Google Shape;2366;p16"/>
            <p:cNvSpPr/>
            <p:nvPr/>
          </p:nvSpPr>
          <p:spPr>
            <a:xfrm>
              <a:off x="621050" y="1458200"/>
              <a:ext cx="734275" cy="422925"/>
            </a:xfrm>
            <a:custGeom>
              <a:rect b="b" l="l" r="r" t="t"/>
              <a:pathLst>
                <a:path extrusionOk="0" fill="none" h="16917" w="29371">
                  <a:moveTo>
                    <a:pt x="29371" y="8477"/>
                  </a:moveTo>
                  <a:lnTo>
                    <a:pt x="14648" y="1"/>
                  </a:lnTo>
                  <a:lnTo>
                    <a:pt x="0" y="8440"/>
                  </a:lnTo>
                  <a:lnTo>
                    <a:pt x="14723" y="16917"/>
                  </a:lnTo>
                  <a:lnTo>
                    <a:pt x="29371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7" name="Google Shape;2367;p16"/>
            <p:cNvSpPr/>
            <p:nvPr/>
          </p:nvSpPr>
          <p:spPr>
            <a:xfrm>
              <a:off x="619175" y="1018575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29334" y="8514"/>
                  </a:moveTo>
                  <a:lnTo>
                    <a:pt x="14612" y="1"/>
                  </a:lnTo>
                  <a:lnTo>
                    <a:pt x="1" y="8440"/>
                  </a:lnTo>
                  <a:lnTo>
                    <a:pt x="14723" y="16954"/>
                  </a:lnTo>
                  <a:lnTo>
                    <a:pt x="29334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8" name="Google Shape;2368;p16"/>
            <p:cNvSpPr/>
            <p:nvPr/>
          </p:nvSpPr>
          <p:spPr>
            <a:xfrm>
              <a:off x="1397125" y="4095975"/>
              <a:ext cx="733375" cy="422925"/>
            </a:xfrm>
            <a:custGeom>
              <a:rect b="b" l="l" r="r" t="t"/>
              <a:pathLst>
                <a:path extrusionOk="0" fill="none" h="16917" w="29335">
                  <a:moveTo>
                    <a:pt x="14612" y="0"/>
                  </a:moveTo>
                  <a:lnTo>
                    <a:pt x="1" y="8440"/>
                  </a:lnTo>
                  <a:lnTo>
                    <a:pt x="14686" y="16916"/>
                  </a:lnTo>
                  <a:lnTo>
                    <a:pt x="29334" y="8477"/>
                  </a:lnTo>
                  <a:lnTo>
                    <a:pt x="1461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9" name="Google Shape;2369;p16"/>
            <p:cNvSpPr/>
            <p:nvPr/>
          </p:nvSpPr>
          <p:spPr>
            <a:xfrm>
              <a:off x="2143475" y="1461000"/>
              <a:ext cx="733375" cy="422925"/>
            </a:xfrm>
            <a:custGeom>
              <a:rect b="b" l="l" r="r" t="t"/>
              <a:pathLst>
                <a:path extrusionOk="0" fill="none" h="16917" w="29335">
                  <a:moveTo>
                    <a:pt x="1" y="8440"/>
                  </a:moveTo>
                  <a:lnTo>
                    <a:pt x="14723" y="16916"/>
                  </a:lnTo>
                  <a:lnTo>
                    <a:pt x="29334" y="8477"/>
                  </a:lnTo>
                  <a:lnTo>
                    <a:pt x="14612" y="0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0" name="Google Shape;2370;p16"/>
            <p:cNvSpPr/>
            <p:nvPr/>
          </p:nvSpPr>
          <p:spPr>
            <a:xfrm>
              <a:off x="1382275" y="1459125"/>
              <a:ext cx="733350" cy="423875"/>
            </a:xfrm>
            <a:custGeom>
              <a:rect b="b" l="l" r="r" t="t"/>
              <a:pathLst>
                <a:path extrusionOk="0" fill="none" h="16955" w="29334">
                  <a:moveTo>
                    <a:pt x="0" y="8440"/>
                  </a:moveTo>
                  <a:lnTo>
                    <a:pt x="14723" y="16954"/>
                  </a:lnTo>
                  <a:lnTo>
                    <a:pt x="29334" y="8515"/>
                  </a:lnTo>
                  <a:lnTo>
                    <a:pt x="14611" y="1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1" name="Google Shape;2371;p16"/>
            <p:cNvSpPr/>
            <p:nvPr/>
          </p:nvSpPr>
          <p:spPr>
            <a:xfrm>
              <a:off x="1764275" y="1679425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0" y="8439"/>
                  </a:moveTo>
                  <a:lnTo>
                    <a:pt x="14723" y="16953"/>
                  </a:lnTo>
                  <a:lnTo>
                    <a:pt x="29334" y="8514"/>
                  </a:lnTo>
                  <a:lnTo>
                    <a:pt x="14611" y="0"/>
                  </a:lnTo>
                  <a:lnTo>
                    <a:pt x="0" y="843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2" name="Google Shape;2372;p16"/>
            <p:cNvSpPr/>
            <p:nvPr/>
          </p:nvSpPr>
          <p:spPr>
            <a:xfrm>
              <a:off x="628475" y="2776150"/>
              <a:ext cx="733375" cy="423875"/>
            </a:xfrm>
            <a:custGeom>
              <a:rect b="b" l="l" r="r" t="t"/>
              <a:pathLst>
                <a:path extrusionOk="0" fill="none" h="16955" w="29335">
                  <a:moveTo>
                    <a:pt x="14723" y="16954"/>
                  </a:moveTo>
                  <a:lnTo>
                    <a:pt x="29334" y="8477"/>
                  </a:lnTo>
                  <a:lnTo>
                    <a:pt x="14612" y="1"/>
                  </a:lnTo>
                  <a:lnTo>
                    <a:pt x="1" y="8440"/>
                  </a:lnTo>
                  <a:lnTo>
                    <a:pt x="14723" y="1695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3" name="Google Shape;2373;p16"/>
            <p:cNvSpPr/>
            <p:nvPr/>
          </p:nvSpPr>
          <p:spPr>
            <a:xfrm>
              <a:off x="623825" y="1896900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1" y="8477"/>
                  </a:moveTo>
                  <a:lnTo>
                    <a:pt x="14723" y="16954"/>
                  </a:lnTo>
                  <a:lnTo>
                    <a:pt x="29334" y="8514"/>
                  </a:lnTo>
                  <a:lnTo>
                    <a:pt x="14612" y="1"/>
                  </a:lnTo>
                  <a:lnTo>
                    <a:pt x="1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4" name="Google Shape;2374;p16"/>
            <p:cNvSpPr/>
            <p:nvPr/>
          </p:nvSpPr>
          <p:spPr>
            <a:xfrm>
              <a:off x="626625" y="2336525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14686" y="16954"/>
                  </a:moveTo>
                  <a:lnTo>
                    <a:pt x="29334" y="8515"/>
                  </a:lnTo>
                  <a:lnTo>
                    <a:pt x="14611" y="1"/>
                  </a:lnTo>
                  <a:lnTo>
                    <a:pt x="0" y="8440"/>
                  </a:lnTo>
                  <a:lnTo>
                    <a:pt x="14686" y="1695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5" name="Google Shape;2375;p16"/>
            <p:cNvSpPr/>
            <p:nvPr/>
          </p:nvSpPr>
          <p:spPr>
            <a:xfrm>
              <a:off x="1003050" y="1678475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0" y="8440"/>
                  </a:moveTo>
                  <a:lnTo>
                    <a:pt x="14723" y="16917"/>
                  </a:lnTo>
                  <a:lnTo>
                    <a:pt x="29334" y="8477"/>
                  </a:lnTo>
                  <a:lnTo>
                    <a:pt x="14611" y="1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6" name="Google Shape;2376;p16"/>
            <p:cNvSpPr/>
            <p:nvPr/>
          </p:nvSpPr>
          <p:spPr>
            <a:xfrm>
              <a:off x="2904700" y="1461925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1" y="8440"/>
                  </a:moveTo>
                  <a:lnTo>
                    <a:pt x="14723" y="16954"/>
                  </a:lnTo>
                  <a:lnTo>
                    <a:pt x="29334" y="8514"/>
                  </a:lnTo>
                  <a:lnTo>
                    <a:pt x="14612" y="0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7" name="Google Shape;2377;p16"/>
            <p:cNvSpPr/>
            <p:nvPr/>
          </p:nvSpPr>
          <p:spPr>
            <a:xfrm>
              <a:off x="2525500" y="1681275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0" y="8440"/>
                  </a:moveTo>
                  <a:lnTo>
                    <a:pt x="14723" y="16916"/>
                  </a:lnTo>
                  <a:lnTo>
                    <a:pt x="29333" y="8477"/>
                  </a:lnTo>
                  <a:lnTo>
                    <a:pt x="14611" y="0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8" name="Google Shape;2378;p16"/>
            <p:cNvSpPr/>
            <p:nvPr/>
          </p:nvSpPr>
          <p:spPr>
            <a:xfrm>
              <a:off x="5187425" y="1466575"/>
              <a:ext cx="733375" cy="422925"/>
            </a:xfrm>
            <a:custGeom>
              <a:rect b="b" l="l" r="r" t="t"/>
              <a:pathLst>
                <a:path extrusionOk="0" fill="none" h="16917" w="29335">
                  <a:moveTo>
                    <a:pt x="1" y="8440"/>
                  </a:moveTo>
                  <a:lnTo>
                    <a:pt x="14723" y="16916"/>
                  </a:lnTo>
                  <a:lnTo>
                    <a:pt x="29334" y="8477"/>
                  </a:lnTo>
                  <a:lnTo>
                    <a:pt x="14612" y="0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9" name="Google Shape;2379;p16"/>
            <p:cNvSpPr/>
            <p:nvPr/>
          </p:nvSpPr>
          <p:spPr>
            <a:xfrm>
              <a:off x="5962600" y="4104350"/>
              <a:ext cx="734275" cy="422900"/>
            </a:xfrm>
            <a:custGeom>
              <a:rect b="b" l="l" r="r" t="t"/>
              <a:pathLst>
                <a:path extrusionOk="0" fill="none" h="16916" w="29371">
                  <a:moveTo>
                    <a:pt x="14648" y="0"/>
                  </a:moveTo>
                  <a:lnTo>
                    <a:pt x="0" y="8439"/>
                  </a:lnTo>
                  <a:lnTo>
                    <a:pt x="14723" y="16916"/>
                  </a:lnTo>
                  <a:lnTo>
                    <a:pt x="29371" y="8477"/>
                  </a:lnTo>
                  <a:lnTo>
                    <a:pt x="146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0" name="Google Shape;2380;p16"/>
            <p:cNvSpPr/>
            <p:nvPr/>
          </p:nvSpPr>
          <p:spPr>
            <a:xfrm>
              <a:off x="4808225" y="168500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0" y="8440"/>
                  </a:moveTo>
                  <a:lnTo>
                    <a:pt x="14723" y="16953"/>
                  </a:lnTo>
                  <a:lnTo>
                    <a:pt x="29334" y="8514"/>
                  </a:lnTo>
                  <a:lnTo>
                    <a:pt x="14611" y="0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1" name="Google Shape;2381;p16"/>
            <p:cNvSpPr/>
            <p:nvPr/>
          </p:nvSpPr>
          <p:spPr>
            <a:xfrm>
              <a:off x="4426225" y="1464725"/>
              <a:ext cx="734275" cy="423850"/>
            </a:xfrm>
            <a:custGeom>
              <a:rect b="b" l="l" r="r" t="t"/>
              <a:pathLst>
                <a:path extrusionOk="0" fill="none" h="16954" w="29371">
                  <a:moveTo>
                    <a:pt x="0" y="8439"/>
                  </a:moveTo>
                  <a:lnTo>
                    <a:pt x="14722" y="16953"/>
                  </a:lnTo>
                  <a:lnTo>
                    <a:pt x="29371" y="8514"/>
                  </a:lnTo>
                  <a:lnTo>
                    <a:pt x="14648" y="0"/>
                  </a:lnTo>
                  <a:lnTo>
                    <a:pt x="0" y="843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2" name="Google Shape;2382;p16"/>
            <p:cNvSpPr/>
            <p:nvPr/>
          </p:nvSpPr>
          <p:spPr>
            <a:xfrm>
              <a:off x="3665925" y="1463775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0" y="8440"/>
                  </a:moveTo>
                  <a:lnTo>
                    <a:pt x="14686" y="16917"/>
                  </a:lnTo>
                  <a:lnTo>
                    <a:pt x="29334" y="8477"/>
                  </a:lnTo>
                  <a:lnTo>
                    <a:pt x="14611" y="1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3" name="Google Shape;2383;p16"/>
            <p:cNvSpPr/>
            <p:nvPr/>
          </p:nvSpPr>
          <p:spPr>
            <a:xfrm>
              <a:off x="4047000" y="1684050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0" y="8440"/>
                  </a:moveTo>
                  <a:lnTo>
                    <a:pt x="14723" y="16917"/>
                  </a:lnTo>
                  <a:lnTo>
                    <a:pt x="29334" y="8478"/>
                  </a:lnTo>
                  <a:lnTo>
                    <a:pt x="14649" y="1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4" name="Google Shape;2384;p16"/>
            <p:cNvSpPr/>
            <p:nvPr/>
          </p:nvSpPr>
          <p:spPr>
            <a:xfrm>
              <a:off x="3285775" y="1682200"/>
              <a:ext cx="734300" cy="423850"/>
            </a:xfrm>
            <a:custGeom>
              <a:rect b="b" l="l" r="r" t="t"/>
              <a:pathLst>
                <a:path extrusionOk="0" fill="none" h="16954" w="29372">
                  <a:moveTo>
                    <a:pt x="1" y="8440"/>
                  </a:moveTo>
                  <a:lnTo>
                    <a:pt x="14723" y="16954"/>
                  </a:lnTo>
                  <a:lnTo>
                    <a:pt x="29371" y="8514"/>
                  </a:lnTo>
                  <a:lnTo>
                    <a:pt x="14649" y="1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5" name="Google Shape;2385;p16"/>
            <p:cNvSpPr/>
            <p:nvPr/>
          </p:nvSpPr>
          <p:spPr>
            <a:xfrm>
              <a:off x="2918650" y="4098775"/>
              <a:ext cx="733350" cy="422900"/>
            </a:xfrm>
            <a:custGeom>
              <a:rect b="b" l="l" r="r" t="t"/>
              <a:pathLst>
                <a:path extrusionOk="0" fill="none" h="16916" w="29334">
                  <a:moveTo>
                    <a:pt x="14611" y="0"/>
                  </a:moveTo>
                  <a:lnTo>
                    <a:pt x="0" y="8439"/>
                  </a:lnTo>
                  <a:lnTo>
                    <a:pt x="14723" y="16916"/>
                  </a:lnTo>
                  <a:lnTo>
                    <a:pt x="29334" y="8477"/>
                  </a:lnTo>
                  <a:lnTo>
                    <a:pt x="1461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6" name="Google Shape;2386;p16"/>
            <p:cNvSpPr/>
            <p:nvPr/>
          </p:nvSpPr>
          <p:spPr>
            <a:xfrm>
              <a:off x="4061875" y="4319975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0" y="8440"/>
                  </a:moveTo>
                  <a:lnTo>
                    <a:pt x="14723" y="16953"/>
                  </a:lnTo>
                  <a:lnTo>
                    <a:pt x="29334" y="8514"/>
                  </a:lnTo>
                  <a:lnTo>
                    <a:pt x="14611" y="0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7" name="Google Shape;2387;p16"/>
            <p:cNvSpPr/>
            <p:nvPr/>
          </p:nvSpPr>
          <p:spPr>
            <a:xfrm>
              <a:off x="3679875" y="409970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14611" y="0"/>
                  </a:moveTo>
                  <a:lnTo>
                    <a:pt x="0" y="8440"/>
                  </a:lnTo>
                  <a:lnTo>
                    <a:pt x="14723" y="16953"/>
                  </a:lnTo>
                  <a:lnTo>
                    <a:pt x="29334" y="8514"/>
                  </a:lnTo>
                  <a:lnTo>
                    <a:pt x="1461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8" name="Google Shape;2388;p16"/>
            <p:cNvSpPr/>
            <p:nvPr/>
          </p:nvSpPr>
          <p:spPr>
            <a:xfrm>
              <a:off x="4441075" y="4101550"/>
              <a:ext cx="733375" cy="422925"/>
            </a:xfrm>
            <a:custGeom>
              <a:rect b="b" l="l" r="r" t="t"/>
              <a:pathLst>
                <a:path extrusionOk="0" fill="none" h="16917" w="29335">
                  <a:moveTo>
                    <a:pt x="14612" y="1"/>
                  </a:moveTo>
                  <a:lnTo>
                    <a:pt x="1" y="8440"/>
                  </a:lnTo>
                  <a:lnTo>
                    <a:pt x="14723" y="16916"/>
                  </a:lnTo>
                  <a:lnTo>
                    <a:pt x="29334" y="8477"/>
                  </a:lnTo>
                  <a:lnTo>
                    <a:pt x="1461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9" name="Google Shape;2389;p16"/>
            <p:cNvSpPr/>
            <p:nvPr/>
          </p:nvSpPr>
          <p:spPr>
            <a:xfrm>
              <a:off x="631275" y="3215800"/>
              <a:ext cx="733350" cy="422900"/>
            </a:xfrm>
            <a:custGeom>
              <a:rect b="b" l="l" r="r" t="t"/>
              <a:pathLst>
                <a:path extrusionOk="0" fill="none" h="16916" w="29334">
                  <a:moveTo>
                    <a:pt x="14686" y="16916"/>
                  </a:moveTo>
                  <a:lnTo>
                    <a:pt x="29334" y="8477"/>
                  </a:lnTo>
                  <a:lnTo>
                    <a:pt x="14611" y="0"/>
                  </a:lnTo>
                  <a:lnTo>
                    <a:pt x="0" y="8439"/>
                  </a:lnTo>
                  <a:lnTo>
                    <a:pt x="14686" y="1691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0" name="Google Shape;2390;p16"/>
            <p:cNvSpPr/>
            <p:nvPr/>
          </p:nvSpPr>
          <p:spPr>
            <a:xfrm>
              <a:off x="4822150" y="4321825"/>
              <a:ext cx="734300" cy="422925"/>
            </a:xfrm>
            <a:custGeom>
              <a:rect b="b" l="l" r="r" t="t"/>
              <a:pathLst>
                <a:path extrusionOk="0" fill="none" h="16917" w="29372">
                  <a:moveTo>
                    <a:pt x="1" y="8440"/>
                  </a:moveTo>
                  <a:lnTo>
                    <a:pt x="14723" y="16917"/>
                  </a:lnTo>
                  <a:lnTo>
                    <a:pt x="29371" y="8477"/>
                  </a:lnTo>
                  <a:lnTo>
                    <a:pt x="14649" y="1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1" name="Google Shape;2391;p16"/>
            <p:cNvSpPr/>
            <p:nvPr/>
          </p:nvSpPr>
          <p:spPr>
            <a:xfrm>
              <a:off x="5583375" y="4322750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1" y="8440"/>
                  </a:moveTo>
                  <a:lnTo>
                    <a:pt x="14723" y="16954"/>
                  </a:lnTo>
                  <a:lnTo>
                    <a:pt x="29334" y="8515"/>
                  </a:lnTo>
                  <a:lnTo>
                    <a:pt x="14649" y="1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2" name="Google Shape;2392;p16"/>
            <p:cNvSpPr/>
            <p:nvPr/>
          </p:nvSpPr>
          <p:spPr>
            <a:xfrm>
              <a:off x="5202300" y="4102475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14612" y="1"/>
                  </a:moveTo>
                  <a:lnTo>
                    <a:pt x="1" y="8440"/>
                  </a:lnTo>
                  <a:lnTo>
                    <a:pt x="14686" y="16954"/>
                  </a:lnTo>
                  <a:lnTo>
                    <a:pt x="29334" y="8514"/>
                  </a:lnTo>
                  <a:lnTo>
                    <a:pt x="1461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3" name="Google Shape;2393;p16"/>
            <p:cNvSpPr/>
            <p:nvPr/>
          </p:nvSpPr>
          <p:spPr>
            <a:xfrm>
              <a:off x="3300650" y="4319050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0" y="8440"/>
                  </a:moveTo>
                  <a:lnTo>
                    <a:pt x="14723" y="16916"/>
                  </a:lnTo>
                  <a:lnTo>
                    <a:pt x="29334" y="8477"/>
                  </a:lnTo>
                  <a:lnTo>
                    <a:pt x="14611" y="0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4" name="Google Shape;2394;p16"/>
            <p:cNvSpPr/>
            <p:nvPr/>
          </p:nvSpPr>
          <p:spPr>
            <a:xfrm>
              <a:off x="5569425" y="1686850"/>
              <a:ext cx="733375" cy="422925"/>
            </a:xfrm>
            <a:custGeom>
              <a:rect b="b" l="l" r="r" t="t"/>
              <a:pathLst>
                <a:path extrusionOk="0" fill="none" h="16917" w="29335">
                  <a:moveTo>
                    <a:pt x="1" y="8440"/>
                  </a:moveTo>
                  <a:lnTo>
                    <a:pt x="14723" y="16916"/>
                  </a:lnTo>
                  <a:lnTo>
                    <a:pt x="29334" y="8477"/>
                  </a:lnTo>
                  <a:lnTo>
                    <a:pt x="14612" y="1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5" name="Google Shape;2395;p16"/>
            <p:cNvSpPr/>
            <p:nvPr/>
          </p:nvSpPr>
          <p:spPr>
            <a:xfrm>
              <a:off x="5948650" y="146750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14612" y="1"/>
                  </a:moveTo>
                  <a:lnTo>
                    <a:pt x="1" y="8440"/>
                  </a:lnTo>
                  <a:lnTo>
                    <a:pt x="14723" y="16954"/>
                  </a:lnTo>
                  <a:lnTo>
                    <a:pt x="29334" y="8514"/>
                  </a:lnTo>
                  <a:lnTo>
                    <a:pt x="1461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6" name="Google Shape;2396;p16"/>
            <p:cNvSpPr/>
            <p:nvPr/>
          </p:nvSpPr>
          <p:spPr>
            <a:xfrm>
              <a:off x="633125" y="3654500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14723" y="16953"/>
                  </a:moveTo>
                  <a:lnTo>
                    <a:pt x="29334" y="8514"/>
                  </a:lnTo>
                  <a:lnTo>
                    <a:pt x="14612" y="0"/>
                  </a:lnTo>
                  <a:lnTo>
                    <a:pt x="1" y="8439"/>
                  </a:lnTo>
                  <a:lnTo>
                    <a:pt x="14723" y="1695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7" name="Google Shape;2397;p16"/>
            <p:cNvSpPr/>
            <p:nvPr/>
          </p:nvSpPr>
          <p:spPr>
            <a:xfrm>
              <a:off x="1017000" y="4314400"/>
              <a:ext cx="734275" cy="423850"/>
            </a:xfrm>
            <a:custGeom>
              <a:rect b="b" l="l" r="r" t="t"/>
              <a:pathLst>
                <a:path extrusionOk="0" fill="none" h="16954" w="29371">
                  <a:moveTo>
                    <a:pt x="0" y="8440"/>
                  </a:moveTo>
                  <a:lnTo>
                    <a:pt x="14723" y="16953"/>
                  </a:lnTo>
                  <a:lnTo>
                    <a:pt x="29371" y="8514"/>
                  </a:lnTo>
                  <a:lnTo>
                    <a:pt x="14648" y="0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8" name="Google Shape;2398;p16"/>
            <p:cNvSpPr/>
            <p:nvPr/>
          </p:nvSpPr>
          <p:spPr>
            <a:xfrm>
              <a:off x="1778200" y="4316250"/>
              <a:ext cx="733375" cy="422925"/>
            </a:xfrm>
            <a:custGeom>
              <a:rect b="b" l="l" r="r" t="t"/>
              <a:pathLst>
                <a:path extrusionOk="0" fill="none" h="16917" w="29335">
                  <a:moveTo>
                    <a:pt x="1" y="8440"/>
                  </a:moveTo>
                  <a:lnTo>
                    <a:pt x="14723" y="16917"/>
                  </a:lnTo>
                  <a:lnTo>
                    <a:pt x="29334" y="8477"/>
                  </a:lnTo>
                  <a:lnTo>
                    <a:pt x="14649" y="1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9" name="Google Shape;2399;p16"/>
            <p:cNvSpPr/>
            <p:nvPr/>
          </p:nvSpPr>
          <p:spPr>
            <a:xfrm>
              <a:off x="2539425" y="4317175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1" y="8440"/>
                  </a:moveTo>
                  <a:lnTo>
                    <a:pt x="14723" y="16954"/>
                  </a:lnTo>
                  <a:lnTo>
                    <a:pt x="29334" y="8515"/>
                  </a:lnTo>
                  <a:lnTo>
                    <a:pt x="14612" y="1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0" name="Google Shape;2400;p16"/>
            <p:cNvSpPr/>
            <p:nvPr/>
          </p:nvSpPr>
          <p:spPr>
            <a:xfrm>
              <a:off x="2157425" y="4096900"/>
              <a:ext cx="734300" cy="423850"/>
            </a:xfrm>
            <a:custGeom>
              <a:rect b="b" l="l" r="r" t="t"/>
              <a:pathLst>
                <a:path extrusionOk="0" fill="none" h="16954" w="29372">
                  <a:moveTo>
                    <a:pt x="14649" y="1"/>
                  </a:moveTo>
                  <a:lnTo>
                    <a:pt x="1" y="8440"/>
                  </a:lnTo>
                  <a:lnTo>
                    <a:pt x="14723" y="16954"/>
                  </a:lnTo>
                  <a:lnTo>
                    <a:pt x="29371" y="8514"/>
                  </a:lnTo>
                  <a:lnTo>
                    <a:pt x="1464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1" name="Google Shape;2401;p16"/>
            <p:cNvSpPr/>
            <p:nvPr/>
          </p:nvSpPr>
          <p:spPr>
            <a:xfrm>
              <a:off x="241825" y="855000"/>
              <a:ext cx="262125" cy="151525"/>
            </a:xfrm>
            <a:custGeom>
              <a:rect b="b" l="l" r="r" t="t"/>
              <a:pathLst>
                <a:path extrusionOk="0" h="6061" w="10485">
                  <a:moveTo>
                    <a:pt x="9407" y="0"/>
                  </a:moveTo>
                  <a:lnTo>
                    <a:pt x="1" y="5428"/>
                  </a:lnTo>
                  <a:lnTo>
                    <a:pt x="1" y="6060"/>
                  </a:lnTo>
                  <a:lnTo>
                    <a:pt x="1048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2" name="Google Shape;2402;p16"/>
            <p:cNvSpPr/>
            <p:nvPr/>
          </p:nvSpPr>
          <p:spPr>
            <a:xfrm>
              <a:off x="7281475" y="4803275"/>
              <a:ext cx="98550" cy="56725"/>
            </a:xfrm>
            <a:custGeom>
              <a:rect b="b" l="l" r="r" t="t"/>
              <a:pathLst>
                <a:path extrusionOk="0" h="2269" w="3942">
                  <a:moveTo>
                    <a:pt x="3942" y="1"/>
                  </a:moveTo>
                  <a:lnTo>
                    <a:pt x="1" y="2269"/>
                  </a:lnTo>
                  <a:lnTo>
                    <a:pt x="1116" y="2269"/>
                  </a:lnTo>
                  <a:lnTo>
                    <a:pt x="3942" y="633"/>
                  </a:lnTo>
                  <a:lnTo>
                    <a:pt x="394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3" name="Google Shape;2403;p16"/>
            <p:cNvSpPr/>
            <p:nvPr/>
          </p:nvSpPr>
          <p:spPr>
            <a:xfrm>
              <a:off x="241825" y="855000"/>
              <a:ext cx="7138200" cy="4005000"/>
            </a:xfrm>
            <a:custGeom>
              <a:rect b="b" l="l" r="r" t="t"/>
              <a:pathLst>
                <a:path extrusionOk="0" h="160200" w="285528">
                  <a:moveTo>
                    <a:pt x="29706" y="6544"/>
                  </a:moveTo>
                  <a:lnTo>
                    <a:pt x="44428" y="15057"/>
                  </a:lnTo>
                  <a:lnTo>
                    <a:pt x="29817" y="23497"/>
                  </a:lnTo>
                  <a:lnTo>
                    <a:pt x="15095" y="14983"/>
                  </a:lnTo>
                  <a:lnTo>
                    <a:pt x="29706" y="6544"/>
                  </a:lnTo>
                  <a:close/>
                  <a:moveTo>
                    <a:pt x="60155" y="6581"/>
                  </a:moveTo>
                  <a:lnTo>
                    <a:pt x="74877" y="15095"/>
                  </a:lnTo>
                  <a:lnTo>
                    <a:pt x="60229" y="23534"/>
                  </a:lnTo>
                  <a:lnTo>
                    <a:pt x="45544" y="15057"/>
                  </a:lnTo>
                  <a:lnTo>
                    <a:pt x="60155" y="6581"/>
                  </a:lnTo>
                  <a:close/>
                  <a:moveTo>
                    <a:pt x="90603" y="6655"/>
                  </a:moveTo>
                  <a:lnTo>
                    <a:pt x="105326" y="15169"/>
                  </a:lnTo>
                  <a:lnTo>
                    <a:pt x="90678" y="23608"/>
                  </a:lnTo>
                  <a:lnTo>
                    <a:pt x="75955" y="15095"/>
                  </a:lnTo>
                  <a:lnTo>
                    <a:pt x="90603" y="6655"/>
                  </a:lnTo>
                  <a:close/>
                  <a:moveTo>
                    <a:pt x="121052" y="6692"/>
                  </a:moveTo>
                  <a:lnTo>
                    <a:pt x="135738" y="15206"/>
                  </a:lnTo>
                  <a:lnTo>
                    <a:pt x="121127" y="23645"/>
                  </a:lnTo>
                  <a:lnTo>
                    <a:pt x="106404" y="15169"/>
                  </a:lnTo>
                  <a:lnTo>
                    <a:pt x="121052" y="6692"/>
                  </a:lnTo>
                  <a:close/>
                  <a:moveTo>
                    <a:pt x="151464" y="6767"/>
                  </a:moveTo>
                  <a:lnTo>
                    <a:pt x="166186" y="15243"/>
                  </a:lnTo>
                  <a:lnTo>
                    <a:pt x="151575" y="23720"/>
                  </a:lnTo>
                  <a:lnTo>
                    <a:pt x="136853" y="15206"/>
                  </a:lnTo>
                  <a:lnTo>
                    <a:pt x="151464" y="6767"/>
                  </a:lnTo>
                  <a:close/>
                  <a:moveTo>
                    <a:pt x="181913" y="6804"/>
                  </a:moveTo>
                  <a:lnTo>
                    <a:pt x="196635" y="15318"/>
                  </a:lnTo>
                  <a:lnTo>
                    <a:pt x="182024" y="23757"/>
                  </a:lnTo>
                  <a:lnTo>
                    <a:pt x="167302" y="15243"/>
                  </a:lnTo>
                  <a:lnTo>
                    <a:pt x="181913" y="6804"/>
                  </a:lnTo>
                  <a:close/>
                  <a:moveTo>
                    <a:pt x="212361" y="6878"/>
                  </a:moveTo>
                  <a:lnTo>
                    <a:pt x="227084" y="15355"/>
                  </a:lnTo>
                  <a:lnTo>
                    <a:pt x="212436" y="23831"/>
                  </a:lnTo>
                  <a:lnTo>
                    <a:pt x="197750" y="15318"/>
                  </a:lnTo>
                  <a:lnTo>
                    <a:pt x="212361" y="6878"/>
                  </a:lnTo>
                  <a:close/>
                  <a:moveTo>
                    <a:pt x="242810" y="6915"/>
                  </a:moveTo>
                  <a:lnTo>
                    <a:pt x="257533" y="15429"/>
                  </a:lnTo>
                  <a:lnTo>
                    <a:pt x="242885" y="23869"/>
                  </a:lnTo>
                  <a:lnTo>
                    <a:pt x="228162" y="15355"/>
                  </a:lnTo>
                  <a:lnTo>
                    <a:pt x="242810" y="6915"/>
                  </a:lnTo>
                  <a:close/>
                  <a:moveTo>
                    <a:pt x="44986" y="15355"/>
                  </a:moveTo>
                  <a:lnTo>
                    <a:pt x="59709" y="23869"/>
                  </a:lnTo>
                  <a:lnTo>
                    <a:pt x="45060" y="32308"/>
                  </a:lnTo>
                  <a:lnTo>
                    <a:pt x="30375" y="23794"/>
                  </a:lnTo>
                  <a:lnTo>
                    <a:pt x="44986" y="15355"/>
                  </a:lnTo>
                  <a:close/>
                  <a:moveTo>
                    <a:pt x="75435" y="15429"/>
                  </a:moveTo>
                  <a:lnTo>
                    <a:pt x="90120" y="23906"/>
                  </a:lnTo>
                  <a:lnTo>
                    <a:pt x="75509" y="32345"/>
                  </a:lnTo>
                  <a:lnTo>
                    <a:pt x="60787" y="23869"/>
                  </a:lnTo>
                  <a:lnTo>
                    <a:pt x="75435" y="15429"/>
                  </a:lnTo>
                  <a:close/>
                  <a:moveTo>
                    <a:pt x="105846" y="15466"/>
                  </a:moveTo>
                  <a:lnTo>
                    <a:pt x="120569" y="23980"/>
                  </a:lnTo>
                  <a:lnTo>
                    <a:pt x="105958" y="32419"/>
                  </a:lnTo>
                  <a:lnTo>
                    <a:pt x="91235" y="23906"/>
                  </a:lnTo>
                  <a:lnTo>
                    <a:pt x="105846" y="15466"/>
                  </a:lnTo>
                  <a:close/>
                  <a:moveTo>
                    <a:pt x="136295" y="15541"/>
                  </a:moveTo>
                  <a:lnTo>
                    <a:pt x="151018" y="24017"/>
                  </a:lnTo>
                  <a:lnTo>
                    <a:pt x="136407" y="32457"/>
                  </a:lnTo>
                  <a:lnTo>
                    <a:pt x="121684" y="23980"/>
                  </a:lnTo>
                  <a:lnTo>
                    <a:pt x="136295" y="15541"/>
                  </a:lnTo>
                  <a:close/>
                  <a:moveTo>
                    <a:pt x="166744" y="15578"/>
                  </a:moveTo>
                  <a:lnTo>
                    <a:pt x="181466" y="24092"/>
                  </a:lnTo>
                  <a:lnTo>
                    <a:pt x="166856" y="32531"/>
                  </a:lnTo>
                  <a:lnTo>
                    <a:pt x="152133" y="24017"/>
                  </a:lnTo>
                  <a:lnTo>
                    <a:pt x="166744" y="15578"/>
                  </a:lnTo>
                  <a:close/>
                  <a:moveTo>
                    <a:pt x="197193" y="15652"/>
                  </a:moveTo>
                  <a:lnTo>
                    <a:pt x="211915" y="24129"/>
                  </a:lnTo>
                  <a:lnTo>
                    <a:pt x="197267" y="32568"/>
                  </a:lnTo>
                  <a:lnTo>
                    <a:pt x="182582" y="24092"/>
                  </a:lnTo>
                  <a:lnTo>
                    <a:pt x="197193" y="15652"/>
                  </a:lnTo>
                  <a:close/>
                  <a:moveTo>
                    <a:pt x="227642" y="15689"/>
                  </a:moveTo>
                  <a:lnTo>
                    <a:pt x="242327" y="24203"/>
                  </a:lnTo>
                  <a:lnTo>
                    <a:pt x="227716" y="32642"/>
                  </a:lnTo>
                  <a:lnTo>
                    <a:pt x="212993" y="24129"/>
                  </a:lnTo>
                  <a:lnTo>
                    <a:pt x="227642" y="15689"/>
                  </a:lnTo>
                  <a:close/>
                  <a:moveTo>
                    <a:pt x="258053" y="15727"/>
                  </a:moveTo>
                  <a:lnTo>
                    <a:pt x="272776" y="24240"/>
                  </a:lnTo>
                  <a:lnTo>
                    <a:pt x="258165" y="32680"/>
                  </a:lnTo>
                  <a:lnTo>
                    <a:pt x="243442" y="24203"/>
                  </a:lnTo>
                  <a:lnTo>
                    <a:pt x="258053" y="15727"/>
                  </a:lnTo>
                  <a:close/>
                  <a:moveTo>
                    <a:pt x="29817" y="24129"/>
                  </a:moveTo>
                  <a:lnTo>
                    <a:pt x="44540" y="32605"/>
                  </a:lnTo>
                  <a:lnTo>
                    <a:pt x="29892" y="41045"/>
                  </a:lnTo>
                  <a:lnTo>
                    <a:pt x="15169" y="32568"/>
                  </a:lnTo>
                  <a:lnTo>
                    <a:pt x="29817" y="24129"/>
                  </a:lnTo>
                  <a:close/>
                  <a:moveTo>
                    <a:pt x="60229" y="24166"/>
                  </a:moveTo>
                  <a:lnTo>
                    <a:pt x="74952" y="32680"/>
                  </a:lnTo>
                  <a:lnTo>
                    <a:pt x="60341" y="41119"/>
                  </a:lnTo>
                  <a:lnTo>
                    <a:pt x="45618" y="32605"/>
                  </a:lnTo>
                  <a:lnTo>
                    <a:pt x="60229" y="24166"/>
                  </a:lnTo>
                  <a:close/>
                  <a:moveTo>
                    <a:pt x="90678" y="24240"/>
                  </a:moveTo>
                  <a:lnTo>
                    <a:pt x="105400" y="32717"/>
                  </a:lnTo>
                  <a:lnTo>
                    <a:pt x="90789" y="41156"/>
                  </a:lnTo>
                  <a:lnTo>
                    <a:pt x="76067" y="32680"/>
                  </a:lnTo>
                  <a:lnTo>
                    <a:pt x="90678" y="24240"/>
                  </a:lnTo>
                  <a:close/>
                  <a:moveTo>
                    <a:pt x="121127" y="24277"/>
                  </a:moveTo>
                  <a:lnTo>
                    <a:pt x="135849" y="32791"/>
                  </a:lnTo>
                  <a:lnTo>
                    <a:pt x="121238" y="41231"/>
                  </a:lnTo>
                  <a:lnTo>
                    <a:pt x="106516" y="32717"/>
                  </a:lnTo>
                  <a:lnTo>
                    <a:pt x="121127" y="24277"/>
                  </a:lnTo>
                  <a:close/>
                  <a:moveTo>
                    <a:pt x="151575" y="24352"/>
                  </a:moveTo>
                  <a:lnTo>
                    <a:pt x="166298" y="32828"/>
                  </a:lnTo>
                  <a:lnTo>
                    <a:pt x="151650" y="41268"/>
                  </a:lnTo>
                  <a:lnTo>
                    <a:pt x="136964" y="32791"/>
                  </a:lnTo>
                  <a:lnTo>
                    <a:pt x="151575" y="24352"/>
                  </a:lnTo>
                  <a:close/>
                  <a:moveTo>
                    <a:pt x="182024" y="24389"/>
                  </a:moveTo>
                  <a:lnTo>
                    <a:pt x="196747" y="32903"/>
                  </a:lnTo>
                  <a:lnTo>
                    <a:pt x="182098" y="41342"/>
                  </a:lnTo>
                  <a:lnTo>
                    <a:pt x="167376" y="32828"/>
                  </a:lnTo>
                  <a:lnTo>
                    <a:pt x="182024" y="24389"/>
                  </a:lnTo>
                  <a:close/>
                  <a:moveTo>
                    <a:pt x="212436" y="24463"/>
                  </a:moveTo>
                  <a:lnTo>
                    <a:pt x="227158" y="32940"/>
                  </a:lnTo>
                  <a:lnTo>
                    <a:pt x="212547" y="41379"/>
                  </a:lnTo>
                  <a:lnTo>
                    <a:pt x="197825" y="32903"/>
                  </a:lnTo>
                  <a:lnTo>
                    <a:pt x="212436" y="24463"/>
                  </a:lnTo>
                  <a:close/>
                  <a:moveTo>
                    <a:pt x="242885" y="24501"/>
                  </a:moveTo>
                  <a:lnTo>
                    <a:pt x="257607" y="33014"/>
                  </a:lnTo>
                  <a:lnTo>
                    <a:pt x="242996" y="41454"/>
                  </a:lnTo>
                  <a:lnTo>
                    <a:pt x="228274" y="32940"/>
                  </a:lnTo>
                  <a:lnTo>
                    <a:pt x="242885" y="24501"/>
                  </a:lnTo>
                  <a:close/>
                  <a:moveTo>
                    <a:pt x="45060" y="32940"/>
                  </a:moveTo>
                  <a:lnTo>
                    <a:pt x="59783" y="41416"/>
                  </a:lnTo>
                  <a:lnTo>
                    <a:pt x="45172" y="49856"/>
                  </a:lnTo>
                  <a:lnTo>
                    <a:pt x="30449" y="41379"/>
                  </a:lnTo>
                  <a:lnTo>
                    <a:pt x="45060" y="32940"/>
                  </a:lnTo>
                  <a:close/>
                  <a:moveTo>
                    <a:pt x="75509" y="32977"/>
                  </a:moveTo>
                  <a:lnTo>
                    <a:pt x="90232" y="41491"/>
                  </a:lnTo>
                  <a:lnTo>
                    <a:pt x="75621" y="49930"/>
                  </a:lnTo>
                  <a:lnTo>
                    <a:pt x="60898" y="41416"/>
                  </a:lnTo>
                  <a:lnTo>
                    <a:pt x="75509" y="32977"/>
                  </a:lnTo>
                  <a:close/>
                  <a:moveTo>
                    <a:pt x="105958" y="33051"/>
                  </a:moveTo>
                  <a:lnTo>
                    <a:pt x="120680" y="41528"/>
                  </a:lnTo>
                  <a:lnTo>
                    <a:pt x="106070" y="49967"/>
                  </a:lnTo>
                  <a:lnTo>
                    <a:pt x="91347" y="41491"/>
                  </a:lnTo>
                  <a:lnTo>
                    <a:pt x="105958" y="33051"/>
                  </a:lnTo>
                  <a:close/>
                  <a:moveTo>
                    <a:pt x="136407" y="33089"/>
                  </a:moveTo>
                  <a:lnTo>
                    <a:pt x="151129" y="41602"/>
                  </a:lnTo>
                  <a:lnTo>
                    <a:pt x="136481" y="50042"/>
                  </a:lnTo>
                  <a:lnTo>
                    <a:pt x="121759" y="41528"/>
                  </a:lnTo>
                  <a:lnTo>
                    <a:pt x="136407" y="33089"/>
                  </a:lnTo>
                  <a:close/>
                  <a:moveTo>
                    <a:pt x="166856" y="33163"/>
                  </a:moveTo>
                  <a:lnTo>
                    <a:pt x="181541" y="41640"/>
                  </a:lnTo>
                  <a:lnTo>
                    <a:pt x="166930" y="50079"/>
                  </a:lnTo>
                  <a:lnTo>
                    <a:pt x="152207" y="41602"/>
                  </a:lnTo>
                  <a:lnTo>
                    <a:pt x="166856" y="33163"/>
                  </a:lnTo>
                  <a:close/>
                  <a:moveTo>
                    <a:pt x="197267" y="33200"/>
                  </a:moveTo>
                  <a:lnTo>
                    <a:pt x="211990" y="41714"/>
                  </a:lnTo>
                  <a:lnTo>
                    <a:pt x="197379" y="50153"/>
                  </a:lnTo>
                  <a:lnTo>
                    <a:pt x="182656" y="41640"/>
                  </a:lnTo>
                  <a:lnTo>
                    <a:pt x="197267" y="33200"/>
                  </a:lnTo>
                  <a:close/>
                  <a:moveTo>
                    <a:pt x="227716" y="33275"/>
                  </a:moveTo>
                  <a:lnTo>
                    <a:pt x="242438" y="41751"/>
                  </a:lnTo>
                  <a:lnTo>
                    <a:pt x="227827" y="50190"/>
                  </a:lnTo>
                  <a:lnTo>
                    <a:pt x="213105" y="41714"/>
                  </a:lnTo>
                  <a:lnTo>
                    <a:pt x="227716" y="33275"/>
                  </a:lnTo>
                  <a:close/>
                  <a:moveTo>
                    <a:pt x="258165" y="33312"/>
                  </a:moveTo>
                  <a:lnTo>
                    <a:pt x="272887" y="41825"/>
                  </a:lnTo>
                  <a:lnTo>
                    <a:pt x="258276" y="50265"/>
                  </a:lnTo>
                  <a:lnTo>
                    <a:pt x="243554" y="41751"/>
                  </a:lnTo>
                  <a:lnTo>
                    <a:pt x="258165" y="33312"/>
                  </a:lnTo>
                  <a:close/>
                  <a:moveTo>
                    <a:pt x="29892" y="41677"/>
                  </a:moveTo>
                  <a:lnTo>
                    <a:pt x="44614" y="50190"/>
                  </a:lnTo>
                  <a:lnTo>
                    <a:pt x="30003" y="58630"/>
                  </a:lnTo>
                  <a:lnTo>
                    <a:pt x="15281" y="50153"/>
                  </a:lnTo>
                  <a:lnTo>
                    <a:pt x="29892" y="41677"/>
                  </a:lnTo>
                  <a:close/>
                  <a:moveTo>
                    <a:pt x="60341" y="41751"/>
                  </a:moveTo>
                  <a:lnTo>
                    <a:pt x="75063" y="50265"/>
                  </a:lnTo>
                  <a:lnTo>
                    <a:pt x="60452" y="58704"/>
                  </a:lnTo>
                  <a:lnTo>
                    <a:pt x="45730" y="50190"/>
                  </a:lnTo>
                  <a:lnTo>
                    <a:pt x="60341" y="41751"/>
                  </a:lnTo>
                  <a:close/>
                  <a:moveTo>
                    <a:pt x="90789" y="41788"/>
                  </a:moveTo>
                  <a:lnTo>
                    <a:pt x="105512" y="50302"/>
                  </a:lnTo>
                  <a:lnTo>
                    <a:pt x="90864" y="58741"/>
                  </a:lnTo>
                  <a:lnTo>
                    <a:pt x="76178" y="50265"/>
                  </a:lnTo>
                  <a:lnTo>
                    <a:pt x="90789" y="41788"/>
                  </a:lnTo>
                  <a:close/>
                  <a:moveTo>
                    <a:pt x="121238" y="41863"/>
                  </a:moveTo>
                  <a:lnTo>
                    <a:pt x="135923" y="50339"/>
                  </a:lnTo>
                  <a:lnTo>
                    <a:pt x="121312" y="58816"/>
                  </a:lnTo>
                  <a:lnTo>
                    <a:pt x="106590" y="50302"/>
                  </a:lnTo>
                  <a:lnTo>
                    <a:pt x="121238" y="41863"/>
                  </a:lnTo>
                  <a:close/>
                  <a:moveTo>
                    <a:pt x="151650" y="41900"/>
                  </a:moveTo>
                  <a:lnTo>
                    <a:pt x="166372" y="50414"/>
                  </a:lnTo>
                  <a:lnTo>
                    <a:pt x="151761" y="58853"/>
                  </a:lnTo>
                  <a:lnTo>
                    <a:pt x="137039" y="50339"/>
                  </a:lnTo>
                  <a:lnTo>
                    <a:pt x="151650" y="41900"/>
                  </a:lnTo>
                  <a:close/>
                  <a:moveTo>
                    <a:pt x="182098" y="41974"/>
                  </a:moveTo>
                  <a:lnTo>
                    <a:pt x="196821" y="50451"/>
                  </a:lnTo>
                  <a:lnTo>
                    <a:pt x="182210" y="58890"/>
                  </a:lnTo>
                  <a:lnTo>
                    <a:pt x="167488" y="50414"/>
                  </a:lnTo>
                  <a:lnTo>
                    <a:pt x="182098" y="41974"/>
                  </a:lnTo>
                  <a:close/>
                  <a:moveTo>
                    <a:pt x="212547" y="42011"/>
                  </a:moveTo>
                  <a:lnTo>
                    <a:pt x="227270" y="50525"/>
                  </a:lnTo>
                  <a:lnTo>
                    <a:pt x="212659" y="58964"/>
                  </a:lnTo>
                  <a:lnTo>
                    <a:pt x="197936" y="50451"/>
                  </a:lnTo>
                  <a:lnTo>
                    <a:pt x="212547" y="42011"/>
                  </a:lnTo>
                  <a:close/>
                  <a:moveTo>
                    <a:pt x="242996" y="42086"/>
                  </a:moveTo>
                  <a:lnTo>
                    <a:pt x="257719" y="50562"/>
                  </a:lnTo>
                  <a:lnTo>
                    <a:pt x="243070" y="59002"/>
                  </a:lnTo>
                  <a:lnTo>
                    <a:pt x="228385" y="50525"/>
                  </a:lnTo>
                  <a:lnTo>
                    <a:pt x="242996" y="42086"/>
                  </a:lnTo>
                  <a:close/>
                  <a:moveTo>
                    <a:pt x="14723" y="50451"/>
                  </a:moveTo>
                  <a:lnTo>
                    <a:pt x="29446" y="58964"/>
                  </a:lnTo>
                  <a:lnTo>
                    <a:pt x="14835" y="67404"/>
                  </a:lnTo>
                  <a:lnTo>
                    <a:pt x="112" y="58890"/>
                  </a:lnTo>
                  <a:lnTo>
                    <a:pt x="14723" y="50451"/>
                  </a:lnTo>
                  <a:close/>
                  <a:moveTo>
                    <a:pt x="45172" y="50525"/>
                  </a:moveTo>
                  <a:lnTo>
                    <a:pt x="59894" y="59002"/>
                  </a:lnTo>
                  <a:lnTo>
                    <a:pt x="45246" y="67441"/>
                  </a:lnTo>
                  <a:lnTo>
                    <a:pt x="30561" y="58964"/>
                  </a:lnTo>
                  <a:lnTo>
                    <a:pt x="45172" y="50525"/>
                  </a:lnTo>
                  <a:close/>
                  <a:moveTo>
                    <a:pt x="75621" y="50562"/>
                  </a:moveTo>
                  <a:lnTo>
                    <a:pt x="90343" y="59076"/>
                  </a:lnTo>
                  <a:lnTo>
                    <a:pt x="75695" y="67515"/>
                  </a:lnTo>
                  <a:lnTo>
                    <a:pt x="60973" y="59002"/>
                  </a:lnTo>
                  <a:lnTo>
                    <a:pt x="75621" y="50562"/>
                  </a:lnTo>
                  <a:close/>
                  <a:moveTo>
                    <a:pt x="106070" y="50637"/>
                  </a:moveTo>
                  <a:lnTo>
                    <a:pt x="120755" y="59113"/>
                  </a:lnTo>
                  <a:lnTo>
                    <a:pt x="106144" y="67552"/>
                  </a:lnTo>
                  <a:lnTo>
                    <a:pt x="91421" y="59076"/>
                  </a:lnTo>
                  <a:lnTo>
                    <a:pt x="106070" y="50637"/>
                  </a:lnTo>
                  <a:close/>
                  <a:moveTo>
                    <a:pt x="136481" y="50674"/>
                  </a:moveTo>
                  <a:lnTo>
                    <a:pt x="151204" y="59187"/>
                  </a:lnTo>
                  <a:lnTo>
                    <a:pt x="136593" y="67627"/>
                  </a:lnTo>
                  <a:lnTo>
                    <a:pt x="121870" y="59113"/>
                  </a:lnTo>
                  <a:lnTo>
                    <a:pt x="136481" y="50674"/>
                  </a:lnTo>
                  <a:close/>
                  <a:moveTo>
                    <a:pt x="166930" y="50748"/>
                  </a:moveTo>
                  <a:lnTo>
                    <a:pt x="181652" y="59225"/>
                  </a:lnTo>
                  <a:lnTo>
                    <a:pt x="167041" y="67664"/>
                  </a:lnTo>
                  <a:lnTo>
                    <a:pt x="152319" y="59187"/>
                  </a:lnTo>
                  <a:lnTo>
                    <a:pt x="166930" y="50748"/>
                  </a:lnTo>
                  <a:close/>
                  <a:moveTo>
                    <a:pt x="197379" y="50785"/>
                  </a:moveTo>
                  <a:lnTo>
                    <a:pt x="212101" y="59299"/>
                  </a:lnTo>
                  <a:lnTo>
                    <a:pt x="197453" y="67738"/>
                  </a:lnTo>
                  <a:lnTo>
                    <a:pt x="182768" y="59225"/>
                  </a:lnTo>
                  <a:lnTo>
                    <a:pt x="197379" y="50785"/>
                  </a:lnTo>
                  <a:close/>
                  <a:moveTo>
                    <a:pt x="227827" y="50822"/>
                  </a:moveTo>
                  <a:lnTo>
                    <a:pt x="242550" y="59336"/>
                  </a:lnTo>
                  <a:lnTo>
                    <a:pt x="227902" y="67776"/>
                  </a:lnTo>
                  <a:lnTo>
                    <a:pt x="213179" y="59299"/>
                  </a:lnTo>
                  <a:lnTo>
                    <a:pt x="227827" y="50822"/>
                  </a:lnTo>
                  <a:close/>
                  <a:moveTo>
                    <a:pt x="258276" y="50897"/>
                  </a:moveTo>
                  <a:lnTo>
                    <a:pt x="272962" y="59373"/>
                  </a:lnTo>
                  <a:lnTo>
                    <a:pt x="258351" y="67850"/>
                  </a:lnTo>
                  <a:lnTo>
                    <a:pt x="243628" y="59336"/>
                  </a:lnTo>
                  <a:lnTo>
                    <a:pt x="258276" y="50897"/>
                  </a:lnTo>
                  <a:close/>
                  <a:moveTo>
                    <a:pt x="30003" y="59262"/>
                  </a:moveTo>
                  <a:lnTo>
                    <a:pt x="44726" y="67776"/>
                  </a:lnTo>
                  <a:lnTo>
                    <a:pt x="30078" y="76215"/>
                  </a:lnTo>
                  <a:lnTo>
                    <a:pt x="15392" y="67701"/>
                  </a:lnTo>
                  <a:lnTo>
                    <a:pt x="30003" y="59262"/>
                  </a:lnTo>
                  <a:close/>
                  <a:moveTo>
                    <a:pt x="60452" y="59336"/>
                  </a:moveTo>
                  <a:lnTo>
                    <a:pt x="75137" y="67813"/>
                  </a:lnTo>
                  <a:lnTo>
                    <a:pt x="60526" y="76252"/>
                  </a:lnTo>
                  <a:lnTo>
                    <a:pt x="45804" y="67776"/>
                  </a:lnTo>
                  <a:lnTo>
                    <a:pt x="60452" y="59336"/>
                  </a:lnTo>
                  <a:close/>
                  <a:moveTo>
                    <a:pt x="90864" y="59373"/>
                  </a:moveTo>
                  <a:lnTo>
                    <a:pt x="105586" y="67887"/>
                  </a:lnTo>
                  <a:lnTo>
                    <a:pt x="90975" y="76326"/>
                  </a:lnTo>
                  <a:lnTo>
                    <a:pt x="76253" y="67813"/>
                  </a:lnTo>
                  <a:lnTo>
                    <a:pt x="90864" y="59373"/>
                  </a:lnTo>
                  <a:close/>
                  <a:moveTo>
                    <a:pt x="121312" y="59448"/>
                  </a:moveTo>
                  <a:lnTo>
                    <a:pt x="136035" y="67924"/>
                  </a:lnTo>
                  <a:lnTo>
                    <a:pt x="121424" y="76364"/>
                  </a:lnTo>
                  <a:lnTo>
                    <a:pt x="106702" y="67887"/>
                  </a:lnTo>
                  <a:lnTo>
                    <a:pt x="121312" y="59448"/>
                  </a:lnTo>
                  <a:close/>
                  <a:moveTo>
                    <a:pt x="151761" y="59485"/>
                  </a:moveTo>
                  <a:lnTo>
                    <a:pt x="166484" y="67999"/>
                  </a:lnTo>
                  <a:lnTo>
                    <a:pt x="151873" y="76438"/>
                  </a:lnTo>
                  <a:lnTo>
                    <a:pt x="137150" y="67924"/>
                  </a:lnTo>
                  <a:lnTo>
                    <a:pt x="151761" y="59485"/>
                  </a:lnTo>
                  <a:close/>
                  <a:moveTo>
                    <a:pt x="182210" y="59559"/>
                  </a:moveTo>
                  <a:lnTo>
                    <a:pt x="196933" y="68036"/>
                  </a:lnTo>
                  <a:lnTo>
                    <a:pt x="182284" y="76475"/>
                  </a:lnTo>
                  <a:lnTo>
                    <a:pt x="167599" y="67999"/>
                  </a:lnTo>
                  <a:lnTo>
                    <a:pt x="182210" y="59559"/>
                  </a:lnTo>
                  <a:close/>
                  <a:moveTo>
                    <a:pt x="212659" y="59596"/>
                  </a:moveTo>
                  <a:lnTo>
                    <a:pt x="227344" y="68110"/>
                  </a:lnTo>
                  <a:lnTo>
                    <a:pt x="212733" y="76550"/>
                  </a:lnTo>
                  <a:lnTo>
                    <a:pt x="198011" y="68036"/>
                  </a:lnTo>
                  <a:lnTo>
                    <a:pt x="212659" y="59596"/>
                  </a:lnTo>
                  <a:close/>
                  <a:moveTo>
                    <a:pt x="243070" y="59671"/>
                  </a:moveTo>
                  <a:lnTo>
                    <a:pt x="257793" y="68147"/>
                  </a:lnTo>
                  <a:lnTo>
                    <a:pt x="243182" y="76587"/>
                  </a:lnTo>
                  <a:lnTo>
                    <a:pt x="228459" y="68110"/>
                  </a:lnTo>
                  <a:lnTo>
                    <a:pt x="243070" y="59671"/>
                  </a:lnTo>
                  <a:close/>
                  <a:moveTo>
                    <a:pt x="14835" y="68036"/>
                  </a:moveTo>
                  <a:lnTo>
                    <a:pt x="29557" y="76512"/>
                  </a:lnTo>
                  <a:lnTo>
                    <a:pt x="14909" y="84952"/>
                  </a:lnTo>
                  <a:lnTo>
                    <a:pt x="187" y="76475"/>
                  </a:lnTo>
                  <a:lnTo>
                    <a:pt x="14835" y="68036"/>
                  </a:lnTo>
                  <a:close/>
                  <a:moveTo>
                    <a:pt x="45246" y="68073"/>
                  </a:moveTo>
                  <a:lnTo>
                    <a:pt x="59969" y="76587"/>
                  </a:lnTo>
                  <a:lnTo>
                    <a:pt x="45358" y="85026"/>
                  </a:lnTo>
                  <a:lnTo>
                    <a:pt x="30635" y="76512"/>
                  </a:lnTo>
                  <a:lnTo>
                    <a:pt x="45246" y="68073"/>
                  </a:lnTo>
                  <a:close/>
                  <a:moveTo>
                    <a:pt x="75695" y="68147"/>
                  </a:moveTo>
                  <a:lnTo>
                    <a:pt x="90418" y="76624"/>
                  </a:lnTo>
                  <a:lnTo>
                    <a:pt x="75807" y="85063"/>
                  </a:lnTo>
                  <a:lnTo>
                    <a:pt x="61084" y="76587"/>
                  </a:lnTo>
                  <a:lnTo>
                    <a:pt x="75695" y="68147"/>
                  </a:lnTo>
                  <a:close/>
                  <a:moveTo>
                    <a:pt x="106144" y="68185"/>
                  </a:moveTo>
                  <a:lnTo>
                    <a:pt x="120866" y="76698"/>
                  </a:lnTo>
                  <a:lnTo>
                    <a:pt x="106255" y="85138"/>
                  </a:lnTo>
                  <a:lnTo>
                    <a:pt x="91533" y="76624"/>
                  </a:lnTo>
                  <a:lnTo>
                    <a:pt x="106144" y="68185"/>
                  </a:lnTo>
                  <a:close/>
                  <a:moveTo>
                    <a:pt x="136593" y="68259"/>
                  </a:moveTo>
                  <a:lnTo>
                    <a:pt x="151315" y="76735"/>
                  </a:lnTo>
                  <a:lnTo>
                    <a:pt x="136667" y="85175"/>
                  </a:lnTo>
                  <a:lnTo>
                    <a:pt x="121982" y="76698"/>
                  </a:lnTo>
                  <a:lnTo>
                    <a:pt x="136593" y="68259"/>
                  </a:lnTo>
                  <a:close/>
                  <a:moveTo>
                    <a:pt x="167041" y="68296"/>
                  </a:moveTo>
                  <a:lnTo>
                    <a:pt x="181764" y="76810"/>
                  </a:lnTo>
                  <a:lnTo>
                    <a:pt x="167116" y="85249"/>
                  </a:lnTo>
                  <a:lnTo>
                    <a:pt x="152393" y="76735"/>
                  </a:lnTo>
                  <a:lnTo>
                    <a:pt x="167041" y="68296"/>
                  </a:lnTo>
                  <a:close/>
                  <a:moveTo>
                    <a:pt x="197453" y="68370"/>
                  </a:moveTo>
                  <a:lnTo>
                    <a:pt x="212175" y="76847"/>
                  </a:lnTo>
                  <a:lnTo>
                    <a:pt x="197565" y="85286"/>
                  </a:lnTo>
                  <a:lnTo>
                    <a:pt x="182842" y="76810"/>
                  </a:lnTo>
                  <a:lnTo>
                    <a:pt x="197453" y="68370"/>
                  </a:lnTo>
                  <a:close/>
                  <a:moveTo>
                    <a:pt x="227902" y="68408"/>
                  </a:moveTo>
                  <a:lnTo>
                    <a:pt x="242624" y="76921"/>
                  </a:lnTo>
                  <a:lnTo>
                    <a:pt x="228013" y="85361"/>
                  </a:lnTo>
                  <a:lnTo>
                    <a:pt x="213291" y="76847"/>
                  </a:lnTo>
                  <a:lnTo>
                    <a:pt x="227902" y="68408"/>
                  </a:lnTo>
                  <a:close/>
                  <a:moveTo>
                    <a:pt x="258351" y="68482"/>
                  </a:moveTo>
                  <a:lnTo>
                    <a:pt x="273073" y="76958"/>
                  </a:lnTo>
                  <a:lnTo>
                    <a:pt x="258462" y="85398"/>
                  </a:lnTo>
                  <a:lnTo>
                    <a:pt x="243740" y="76921"/>
                  </a:lnTo>
                  <a:lnTo>
                    <a:pt x="258351" y="68482"/>
                  </a:lnTo>
                  <a:close/>
                  <a:moveTo>
                    <a:pt x="30078" y="76847"/>
                  </a:moveTo>
                  <a:lnTo>
                    <a:pt x="44800" y="85323"/>
                  </a:lnTo>
                  <a:lnTo>
                    <a:pt x="30189" y="93800"/>
                  </a:lnTo>
                  <a:lnTo>
                    <a:pt x="15467" y="85286"/>
                  </a:lnTo>
                  <a:lnTo>
                    <a:pt x="30078" y="76847"/>
                  </a:lnTo>
                  <a:close/>
                  <a:moveTo>
                    <a:pt x="60526" y="76884"/>
                  </a:moveTo>
                  <a:lnTo>
                    <a:pt x="75249" y="85398"/>
                  </a:lnTo>
                  <a:lnTo>
                    <a:pt x="60638" y="93837"/>
                  </a:lnTo>
                  <a:lnTo>
                    <a:pt x="45916" y="85323"/>
                  </a:lnTo>
                  <a:lnTo>
                    <a:pt x="60526" y="76884"/>
                  </a:lnTo>
                  <a:close/>
                  <a:moveTo>
                    <a:pt x="90975" y="76958"/>
                  </a:moveTo>
                  <a:lnTo>
                    <a:pt x="105698" y="85435"/>
                  </a:lnTo>
                  <a:lnTo>
                    <a:pt x="91087" y="93912"/>
                  </a:lnTo>
                  <a:lnTo>
                    <a:pt x="76364" y="85398"/>
                  </a:lnTo>
                  <a:lnTo>
                    <a:pt x="90975" y="76958"/>
                  </a:lnTo>
                  <a:close/>
                  <a:moveTo>
                    <a:pt x="121424" y="76996"/>
                  </a:moveTo>
                  <a:lnTo>
                    <a:pt x="136147" y="85509"/>
                  </a:lnTo>
                  <a:lnTo>
                    <a:pt x="121498" y="93949"/>
                  </a:lnTo>
                  <a:lnTo>
                    <a:pt x="106776" y="85435"/>
                  </a:lnTo>
                  <a:lnTo>
                    <a:pt x="121424" y="76996"/>
                  </a:lnTo>
                  <a:close/>
                  <a:moveTo>
                    <a:pt x="151873" y="77070"/>
                  </a:moveTo>
                  <a:lnTo>
                    <a:pt x="166558" y="85547"/>
                  </a:lnTo>
                  <a:lnTo>
                    <a:pt x="151947" y="93986"/>
                  </a:lnTo>
                  <a:lnTo>
                    <a:pt x="137225" y="85509"/>
                  </a:lnTo>
                  <a:lnTo>
                    <a:pt x="151873" y="77070"/>
                  </a:lnTo>
                  <a:close/>
                  <a:moveTo>
                    <a:pt x="182284" y="77107"/>
                  </a:moveTo>
                  <a:lnTo>
                    <a:pt x="197007" y="85621"/>
                  </a:lnTo>
                  <a:lnTo>
                    <a:pt x="182396" y="94060"/>
                  </a:lnTo>
                  <a:lnTo>
                    <a:pt x="167673" y="85547"/>
                  </a:lnTo>
                  <a:lnTo>
                    <a:pt x="182284" y="77107"/>
                  </a:lnTo>
                  <a:close/>
                  <a:moveTo>
                    <a:pt x="212733" y="77182"/>
                  </a:moveTo>
                  <a:lnTo>
                    <a:pt x="227456" y="85658"/>
                  </a:lnTo>
                  <a:lnTo>
                    <a:pt x="212845" y="94097"/>
                  </a:lnTo>
                  <a:lnTo>
                    <a:pt x="198122" y="85621"/>
                  </a:lnTo>
                  <a:lnTo>
                    <a:pt x="212733" y="77182"/>
                  </a:lnTo>
                  <a:close/>
                  <a:moveTo>
                    <a:pt x="243182" y="77219"/>
                  </a:moveTo>
                  <a:lnTo>
                    <a:pt x="257904" y="85732"/>
                  </a:lnTo>
                  <a:lnTo>
                    <a:pt x="243293" y="94172"/>
                  </a:lnTo>
                  <a:lnTo>
                    <a:pt x="228571" y="85658"/>
                  </a:lnTo>
                  <a:lnTo>
                    <a:pt x="243182" y="77219"/>
                  </a:lnTo>
                  <a:close/>
                  <a:moveTo>
                    <a:pt x="14909" y="85621"/>
                  </a:moveTo>
                  <a:lnTo>
                    <a:pt x="29632" y="94097"/>
                  </a:lnTo>
                  <a:lnTo>
                    <a:pt x="15021" y="102537"/>
                  </a:lnTo>
                  <a:lnTo>
                    <a:pt x="298" y="94060"/>
                  </a:lnTo>
                  <a:lnTo>
                    <a:pt x="14909" y="85621"/>
                  </a:lnTo>
                  <a:close/>
                  <a:moveTo>
                    <a:pt x="45358" y="85658"/>
                  </a:moveTo>
                  <a:lnTo>
                    <a:pt x="60080" y="94172"/>
                  </a:lnTo>
                  <a:lnTo>
                    <a:pt x="45469" y="102611"/>
                  </a:lnTo>
                  <a:lnTo>
                    <a:pt x="30747" y="94097"/>
                  </a:lnTo>
                  <a:lnTo>
                    <a:pt x="45358" y="85658"/>
                  </a:lnTo>
                  <a:close/>
                  <a:moveTo>
                    <a:pt x="75807" y="85732"/>
                  </a:moveTo>
                  <a:lnTo>
                    <a:pt x="90529" y="94209"/>
                  </a:lnTo>
                  <a:lnTo>
                    <a:pt x="75881" y="102648"/>
                  </a:lnTo>
                  <a:lnTo>
                    <a:pt x="61196" y="94172"/>
                  </a:lnTo>
                  <a:lnTo>
                    <a:pt x="75807" y="85732"/>
                  </a:lnTo>
                  <a:close/>
                  <a:moveTo>
                    <a:pt x="106255" y="85770"/>
                  </a:moveTo>
                  <a:lnTo>
                    <a:pt x="120978" y="94283"/>
                  </a:lnTo>
                  <a:lnTo>
                    <a:pt x="106330" y="102723"/>
                  </a:lnTo>
                  <a:lnTo>
                    <a:pt x="91607" y="94209"/>
                  </a:lnTo>
                  <a:lnTo>
                    <a:pt x="106255" y="85770"/>
                  </a:lnTo>
                  <a:close/>
                  <a:moveTo>
                    <a:pt x="136667" y="85807"/>
                  </a:moveTo>
                  <a:lnTo>
                    <a:pt x="151389" y="94321"/>
                  </a:lnTo>
                  <a:lnTo>
                    <a:pt x="136779" y="102760"/>
                  </a:lnTo>
                  <a:lnTo>
                    <a:pt x="122056" y="94283"/>
                  </a:lnTo>
                  <a:lnTo>
                    <a:pt x="136667" y="85807"/>
                  </a:lnTo>
                  <a:close/>
                  <a:moveTo>
                    <a:pt x="167116" y="85881"/>
                  </a:moveTo>
                  <a:lnTo>
                    <a:pt x="181838" y="94395"/>
                  </a:lnTo>
                  <a:lnTo>
                    <a:pt x="167227" y="102834"/>
                  </a:lnTo>
                  <a:lnTo>
                    <a:pt x="152505" y="94321"/>
                  </a:lnTo>
                  <a:lnTo>
                    <a:pt x="167116" y="85881"/>
                  </a:lnTo>
                  <a:close/>
                  <a:moveTo>
                    <a:pt x="197565" y="85918"/>
                  </a:moveTo>
                  <a:lnTo>
                    <a:pt x="212287" y="94432"/>
                  </a:lnTo>
                  <a:lnTo>
                    <a:pt x="197676" y="102871"/>
                  </a:lnTo>
                  <a:lnTo>
                    <a:pt x="182954" y="94395"/>
                  </a:lnTo>
                  <a:lnTo>
                    <a:pt x="197565" y="85918"/>
                  </a:lnTo>
                  <a:close/>
                  <a:moveTo>
                    <a:pt x="228013" y="85993"/>
                  </a:moveTo>
                  <a:lnTo>
                    <a:pt x="242736" y="94469"/>
                  </a:lnTo>
                  <a:lnTo>
                    <a:pt x="228088" y="102946"/>
                  </a:lnTo>
                  <a:lnTo>
                    <a:pt x="213402" y="94432"/>
                  </a:lnTo>
                  <a:lnTo>
                    <a:pt x="228013" y="85993"/>
                  </a:lnTo>
                  <a:close/>
                  <a:moveTo>
                    <a:pt x="258462" y="86030"/>
                  </a:moveTo>
                  <a:lnTo>
                    <a:pt x="273185" y="94544"/>
                  </a:lnTo>
                  <a:lnTo>
                    <a:pt x="258536" y="102983"/>
                  </a:lnTo>
                  <a:lnTo>
                    <a:pt x="243814" y="94469"/>
                  </a:lnTo>
                  <a:lnTo>
                    <a:pt x="258462" y="86030"/>
                  </a:lnTo>
                  <a:close/>
                  <a:moveTo>
                    <a:pt x="30189" y="94432"/>
                  </a:moveTo>
                  <a:lnTo>
                    <a:pt x="44912" y="102909"/>
                  </a:lnTo>
                  <a:lnTo>
                    <a:pt x="30264" y="111348"/>
                  </a:lnTo>
                  <a:lnTo>
                    <a:pt x="15578" y="102871"/>
                  </a:lnTo>
                  <a:lnTo>
                    <a:pt x="30189" y="94432"/>
                  </a:lnTo>
                  <a:close/>
                  <a:moveTo>
                    <a:pt x="60638" y="94469"/>
                  </a:moveTo>
                  <a:lnTo>
                    <a:pt x="75360" y="102983"/>
                  </a:lnTo>
                  <a:lnTo>
                    <a:pt x="60712" y="111422"/>
                  </a:lnTo>
                  <a:lnTo>
                    <a:pt x="45990" y="102909"/>
                  </a:lnTo>
                  <a:lnTo>
                    <a:pt x="60638" y="94469"/>
                  </a:lnTo>
                  <a:close/>
                  <a:moveTo>
                    <a:pt x="91087" y="94544"/>
                  </a:moveTo>
                  <a:lnTo>
                    <a:pt x="105772" y="103020"/>
                  </a:lnTo>
                  <a:lnTo>
                    <a:pt x="91161" y="111460"/>
                  </a:lnTo>
                  <a:lnTo>
                    <a:pt x="76439" y="102983"/>
                  </a:lnTo>
                  <a:lnTo>
                    <a:pt x="91087" y="94544"/>
                  </a:lnTo>
                  <a:close/>
                  <a:moveTo>
                    <a:pt x="121498" y="94581"/>
                  </a:moveTo>
                  <a:lnTo>
                    <a:pt x="136221" y="103094"/>
                  </a:lnTo>
                  <a:lnTo>
                    <a:pt x="121610" y="111534"/>
                  </a:lnTo>
                  <a:lnTo>
                    <a:pt x="106887" y="103020"/>
                  </a:lnTo>
                  <a:lnTo>
                    <a:pt x="121498" y="94581"/>
                  </a:lnTo>
                  <a:close/>
                  <a:moveTo>
                    <a:pt x="151947" y="94655"/>
                  </a:moveTo>
                  <a:lnTo>
                    <a:pt x="166670" y="103132"/>
                  </a:lnTo>
                  <a:lnTo>
                    <a:pt x="152059" y="111571"/>
                  </a:lnTo>
                  <a:lnTo>
                    <a:pt x="137336" y="103094"/>
                  </a:lnTo>
                  <a:lnTo>
                    <a:pt x="151947" y="94655"/>
                  </a:lnTo>
                  <a:close/>
                  <a:moveTo>
                    <a:pt x="182396" y="94692"/>
                  </a:moveTo>
                  <a:lnTo>
                    <a:pt x="197118" y="103206"/>
                  </a:lnTo>
                  <a:lnTo>
                    <a:pt x="182470" y="111645"/>
                  </a:lnTo>
                  <a:lnTo>
                    <a:pt x="167785" y="103132"/>
                  </a:lnTo>
                  <a:lnTo>
                    <a:pt x="182396" y="94692"/>
                  </a:lnTo>
                  <a:close/>
                  <a:moveTo>
                    <a:pt x="212845" y="94767"/>
                  </a:moveTo>
                  <a:lnTo>
                    <a:pt x="227567" y="103243"/>
                  </a:lnTo>
                  <a:lnTo>
                    <a:pt x="212919" y="111683"/>
                  </a:lnTo>
                  <a:lnTo>
                    <a:pt x="198197" y="103206"/>
                  </a:lnTo>
                  <a:lnTo>
                    <a:pt x="212845" y="94767"/>
                  </a:lnTo>
                  <a:close/>
                  <a:moveTo>
                    <a:pt x="243293" y="94804"/>
                  </a:moveTo>
                  <a:lnTo>
                    <a:pt x="257979" y="103318"/>
                  </a:lnTo>
                  <a:lnTo>
                    <a:pt x="243368" y="111757"/>
                  </a:lnTo>
                  <a:lnTo>
                    <a:pt x="228645" y="103243"/>
                  </a:lnTo>
                  <a:lnTo>
                    <a:pt x="243293" y="94804"/>
                  </a:lnTo>
                  <a:close/>
                  <a:moveTo>
                    <a:pt x="15021" y="103169"/>
                  </a:moveTo>
                  <a:lnTo>
                    <a:pt x="29743" y="111683"/>
                  </a:lnTo>
                  <a:lnTo>
                    <a:pt x="15095" y="120122"/>
                  </a:lnTo>
                  <a:lnTo>
                    <a:pt x="410" y="111608"/>
                  </a:lnTo>
                  <a:lnTo>
                    <a:pt x="15021" y="103169"/>
                  </a:lnTo>
                  <a:close/>
                  <a:moveTo>
                    <a:pt x="45469" y="103243"/>
                  </a:moveTo>
                  <a:lnTo>
                    <a:pt x="60155" y="111720"/>
                  </a:lnTo>
                  <a:lnTo>
                    <a:pt x="45544" y="120159"/>
                  </a:lnTo>
                  <a:lnTo>
                    <a:pt x="30821" y="111683"/>
                  </a:lnTo>
                  <a:lnTo>
                    <a:pt x="45469" y="103243"/>
                  </a:lnTo>
                  <a:close/>
                  <a:moveTo>
                    <a:pt x="75881" y="103280"/>
                  </a:moveTo>
                  <a:lnTo>
                    <a:pt x="90603" y="111794"/>
                  </a:lnTo>
                  <a:lnTo>
                    <a:pt x="75993" y="120233"/>
                  </a:lnTo>
                  <a:lnTo>
                    <a:pt x="61270" y="111720"/>
                  </a:lnTo>
                  <a:lnTo>
                    <a:pt x="75881" y="103280"/>
                  </a:lnTo>
                  <a:close/>
                  <a:moveTo>
                    <a:pt x="106330" y="103355"/>
                  </a:moveTo>
                  <a:lnTo>
                    <a:pt x="121052" y="111831"/>
                  </a:lnTo>
                  <a:lnTo>
                    <a:pt x="106441" y="120271"/>
                  </a:lnTo>
                  <a:lnTo>
                    <a:pt x="91719" y="111794"/>
                  </a:lnTo>
                  <a:lnTo>
                    <a:pt x="106330" y="103355"/>
                  </a:lnTo>
                  <a:close/>
                  <a:moveTo>
                    <a:pt x="136779" y="103392"/>
                  </a:moveTo>
                  <a:lnTo>
                    <a:pt x="151501" y="111906"/>
                  </a:lnTo>
                  <a:lnTo>
                    <a:pt x="136890" y="120345"/>
                  </a:lnTo>
                  <a:lnTo>
                    <a:pt x="122168" y="111831"/>
                  </a:lnTo>
                  <a:lnTo>
                    <a:pt x="136779" y="103392"/>
                  </a:lnTo>
                  <a:close/>
                  <a:moveTo>
                    <a:pt x="167227" y="103466"/>
                  </a:moveTo>
                  <a:lnTo>
                    <a:pt x="181950" y="111943"/>
                  </a:lnTo>
                  <a:lnTo>
                    <a:pt x="167302" y="120382"/>
                  </a:lnTo>
                  <a:lnTo>
                    <a:pt x="152616" y="111906"/>
                  </a:lnTo>
                  <a:lnTo>
                    <a:pt x="167227" y="103466"/>
                  </a:lnTo>
                  <a:close/>
                  <a:moveTo>
                    <a:pt x="197676" y="103503"/>
                  </a:moveTo>
                  <a:lnTo>
                    <a:pt x="212361" y="112017"/>
                  </a:lnTo>
                  <a:lnTo>
                    <a:pt x="197750" y="120457"/>
                  </a:lnTo>
                  <a:lnTo>
                    <a:pt x="183028" y="111943"/>
                  </a:lnTo>
                  <a:lnTo>
                    <a:pt x="197676" y="103503"/>
                  </a:lnTo>
                  <a:close/>
                  <a:moveTo>
                    <a:pt x="228088" y="103578"/>
                  </a:moveTo>
                  <a:lnTo>
                    <a:pt x="242810" y="112054"/>
                  </a:lnTo>
                  <a:lnTo>
                    <a:pt x="228199" y="120494"/>
                  </a:lnTo>
                  <a:lnTo>
                    <a:pt x="213477" y="112017"/>
                  </a:lnTo>
                  <a:lnTo>
                    <a:pt x="228088" y="103578"/>
                  </a:lnTo>
                  <a:close/>
                  <a:moveTo>
                    <a:pt x="258536" y="103615"/>
                  </a:moveTo>
                  <a:lnTo>
                    <a:pt x="273259" y="112129"/>
                  </a:lnTo>
                  <a:lnTo>
                    <a:pt x="258648" y="120568"/>
                  </a:lnTo>
                  <a:lnTo>
                    <a:pt x="243925" y="112054"/>
                  </a:lnTo>
                  <a:lnTo>
                    <a:pt x="258536" y="103615"/>
                  </a:lnTo>
                  <a:close/>
                  <a:moveTo>
                    <a:pt x="30264" y="111980"/>
                  </a:moveTo>
                  <a:lnTo>
                    <a:pt x="44986" y="120494"/>
                  </a:lnTo>
                  <a:lnTo>
                    <a:pt x="30375" y="128933"/>
                  </a:lnTo>
                  <a:lnTo>
                    <a:pt x="15653" y="120419"/>
                  </a:lnTo>
                  <a:lnTo>
                    <a:pt x="30264" y="111980"/>
                  </a:lnTo>
                  <a:close/>
                  <a:moveTo>
                    <a:pt x="60712" y="112054"/>
                  </a:moveTo>
                  <a:lnTo>
                    <a:pt x="75435" y="120531"/>
                  </a:lnTo>
                  <a:lnTo>
                    <a:pt x="60824" y="129007"/>
                  </a:lnTo>
                  <a:lnTo>
                    <a:pt x="46101" y="120494"/>
                  </a:lnTo>
                  <a:lnTo>
                    <a:pt x="60712" y="112054"/>
                  </a:lnTo>
                  <a:close/>
                  <a:moveTo>
                    <a:pt x="91161" y="112092"/>
                  </a:moveTo>
                  <a:lnTo>
                    <a:pt x="105884" y="120605"/>
                  </a:lnTo>
                  <a:lnTo>
                    <a:pt x="91273" y="129045"/>
                  </a:lnTo>
                  <a:lnTo>
                    <a:pt x="76550" y="120531"/>
                  </a:lnTo>
                  <a:lnTo>
                    <a:pt x="91161" y="112092"/>
                  </a:lnTo>
                  <a:close/>
                  <a:moveTo>
                    <a:pt x="121610" y="112166"/>
                  </a:moveTo>
                  <a:lnTo>
                    <a:pt x="136332" y="120642"/>
                  </a:lnTo>
                  <a:lnTo>
                    <a:pt x="121684" y="129082"/>
                  </a:lnTo>
                  <a:lnTo>
                    <a:pt x="106999" y="120605"/>
                  </a:lnTo>
                  <a:lnTo>
                    <a:pt x="121610" y="112166"/>
                  </a:lnTo>
                  <a:close/>
                  <a:moveTo>
                    <a:pt x="152059" y="112203"/>
                  </a:moveTo>
                  <a:lnTo>
                    <a:pt x="166781" y="120717"/>
                  </a:lnTo>
                  <a:lnTo>
                    <a:pt x="152133" y="129156"/>
                  </a:lnTo>
                  <a:lnTo>
                    <a:pt x="137411" y="120642"/>
                  </a:lnTo>
                  <a:lnTo>
                    <a:pt x="152059" y="112203"/>
                  </a:lnTo>
                  <a:close/>
                  <a:moveTo>
                    <a:pt x="182470" y="112277"/>
                  </a:moveTo>
                  <a:lnTo>
                    <a:pt x="197193" y="120754"/>
                  </a:lnTo>
                  <a:lnTo>
                    <a:pt x="182582" y="129193"/>
                  </a:lnTo>
                  <a:lnTo>
                    <a:pt x="167859" y="120717"/>
                  </a:lnTo>
                  <a:lnTo>
                    <a:pt x="182470" y="112277"/>
                  </a:lnTo>
                  <a:close/>
                  <a:moveTo>
                    <a:pt x="212919" y="112315"/>
                  </a:moveTo>
                  <a:lnTo>
                    <a:pt x="227642" y="120828"/>
                  </a:lnTo>
                  <a:lnTo>
                    <a:pt x="213031" y="129268"/>
                  </a:lnTo>
                  <a:lnTo>
                    <a:pt x="198308" y="120754"/>
                  </a:lnTo>
                  <a:lnTo>
                    <a:pt x="212919" y="112315"/>
                  </a:lnTo>
                  <a:close/>
                  <a:moveTo>
                    <a:pt x="243368" y="112389"/>
                  </a:moveTo>
                  <a:lnTo>
                    <a:pt x="258090" y="120866"/>
                  </a:lnTo>
                  <a:lnTo>
                    <a:pt x="243479" y="129305"/>
                  </a:lnTo>
                  <a:lnTo>
                    <a:pt x="228757" y="120828"/>
                  </a:lnTo>
                  <a:lnTo>
                    <a:pt x="243368" y="112389"/>
                  </a:lnTo>
                  <a:close/>
                  <a:moveTo>
                    <a:pt x="15095" y="120754"/>
                  </a:moveTo>
                  <a:lnTo>
                    <a:pt x="29817" y="129268"/>
                  </a:lnTo>
                  <a:lnTo>
                    <a:pt x="15207" y="137707"/>
                  </a:lnTo>
                  <a:lnTo>
                    <a:pt x="484" y="129193"/>
                  </a:lnTo>
                  <a:lnTo>
                    <a:pt x="15095" y="120754"/>
                  </a:lnTo>
                  <a:close/>
                  <a:moveTo>
                    <a:pt x="45544" y="120828"/>
                  </a:moveTo>
                  <a:lnTo>
                    <a:pt x="60266" y="129305"/>
                  </a:lnTo>
                  <a:lnTo>
                    <a:pt x="45655" y="137744"/>
                  </a:lnTo>
                  <a:lnTo>
                    <a:pt x="30933" y="129268"/>
                  </a:lnTo>
                  <a:lnTo>
                    <a:pt x="45544" y="120828"/>
                  </a:lnTo>
                  <a:close/>
                  <a:moveTo>
                    <a:pt x="75993" y="120866"/>
                  </a:moveTo>
                  <a:lnTo>
                    <a:pt x="90715" y="129379"/>
                  </a:lnTo>
                  <a:lnTo>
                    <a:pt x="76104" y="137819"/>
                  </a:lnTo>
                  <a:lnTo>
                    <a:pt x="61382" y="129305"/>
                  </a:lnTo>
                  <a:lnTo>
                    <a:pt x="75993" y="120866"/>
                  </a:lnTo>
                  <a:close/>
                  <a:moveTo>
                    <a:pt x="106441" y="120903"/>
                  </a:moveTo>
                  <a:lnTo>
                    <a:pt x="121164" y="129416"/>
                  </a:lnTo>
                  <a:lnTo>
                    <a:pt x="106516" y="137856"/>
                  </a:lnTo>
                  <a:lnTo>
                    <a:pt x="91793" y="129379"/>
                  </a:lnTo>
                  <a:lnTo>
                    <a:pt x="106441" y="120903"/>
                  </a:lnTo>
                  <a:close/>
                  <a:moveTo>
                    <a:pt x="136890" y="120977"/>
                  </a:moveTo>
                  <a:lnTo>
                    <a:pt x="151575" y="129491"/>
                  </a:lnTo>
                  <a:lnTo>
                    <a:pt x="136964" y="137930"/>
                  </a:lnTo>
                  <a:lnTo>
                    <a:pt x="122242" y="129416"/>
                  </a:lnTo>
                  <a:lnTo>
                    <a:pt x="136890" y="120977"/>
                  </a:lnTo>
                  <a:close/>
                  <a:moveTo>
                    <a:pt x="167302" y="121014"/>
                  </a:moveTo>
                  <a:lnTo>
                    <a:pt x="182024" y="129528"/>
                  </a:lnTo>
                  <a:lnTo>
                    <a:pt x="167413" y="137967"/>
                  </a:lnTo>
                  <a:lnTo>
                    <a:pt x="152691" y="129491"/>
                  </a:lnTo>
                  <a:lnTo>
                    <a:pt x="167302" y="121014"/>
                  </a:lnTo>
                  <a:close/>
                  <a:moveTo>
                    <a:pt x="197750" y="121089"/>
                  </a:moveTo>
                  <a:lnTo>
                    <a:pt x="212473" y="129565"/>
                  </a:lnTo>
                  <a:lnTo>
                    <a:pt x="197862" y="138042"/>
                  </a:lnTo>
                  <a:lnTo>
                    <a:pt x="183139" y="129528"/>
                  </a:lnTo>
                  <a:lnTo>
                    <a:pt x="197750" y="121089"/>
                  </a:lnTo>
                  <a:close/>
                  <a:moveTo>
                    <a:pt x="228199" y="121126"/>
                  </a:moveTo>
                  <a:lnTo>
                    <a:pt x="242922" y="129639"/>
                  </a:lnTo>
                  <a:lnTo>
                    <a:pt x="228311" y="138079"/>
                  </a:lnTo>
                  <a:lnTo>
                    <a:pt x="213588" y="129565"/>
                  </a:lnTo>
                  <a:lnTo>
                    <a:pt x="228199" y="121126"/>
                  </a:lnTo>
                  <a:close/>
                  <a:moveTo>
                    <a:pt x="258648" y="121200"/>
                  </a:moveTo>
                  <a:lnTo>
                    <a:pt x="273370" y="129677"/>
                  </a:lnTo>
                  <a:lnTo>
                    <a:pt x="258722" y="138116"/>
                  </a:lnTo>
                  <a:lnTo>
                    <a:pt x="244000" y="129639"/>
                  </a:lnTo>
                  <a:lnTo>
                    <a:pt x="258648" y="121200"/>
                  </a:lnTo>
                  <a:close/>
                  <a:moveTo>
                    <a:pt x="30375" y="129565"/>
                  </a:moveTo>
                  <a:lnTo>
                    <a:pt x="45098" y="138079"/>
                  </a:lnTo>
                  <a:lnTo>
                    <a:pt x="30487" y="146518"/>
                  </a:lnTo>
                  <a:lnTo>
                    <a:pt x="15764" y="138004"/>
                  </a:lnTo>
                  <a:lnTo>
                    <a:pt x="30375" y="129565"/>
                  </a:lnTo>
                  <a:close/>
                  <a:moveTo>
                    <a:pt x="60824" y="129639"/>
                  </a:moveTo>
                  <a:lnTo>
                    <a:pt x="75546" y="138116"/>
                  </a:lnTo>
                  <a:lnTo>
                    <a:pt x="60898" y="146555"/>
                  </a:lnTo>
                  <a:lnTo>
                    <a:pt x="46213" y="138079"/>
                  </a:lnTo>
                  <a:lnTo>
                    <a:pt x="60824" y="129639"/>
                  </a:lnTo>
                  <a:close/>
                  <a:moveTo>
                    <a:pt x="91273" y="129677"/>
                  </a:moveTo>
                  <a:lnTo>
                    <a:pt x="105995" y="138190"/>
                  </a:lnTo>
                  <a:lnTo>
                    <a:pt x="91347" y="146630"/>
                  </a:lnTo>
                  <a:lnTo>
                    <a:pt x="76625" y="138116"/>
                  </a:lnTo>
                  <a:lnTo>
                    <a:pt x="91273" y="129677"/>
                  </a:lnTo>
                  <a:close/>
                  <a:moveTo>
                    <a:pt x="121684" y="129751"/>
                  </a:moveTo>
                  <a:lnTo>
                    <a:pt x="136407" y="138228"/>
                  </a:lnTo>
                  <a:lnTo>
                    <a:pt x="121796" y="146667"/>
                  </a:lnTo>
                  <a:lnTo>
                    <a:pt x="107073" y="138190"/>
                  </a:lnTo>
                  <a:lnTo>
                    <a:pt x="121684" y="129751"/>
                  </a:lnTo>
                  <a:close/>
                  <a:moveTo>
                    <a:pt x="152133" y="129788"/>
                  </a:moveTo>
                  <a:lnTo>
                    <a:pt x="166856" y="138302"/>
                  </a:lnTo>
                  <a:lnTo>
                    <a:pt x="152245" y="146741"/>
                  </a:lnTo>
                  <a:lnTo>
                    <a:pt x="137522" y="138228"/>
                  </a:lnTo>
                  <a:lnTo>
                    <a:pt x="152133" y="129788"/>
                  </a:lnTo>
                  <a:close/>
                  <a:moveTo>
                    <a:pt x="182582" y="129863"/>
                  </a:moveTo>
                  <a:lnTo>
                    <a:pt x="197304" y="138339"/>
                  </a:lnTo>
                  <a:lnTo>
                    <a:pt x="182693" y="146778"/>
                  </a:lnTo>
                  <a:lnTo>
                    <a:pt x="167971" y="138302"/>
                  </a:lnTo>
                  <a:lnTo>
                    <a:pt x="182582" y="129863"/>
                  </a:lnTo>
                  <a:close/>
                  <a:moveTo>
                    <a:pt x="213031" y="129900"/>
                  </a:moveTo>
                  <a:lnTo>
                    <a:pt x="227753" y="138413"/>
                  </a:lnTo>
                  <a:lnTo>
                    <a:pt x="213105" y="146853"/>
                  </a:lnTo>
                  <a:lnTo>
                    <a:pt x="198420" y="138339"/>
                  </a:lnTo>
                  <a:lnTo>
                    <a:pt x="213031" y="129900"/>
                  </a:lnTo>
                  <a:close/>
                  <a:moveTo>
                    <a:pt x="243479" y="129974"/>
                  </a:moveTo>
                  <a:lnTo>
                    <a:pt x="258202" y="138451"/>
                  </a:lnTo>
                  <a:lnTo>
                    <a:pt x="243554" y="146890"/>
                  </a:lnTo>
                  <a:lnTo>
                    <a:pt x="228831" y="138413"/>
                  </a:lnTo>
                  <a:lnTo>
                    <a:pt x="243479" y="129974"/>
                  </a:lnTo>
                  <a:close/>
                  <a:moveTo>
                    <a:pt x="15207" y="138339"/>
                  </a:moveTo>
                  <a:lnTo>
                    <a:pt x="29929" y="146816"/>
                  </a:lnTo>
                  <a:lnTo>
                    <a:pt x="15281" y="155255"/>
                  </a:lnTo>
                  <a:lnTo>
                    <a:pt x="596" y="146778"/>
                  </a:lnTo>
                  <a:lnTo>
                    <a:pt x="15207" y="138339"/>
                  </a:lnTo>
                  <a:close/>
                  <a:moveTo>
                    <a:pt x="45655" y="138376"/>
                  </a:moveTo>
                  <a:lnTo>
                    <a:pt x="60378" y="146890"/>
                  </a:lnTo>
                  <a:lnTo>
                    <a:pt x="45730" y="155329"/>
                  </a:lnTo>
                  <a:lnTo>
                    <a:pt x="31007" y="146816"/>
                  </a:lnTo>
                  <a:lnTo>
                    <a:pt x="45655" y="138376"/>
                  </a:lnTo>
                  <a:close/>
                  <a:moveTo>
                    <a:pt x="76104" y="138451"/>
                  </a:moveTo>
                  <a:lnTo>
                    <a:pt x="90789" y="146927"/>
                  </a:lnTo>
                  <a:lnTo>
                    <a:pt x="76178" y="155367"/>
                  </a:lnTo>
                  <a:lnTo>
                    <a:pt x="61456" y="146890"/>
                  </a:lnTo>
                  <a:lnTo>
                    <a:pt x="76104" y="138451"/>
                  </a:lnTo>
                  <a:close/>
                  <a:moveTo>
                    <a:pt x="106516" y="138488"/>
                  </a:moveTo>
                  <a:lnTo>
                    <a:pt x="121238" y="147002"/>
                  </a:lnTo>
                  <a:lnTo>
                    <a:pt x="106627" y="155441"/>
                  </a:lnTo>
                  <a:lnTo>
                    <a:pt x="91905" y="146927"/>
                  </a:lnTo>
                  <a:lnTo>
                    <a:pt x="106516" y="138488"/>
                  </a:lnTo>
                  <a:close/>
                  <a:moveTo>
                    <a:pt x="136964" y="138562"/>
                  </a:moveTo>
                  <a:lnTo>
                    <a:pt x="151687" y="147039"/>
                  </a:lnTo>
                  <a:lnTo>
                    <a:pt x="137076" y="155478"/>
                  </a:lnTo>
                  <a:lnTo>
                    <a:pt x="122353" y="147002"/>
                  </a:lnTo>
                  <a:lnTo>
                    <a:pt x="136964" y="138562"/>
                  </a:lnTo>
                  <a:close/>
                  <a:moveTo>
                    <a:pt x="167413" y="138599"/>
                  </a:moveTo>
                  <a:lnTo>
                    <a:pt x="182136" y="147113"/>
                  </a:lnTo>
                  <a:lnTo>
                    <a:pt x="167525" y="155552"/>
                  </a:lnTo>
                  <a:lnTo>
                    <a:pt x="152802" y="147039"/>
                  </a:lnTo>
                  <a:lnTo>
                    <a:pt x="167413" y="138599"/>
                  </a:lnTo>
                  <a:close/>
                  <a:moveTo>
                    <a:pt x="197862" y="138674"/>
                  </a:moveTo>
                  <a:lnTo>
                    <a:pt x="212584" y="147150"/>
                  </a:lnTo>
                  <a:lnTo>
                    <a:pt x="197936" y="155590"/>
                  </a:lnTo>
                  <a:lnTo>
                    <a:pt x="183214" y="147113"/>
                  </a:lnTo>
                  <a:lnTo>
                    <a:pt x="197862" y="138674"/>
                  </a:lnTo>
                  <a:close/>
                  <a:moveTo>
                    <a:pt x="228311" y="138711"/>
                  </a:moveTo>
                  <a:lnTo>
                    <a:pt x="242996" y="147225"/>
                  </a:lnTo>
                  <a:lnTo>
                    <a:pt x="228385" y="155664"/>
                  </a:lnTo>
                  <a:lnTo>
                    <a:pt x="213663" y="147150"/>
                  </a:lnTo>
                  <a:lnTo>
                    <a:pt x="228311" y="138711"/>
                  </a:lnTo>
                  <a:close/>
                  <a:moveTo>
                    <a:pt x="258722" y="138785"/>
                  </a:moveTo>
                  <a:lnTo>
                    <a:pt x="273445" y="147262"/>
                  </a:lnTo>
                  <a:lnTo>
                    <a:pt x="258834" y="155701"/>
                  </a:lnTo>
                  <a:lnTo>
                    <a:pt x="244111" y="147225"/>
                  </a:lnTo>
                  <a:lnTo>
                    <a:pt x="258722" y="138785"/>
                  </a:lnTo>
                  <a:close/>
                  <a:moveTo>
                    <a:pt x="18367" y="0"/>
                  </a:moveTo>
                  <a:lnTo>
                    <a:pt x="29148" y="6209"/>
                  </a:lnTo>
                  <a:lnTo>
                    <a:pt x="14537" y="14686"/>
                  </a:lnTo>
                  <a:lnTo>
                    <a:pt x="1" y="6283"/>
                  </a:lnTo>
                  <a:lnTo>
                    <a:pt x="1" y="6915"/>
                  </a:lnTo>
                  <a:lnTo>
                    <a:pt x="13980" y="14983"/>
                  </a:lnTo>
                  <a:lnTo>
                    <a:pt x="1" y="23051"/>
                  </a:lnTo>
                  <a:lnTo>
                    <a:pt x="1" y="23683"/>
                  </a:lnTo>
                  <a:lnTo>
                    <a:pt x="14537" y="15318"/>
                  </a:lnTo>
                  <a:lnTo>
                    <a:pt x="29260" y="23794"/>
                  </a:lnTo>
                  <a:lnTo>
                    <a:pt x="14649" y="32234"/>
                  </a:lnTo>
                  <a:lnTo>
                    <a:pt x="1" y="23794"/>
                  </a:lnTo>
                  <a:lnTo>
                    <a:pt x="1" y="24426"/>
                  </a:lnTo>
                  <a:lnTo>
                    <a:pt x="14091" y="32568"/>
                  </a:lnTo>
                  <a:lnTo>
                    <a:pt x="1" y="40673"/>
                  </a:lnTo>
                  <a:lnTo>
                    <a:pt x="1" y="41305"/>
                  </a:lnTo>
                  <a:lnTo>
                    <a:pt x="14649" y="32866"/>
                  </a:lnTo>
                  <a:lnTo>
                    <a:pt x="29334" y="41379"/>
                  </a:lnTo>
                  <a:lnTo>
                    <a:pt x="14723" y="49819"/>
                  </a:lnTo>
                  <a:lnTo>
                    <a:pt x="1" y="41305"/>
                  </a:lnTo>
                  <a:lnTo>
                    <a:pt x="1" y="41937"/>
                  </a:lnTo>
                  <a:lnTo>
                    <a:pt x="14166" y="50153"/>
                  </a:lnTo>
                  <a:lnTo>
                    <a:pt x="1" y="58332"/>
                  </a:lnTo>
                  <a:lnTo>
                    <a:pt x="1" y="59485"/>
                  </a:lnTo>
                  <a:lnTo>
                    <a:pt x="14277" y="67701"/>
                  </a:lnTo>
                  <a:lnTo>
                    <a:pt x="1" y="75955"/>
                  </a:lnTo>
                  <a:lnTo>
                    <a:pt x="1" y="76996"/>
                  </a:lnTo>
                  <a:lnTo>
                    <a:pt x="14351" y="85286"/>
                  </a:lnTo>
                  <a:lnTo>
                    <a:pt x="1" y="93577"/>
                  </a:lnTo>
                  <a:lnTo>
                    <a:pt x="1" y="94506"/>
                  </a:lnTo>
                  <a:lnTo>
                    <a:pt x="14463" y="102871"/>
                  </a:lnTo>
                  <a:lnTo>
                    <a:pt x="1" y="111199"/>
                  </a:lnTo>
                  <a:lnTo>
                    <a:pt x="1" y="112017"/>
                  </a:lnTo>
                  <a:lnTo>
                    <a:pt x="14574" y="120419"/>
                  </a:lnTo>
                  <a:lnTo>
                    <a:pt x="1" y="128859"/>
                  </a:lnTo>
                  <a:lnTo>
                    <a:pt x="1" y="129565"/>
                  </a:lnTo>
                  <a:lnTo>
                    <a:pt x="14649" y="138004"/>
                  </a:lnTo>
                  <a:lnTo>
                    <a:pt x="38" y="146444"/>
                  </a:lnTo>
                  <a:lnTo>
                    <a:pt x="1" y="146444"/>
                  </a:lnTo>
                  <a:lnTo>
                    <a:pt x="1" y="147113"/>
                  </a:lnTo>
                  <a:lnTo>
                    <a:pt x="38" y="147076"/>
                  </a:lnTo>
                  <a:lnTo>
                    <a:pt x="14760" y="155590"/>
                  </a:lnTo>
                  <a:lnTo>
                    <a:pt x="6767" y="160200"/>
                  </a:lnTo>
                  <a:lnTo>
                    <a:pt x="7845" y="160200"/>
                  </a:lnTo>
                  <a:lnTo>
                    <a:pt x="15281" y="155924"/>
                  </a:lnTo>
                  <a:lnTo>
                    <a:pt x="22754" y="160200"/>
                  </a:lnTo>
                  <a:lnTo>
                    <a:pt x="23832" y="160200"/>
                  </a:lnTo>
                  <a:lnTo>
                    <a:pt x="15839" y="155590"/>
                  </a:lnTo>
                  <a:lnTo>
                    <a:pt x="30487" y="147150"/>
                  </a:lnTo>
                  <a:lnTo>
                    <a:pt x="45172" y="155627"/>
                  </a:lnTo>
                  <a:lnTo>
                    <a:pt x="37290" y="160200"/>
                  </a:lnTo>
                  <a:lnTo>
                    <a:pt x="38406" y="160200"/>
                  </a:lnTo>
                  <a:lnTo>
                    <a:pt x="45730" y="155961"/>
                  </a:lnTo>
                  <a:lnTo>
                    <a:pt x="53091" y="160200"/>
                  </a:lnTo>
                  <a:lnTo>
                    <a:pt x="54169" y="160200"/>
                  </a:lnTo>
                  <a:lnTo>
                    <a:pt x="46287" y="155627"/>
                  </a:lnTo>
                  <a:lnTo>
                    <a:pt x="60898" y="147187"/>
                  </a:lnTo>
                  <a:lnTo>
                    <a:pt x="75621" y="155701"/>
                  </a:lnTo>
                  <a:lnTo>
                    <a:pt x="67851" y="160200"/>
                  </a:lnTo>
                  <a:lnTo>
                    <a:pt x="68929" y="160200"/>
                  </a:lnTo>
                  <a:lnTo>
                    <a:pt x="76178" y="155999"/>
                  </a:lnTo>
                  <a:lnTo>
                    <a:pt x="83428" y="160200"/>
                  </a:lnTo>
                  <a:lnTo>
                    <a:pt x="84543" y="160200"/>
                  </a:lnTo>
                  <a:lnTo>
                    <a:pt x="76736" y="155701"/>
                  </a:lnTo>
                  <a:lnTo>
                    <a:pt x="91347" y="147262"/>
                  </a:lnTo>
                  <a:lnTo>
                    <a:pt x="106070" y="155738"/>
                  </a:lnTo>
                  <a:lnTo>
                    <a:pt x="98374" y="160200"/>
                  </a:lnTo>
                  <a:lnTo>
                    <a:pt x="99489" y="160200"/>
                  </a:lnTo>
                  <a:lnTo>
                    <a:pt x="106627" y="156073"/>
                  </a:lnTo>
                  <a:lnTo>
                    <a:pt x="113765" y="160200"/>
                  </a:lnTo>
                  <a:lnTo>
                    <a:pt x="114881" y="160200"/>
                  </a:lnTo>
                  <a:lnTo>
                    <a:pt x="107185" y="155738"/>
                  </a:lnTo>
                  <a:lnTo>
                    <a:pt x="121796" y="147299"/>
                  </a:lnTo>
                  <a:lnTo>
                    <a:pt x="136518" y="155813"/>
                  </a:lnTo>
                  <a:lnTo>
                    <a:pt x="128897" y="160200"/>
                  </a:lnTo>
                  <a:lnTo>
                    <a:pt x="130012" y="160200"/>
                  </a:lnTo>
                  <a:lnTo>
                    <a:pt x="137076" y="156110"/>
                  </a:lnTo>
                  <a:lnTo>
                    <a:pt x="144103" y="160200"/>
                  </a:lnTo>
                  <a:lnTo>
                    <a:pt x="145218" y="160200"/>
                  </a:lnTo>
                  <a:lnTo>
                    <a:pt x="137634" y="155813"/>
                  </a:lnTo>
                  <a:lnTo>
                    <a:pt x="152245" y="147373"/>
                  </a:lnTo>
                  <a:lnTo>
                    <a:pt x="166967" y="155850"/>
                  </a:lnTo>
                  <a:lnTo>
                    <a:pt x="159457" y="160200"/>
                  </a:lnTo>
                  <a:lnTo>
                    <a:pt x="160535" y="160200"/>
                  </a:lnTo>
                  <a:lnTo>
                    <a:pt x="167525" y="156184"/>
                  </a:lnTo>
                  <a:lnTo>
                    <a:pt x="174477" y="160200"/>
                  </a:lnTo>
                  <a:lnTo>
                    <a:pt x="175555" y="160200"/>
                  </a:lnTo>
                  <a:lnTo>
                    <a:pt x="168045" y="155850"/>
                  </a:lnTo>
                  <a:lnTo>
                    <a:pt x="182693" y="147410"/>
                  </a:lnTo>
                  <a:lnTo>
                    <a:pt x="197379" y="155924"/>
                  </a:lnTo>
                  <a:lnTo>
                    <a:pt x="189980" y="160200"/>
                  </a:lnTo>
                  <a:lnTo>
                    <a:pt x="191096" y="160200"/>
                  </a:lnTo>
                  <a:lnTo>
                    <a:pt x="197936" y="156222"/>
                  </a:lnTo>
                  <a:lnTo>
                    <a:pt x="204814" y="160200"/>
                  </a:lnTo>
                  <a:lnTo>
                    <a:pt x="205930" y="160200"/>
                  </a:lnTo>
                  <a:lnTo>
                    <a:pt x="198494" y="155924"/>
                  </a:lnTo>
                  <a:lnTo>
                    <a:pt x="213105" y="147485"/>
                  </a:lnTo>
                  <a:lnTo>
                    <a:pt x="227827" y="155961"/>
                  </a:lnTo>
                  <a:lnTo>
                    <a:pt x="220503" y="160200"/>
                  </a:lnTo>
                  <a:lnTo>
                    <a:pt x="221619" y="160200"/>
                  </a:lnTo>
                  <a:lnTo>
                    <a:pt x="228385" y="156296"/>
                  </a:lnTo>
                  <a:lnTo>
                    <a:pt x="235151" y="160200"/>
                  </a:lnTo>
                  <a:lnTo>
                    <a:pt x="236267" y="160200"/>
                  </a:lnTo>
                  <a:lnTo>
                    <a:pt x="228943" y="155961"/>
                  </a:lnTo>
                  <a:lnTo>
                    <a:pt x="243554" y="147522"/>
                  </a:lnTo>
                  <a:lnTo>
                    <a:pt x="258276" y="156036"/>
                  </a:lnTo>
                  <a:lnTo>
                    <a:pt x="251064" y="160200"/>
                  </a:lnTo>
                  <a:lnTo>
                    <a:pt x="252142" y="160200"/>
                  </a:lnTo>
                  <a:lnTo>
                    <a:pt x="258834" y="156333"/>
                  </a:lnTo>
                  <a:lnTo>
                    <a:pt x="265489" y="160200"/>
                  </a:lnTo>
                  <a:lnTo>
                    <a:pt x="266604" y="160200"/>
                  </a:lnTo>
                  <a:lnTo>
                    <a:pt x="259392" y="156036"/>
                  </a:lnTo>
                  <a:lnTo>
                    <a:pt x="274002" y="147596"/>
                  </a:lnTo>
                  <a:lnTo>
                    <a:pt x="285528" y="154251"/>
                  </a:lnTo>
                  <a:lnTo>
                    <a:pt x="285528" y="153619"/>
                  </a:lnTo>
                  <a:lnTo>
                    <a:pt x="274560" y="147262"/>
                  </a:lnTo>
                  <a:lnTo>
                    <a:pt x="285528" y="140942"/>
                  </a:lnTo>
                  <a:lnTo>
                    <a:pt x="285528" y="140310"/>
                  </a:lnTo>
                  <a:lnTo>
                    <a:pt x="274002" y="146964"/>
                  </a:lnTo>
                  <a:lnTo>
                    <a:pt x="259280" y="138451"/>
                  </a:lnTo>
                  <a:lnTo>
                    <a:pt x="273891" y="130011"/>
                  </a:lnTo>
                  <a:lnTo>
                    <a:pt x="285528" y="136703"/>
                  </a:lnTo>
                  <a:lnTo>
                    <a:pt x="285528" y="136071"/>
                  </a:lnTo>
                  <a:lnTo>
                    <a:pt x="274449" y="129677"/>
                  </a:lnTo>
                  <a:lnTo>
                    <a:pt x="285528" y="123319"/>
                  </a:lnTo>
                  <a:lnTo>
                    <a:pt x="285528" y="122650"/>
                  </a:lnTo>
                  <a:lnTo>
                    <a:pt x="273891" y="129379"/>
                  </a:lnTo>
                  <a:lnTo>
                    <a:pt x="259206" y="120866"/>
                  </a:lnTo>
                  <a:lnTo>
                    <a:pt x="273817" y="112426"/>
                  </a:lnTo>
                  <a:lnTo>
                    <a:pt x="285528" y="119193"/>
                  </a:lnTo>
                  <a:lnTo>
                    <a:pt x="285528" y="118560"/>
                  </a:lnTo>
                  <a:lnTo>
                    <a:pt x="274374" y="112129"/>
                  </a:lnTo>
                  <a:lnTo>
                    <a:pt x="285528" y="105660"/>
                  </a:lnTo>
                  <a:lnTo>
                    <a:pt x="285528" y="105028"/>
                  </a:lnTo>
                  <a:lnTo>
                    <a:pt x="273817" y="111794"/>
                  </a:lnTo>
                  <a:lnTo>
                    <a:pt x="259094" y="103318"/>
                  </a:lnTo>
                  <a:lnTo>
                    <a:pt x="273705" y="94878"/>
                  </a:lnTo>
                  <a:lnTo>
                    <a:pt x="285528" y="101682"/>
                  </a:lnTo>
                  <a:lnTo>
                    <a:pt x="285528" y="101050"/>
                  </a:lnTo>
                  <a:lnTo>
                    <a:pt x="274263" y="94544"/>
                  </a:lnTo>
                  <a:lnTo>
                    <a:pt x="285528" y="88037"/>
                  </a:lnTo>
                  <a:lnTo>
                    <a:pt x="285528" y="87405"/>
                  </a:lnTo>
                  <a:lnTo>
                    <a:pt x="273705" y="94209"/>
                  </a:lnTo>
                  <a:lnTo>
                    <a:pt x="258983" y="85732"/>
                  </a:lnTo>
                  <a:lnTo>
                    <a:pt x="273631" y="77293"/>
                  </a:lnTo>
                  <a:lnTo>
                    <a:pt x="285528" y="84171"/>
                  </a:lnTo>
                  <a:lnTo>
                    <a:pt x="285528" y="83539"/>
                  </a:lnTo>
                  <a:lnTo>
                    <a:pt x="274188" y="76958"/>
                  </a:lnTo>
                  <a:lnTo>
                    <a:pt x="285528" y="70415"/>
                  </a:lnTo>
                  <a:lnTo>
                    <a:pt x="285528" y="69783"/>
                  </a:lnTo>
                  <a:lnTo>
                    <a:pt x="273631" y="76661"/>
                  </a:lnTo>
                  <a:lnTo>
                    <a:pt x="258908" y="68147"/>
                  </a:lnTo>
                  <a:lnTo>
                    <a:pt x="273519" y="59708"/>
                  </a:lnTo>
                  <a:lnTo>
                    <a:pt x="285528" y="66623"/>
                  </a:lnTo>
                  <a:lnTo>
                    <a:pt x="285528" y="65991"/>
                  </a:lnTo>
                  <a:lnTo>
                    <a:pt x="274077" y="59373"/>
                  </a:lnTo>
                  <a:lnTo>
                    <a:pt x="285528" y="52793"/>
                  </a:lnTo>
                  <a:lnTo>
                    <a:pt x="285528" y="52161"/>
                  </a:lnTo>
                  <a:lnTo>
                    <a:pt x="273519" y="59076"/>
                  </a:lnTo>
                  <a:lnTo>
                    <a:pt x="258797" y="50562"/>
                  </a:lnTo>
                  <a:lnTo>
                    <a:pt x="273445" y="42123"/>
                  </a:lnTo>
                  <a:lnTo>
                    <a:pt x="285528" y="49112"/>
                  </a:lnTo>
                  <a:lnTo>
                    <a:pt x="285528" y="48480"/>
                  </a:lnTo>
                  <a:lnTo>
                    <a:pt x="273965" y="41825"/>
                  </a:lnTo>
                  <a:lnTo>
                    <a:pt x="285528" y="35133"/>
                  </a:lnTo>
                  <a:lnTo>
                    <a:pt x="285528" y="34501"/>
                  </a:lnTo>
                  <a:lnTo>
                    <a:pt x="273445" y="41491"/>
                  </a:lnTo>
                  <a:lnTo>
                    <a:pt x="258722" y="33014"/>
                  </a:lnTo>
                  <a:lnTo>
                    <a:pt x="273333" y="24575"/>
                  </a:lnTo>
                  <a:lnTo>
                    <a:pt x="285528" y="31602"/>
                  </a:lnTo>
                  <a:lnTo>
                    <a:pt x="285528" y="30969"/>
                  </a:lnTo>
                  <a:lnTo>
                    <a:pt x="273891" y="24240"/>
                  </a:lnTo>
                  <a:lnTo>
                    <a:pt x="285528" y="17511"/>
                  </a:lnTo>
                  <a:lnTo>
                    <a:pt x="285528" y="16879"/>
                  </a:lnTo>
                  <a:lnTo>
                    <a:pt x="273333" y="23906"/>
                  </a:lnTo>
                  <a:lnTo>
                    <a:pt x="258611" y="15429"/>
                  </a:lnTo>
                  <a:lnTo>
                    <a:pt x="273259" y="6990"/>
                  </a:lnTo>
                  <a:lnTo>
                    <a:pt x="285528" y="14091"/>
                  </a:lnTo>
                  <a:lnTo>
                    <a:pt x="285528" y="13459"/>
                  </a:lnTo>
                  <a:lnTo>
                    <a:pt x="273779" y="6655"/>
                  </a:lnTo>
                  <a:lnTo>
                    <a:pt x="285342" y="0"/>
                  </a:lnTo>
                  <a:lnTo>
                    <a:pt x="284226" y="0"/>
                  </a:lnTo>
                  <a:lnTo>
                    <a:pt x="273259" y="6358"/>
                  </a:lnTo>
                  <a:lnTo>
                    <a:pt x="262254" y="0"/>
                  </a:lnTo>
                  <a:lnTo>
                    <a:pt x="261139" y="0"/>
                  </a:lnTo>
                  <a:lnTo>
                    <a:pt x="272701" y="6655"/>
                  </a:lnTo>
                  <a:lnTo>
                    <a:pt x="258053" y="15095"/>
                  </a:lnTo>
                  <a:lnTo>
                    <a:pt x="243368" y="6618"/>
                  </a:lnTo>
                  <a:lnTo>
                    <a:pt x="254781" y="0"/>
                  </a:lnTo>
                  <a:lnTo>
                    <a:pt x="253703" y="0"/>
                  </a:lnTo>
                  <a:lnTo>
                    <a:pt x="242810" y="6283"/>
                  </a:lnTo>
                  <a:lnTo>
                    <a:pt x="231917" y="0"/>
                  </a:lnTo>
                  <a:lnTo>
                    <a:pt x="230802" y="0"/>
                  </a:lnTo>
                  <a:lnTo>
                    <a:pt x="242252" y="6618"/>
                  </a:lnTo>
                  <a:lnTo>
                    <a:pt x="227642" y="15057"/>
                  </a:lnTo>
                  <a:lnTo>
                    <a:pt x="212919" y="6544"/>
                  </a:lnTo>
                  <a:lnTo>
                    <a:pt x="224258" y="0"/>
                  </a:lnTo>
                  <a:lnTo>
                    <a:pt x="223143" y="0"/>
                  </a:lnTo>
                  <a:lnTo>
                    <a:pt x="212361" y="6246"/>
                  </a:lnTo>
                  <a:lnTo>
                    <a:pt x="201543" y="0"/>
                  </a:lnTo>
                  <a:lnTo>
                    <a:pt x="200464" y="0"/>
                  </a:lnTo>
                  <a:lnTo>
                    <a:pt x="211804" y="6544"/>
                  </a:lnTo>
                  <a:lnTo>
                    <a:pt x="197193" y="14983"/>
                  </a:lnTo>
                  <a:lnTo>
                    <a:pt x="182470" y="6506"/>
                  </a:lnTo>
                  <a:lnTo>
                    <a:pt x="193735" y="0"/>
                  </a:lnTo>
                  <a:lnTo>
                    <a:pt x="192620" y="0"/>
                  </a:lnTo>
                  <a:lnTo>
                    <a:pt x="181913" y="6172"/>
                  </a:lnTo>
                  <a:lnTo>
                    <a:pt x="171205" y="0"/>
                  </a:lnTo>
                  <a:lnTo>
                    <a:pt x="170127" y="0"/>
                  </a:lnTo>
                  <a:lnTo>
                    <a:pt x="181355" y="6506"/>
                  </a:lnTo>
                  <a:lnTo>
                    <a:pt x="166744" y="14946"/>
                  </a:lnTo>
                  <a:lnTo>
                    <a:pt x="152022" y="6432"/>
                  </a:lnTo>
                  <a:lnTo>
                    <a:pt x="163175" y="0"/>
                  </a:lnTo>
                  <a:lnTo>
                    <a:pt x="162097" y="0"/>
                  </a:lnTo>
                  <a:lnTo>
                    <a:pt x="151464" y="6135"/>
                  </a:lnTo>
                  <a:lnTo>
                    <a:pt x="140868" y="0"/>
                  </a:lnTo>
                  <a:lnTo>
                    <a:pt x="139753" y="0"/>
                  </a:lnTo>
                  <a:lnTo>
                    <a:pt x="150906" y="6432"/>
                  </a:lnTo>
                  <a:lnTo>
                    <a:pt x="136295" y="14871"/>
                  </a:lnTo>
                  <a:lnTo>
                    <a:pt x="121573" y="6395"/>
                  </a:lnTo>
                  <a:lnTo>
                    <a:pt x="132652" y="0"/>
                  </a:lnTo>
                  <a:lnTo>
                    <a:pt x="131536" y="0"/>
                  </a:lnTo>
                  <a:lnTo>
                    <a:pt x="121052" y="6060"/>
                  </a:lnTo>
                  <a:lnTo>
                    <a:pt x="110531" y="0"/>
                  </a:lnTo>
                  <a:lnTo>
                    <a:pt x="109416" y="0"/>
                  </a:lnTo>
                  <a:lnTo>
                    <a:pt x="120495" y="6395"/>
                  </a:lnTo>
                  <a:lnTo>
                    <a:pt x="105846" y="14834"/>
                  </a:lnTo>
                  <a:lnTo>
                    <a:pt x="91161" y="6321"/>
                  </a:lnTo>
                  <a:lnTo>
                    <a:pt x="102129" y="0"/>
                  </a:lnTo>
                  <a:lnTo>
                    <a:pt x="101013" y="0"/>
                  </a:lnTo>
                  <a:lnTo>
                    <a:pt x="90603" y="6023"/>
                  </a:lnTo>
                  <a:lnTo>
                    <a:pt x="80156" y="0"/>
                  </a:lnTo>
                  <a:lnTo>
                    <a:pt x="79078" y="0"/>
                  </a:lnTo>
                  <a:lnTo>
                    <a:pt x="90046" y="6321"/>
                  </a:lnTo>
                  <a:lnTo>
                    <a:pt x="75435" y="14760"/>
                  </a:lnTo>
                  <a:lnTo>
                    <a:pt x="60712" y="6283"/>
                  </a:lnTo>
                  <a:lnTo>
                    <a:pt x="71568" y="0"/>
                  </a:lnTo>
                  <a:lnTo>
                    <a:pt x="70490" y="0"/>
                  </a:lnTo>
                  <a:lnTo>
                    <a:pt x="60155" y="5949"/>
                  </a:lnTo>
                  <a:lnTo>
                    <a:pt x="49819" y="0"/>
                  </a:lnTo>
                  <a:lnTo>
                    <a:pt x="48741" y="0"/>
                  </a:lnTo>
                  <a:lnTo>
                    <a:pt x="59597" y="6283"/>
                  </a:lnTo>
                  <a:lnTo>
                    <a:pt x="44986" y="14723"/>
                  </a:lnTo>
                  <a:lnTo>
                    <a:pt x="30264" y="6209"/>
                  </a:lnTo>
                  <a:lnTo>
                    <a:pt x="41045" y="0"/>
                  </a:lnTo>
                  <a:lnTo>
                    <a:pt x="39930" y="0"/>
                  </a:lnTo>
                  <a:lnTo>
                    <a:pt x="29706" y="5912"/>
                  </a:lnTo>
                  <a:lnTo>
                    <a:pt x="1948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04" name="Google Shape;2404;p16"/>
          <p:cNvSpPr txBox="1"/>
          <p:nvPr>
            <p:ph type="title"/>
          </p:nvPr>
        </p:nvSpPr>
        <p:spPr>
          <a:xfrm>
            <a:off x="720000" y="365760"/>
            <a:ext cx="7704000" cy="548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2405" name="Google Shape;2405;p16"/>
          <p:cNvGrpSpPr/>
          <p:nvPr/>
        </p:nvGrpSpPr>
        <p:grpSpPr>
          <a:xfrm>
            <a:off x="8437625" y="3267550"/>
            <a:ext cx="607857" cy="1564762"/>
            <a:chOff x="3854725" y="4703200"/>
            <a:chExt cx="607857" cy="1564762"/>
          </a:xfrm>
        </p:grpSpPr>
        <p:sp>
          <p:nvSpPr>
            <p:cNvPr id="2406" name="Google Shape;2406;p16"/>
            <p:cNvSpPr/>
            <p:nvPr/>
          </p:nvSpPr>
          <p:spPr>
            <a:xfrm>
              <a:off x="3990648" y="6074950"/>
              <a:ext cx="471934" cy="193012"/>
            </a:xfrm>
            <a:custGeom>
              <a:rect b="b" l="l" r="r" t="t"/>
              <a:pathLst>
                <a:path extrusionOk="0" h="11123" w="19771">
                  <a:moveTo>
                    <a:pt x="9896" y="1"/>
                  </a:moveTo>
                  <a:lnTo>
                    <a:pt x="9385" y="21"/>
                  </a:lnTo>
                  <a:lnTo>
                    <a:pt x="8873" y="42"/>
                  </a:lnTo>
                  <a:lnTo>
                    <a:pt x="8383" y="62"/>
                  </a:lnTo>
                  <a:lnTo>
                    <a:pt x="7892" y="124"/>
                  </a:lnTo>
                  <a:lnTo>
                    <a:pt x="7422" y="185"/>
                  </a:lnTo>
                  <a:lnTo>
                    <a:pt x="6952" y="267"/>
                  </a:lnTo>
                  <a:lnTo>
                    <a:pt x="6482" y="348"/>
                  </a:lnTo>
                  <a:lnTo>
                    <a:pt x="6032" y="451"/>
                  </a:lnTo>
                  <a:lnTo>
                    <a:pt x="5602" y="553"/>
                  </a:lnTo>
                  <a:lnTo>
                    <a:pt x="5173" y="676"/>
                  </a:lnTo>
                  <a:lnTo>
                    <a:pt x="4764" y="819"/>
                  </a:lnTo>
                  <a:lnTo>
                    <a:pt x="4355" y="962"/>
                  </a:lnTo>
                  <a:lnTo>
                    <a:pt x="3967" y="1105"/>
                  </a:lnTo>
                  <a:lnTo>
                    <a:pt x="3599" y="1268"/>
                  </a:lnTo>
                  <a:lnTo>
                    <a:pt x="3251" y="1452"/>
                  </a:lnTo>
                  <a:lnTo>
                    <a:pt x="2904" y="1636"/>
                  </a:lnTo>
                  <a:lnTo>
                    <a:pt x="2577" y="1820"/>
                  </a:lnTo>
                  <a:lnTo>
                    <a:pt x="2270" y="2025"/>
                  </a:lnTo>
                  <a:lnTo>
                    <a:pt x="1963" y="2250"/>
                  </a:lnTo>
                  <a:lnTo>
                    <a:pt x="1698" y="2454"/>
                  </a:lnTo>
                  <a:lnTo>
                    <a:pt x="1432" y="2679"/>
                  </a:lnTo>
                  <a:lnTo>
                    <a:pt x="1207" y="2924"/>
                  </a:lnTo>
                  <a:lnTo>
                    <a:pt x="982" y="3149"/>
                  </a:lnTo>
                  <a:lnTo>
                    <a:pt x="778" y="3395"/>
                  </a:lnTo>
                  <a:lnTo>
                    <a:pt x="614" y="3660"/>
                  </a:lnTo>
                  <a:lnTo>
                    <a:pt x="451" y="3906"/>
                  </a:lnTo>
                  <a:lnTo>
                    <a:pt x="328" y="4171"/>
                  </a:lnTo>
                  <a:lnTo>
                    <a:pt x="205" y="4458"/>
                  </a:lnTo>
                  <a:lnTo>
                    <a:pt x="123" y="4723"/>
                  </a:lnTo>
                  <a:lnTo>
                    <a:pt x="62" y="5010"/>
                  </a:lnTo>
                  <a:lnTo>
                    <a:pt x="21" y="5275"/>
                  </a:lnTo>
                  <a:lnTo>
                    <a:pt x="1" y="5562"/>
                  </a:lnTo>
                  <a:lnTo>
                    <a:pt x="21" y="5848"/>
                  </a:lnTo>
                  <a:lnTo>
                    <a:pt x="62" y="6134"/>
                  </a:lnTo>
                  <a:lnTo>
                    <a:pt x="123" y="6420"/>
                  </a:lnTo>
                  <a:lnTo>
                    <a:pt x="205" y="6686"/>
                  </a:lnTo>
                  <a:lnTo>
                    <a:pt x="328" y="6952"/>
                  </a:lnTo>
                  <a:lnTo>
                    <a:pt x="451" y="7218"/>
                  </a:lnTo>
                  <a:lnTo>
                    <a:pt x="614" y="7483"/>
                  </a:lnTo>
                  <a:lnTo>
                    <a:pt x="778" y="7729"/>
                  </a:lnTo>
                  <a:lnTo>
                    <a:pt x="982" y="7974"/>
                  </a:lnTo>
                  <a:lnTo>
                    <a:pt x="1207" y="8219"/>
                  </a:lnTo>
                  <a:lnTo>
                    <a:pt x="1432" y="8444"/>
                  </a:lnTo>
                  <a:lnTo>
                    <a:pt x="1698" y="8669"/>
                  </a:lnTo>
                  <a:lnTo>
                    <a:pt x="1963" y="8894"/>
                  </a:lnTo>
                  <a:lnTo>
                    <a:pt x="2270" y="9098"/>
                  </a:lnTo>
                  <a:lnTo>
                    <a:pt x="2577" y="9303"/>
                  </a:lnTo>
                  <a:lnTo>
                    <a:pt x="2904" y="9507"/>
                  </a:lnTo>
                  <a:lnTo>
                    <a:pt x="3251" y="9691"/>
                  </a:lnTo>
                  <a:lnTo>
                    <a:pt x="3599" y="9855"/>
                  </a:lnTo>
                  <a:lnTo>
                    <a:pt x="3967" y="10018"/>
                  </a:lnTo>
                  <a:lnTo>
                    <a:pt x="4355" y="10182"/>
                  </a:lnTo>
                  <a:lnTo>
                    <a:pt x="4764" y="10325"/>
                  </a:lnTo>
                  <a:lnTo>
                    <a:pt x="5173" y="10448"/>
                  </a:lnTo>
                  <a:lnTo>
                    <a:pt x="5602" y="10570"/>
                  </a:lnTo>
                  <a:lnTo>
                    <a:pt x="6032" y="10693"/>
                  </a:lnTo>
                  <a:lnTo>
                    <a:pt x="6482" y="10795"/>
                  </a:lnTo>
                  <a:lnTo>
                    <a:pt x="6952" y="10877"/>
                  </a:lnTo>
                  <a:lnTo>
                    <a:pt x="7422" y="10959"/>
                  </a:lnTo>
                  <a:lnTo>
                    <a:pt x="7892" y="11020"/>
                  </a:lnTo>
                  <a:lnTo>
                    <a:pt x="8383" y="11061"/>
                  </a:lnTo>
                  <a:lnTo>
                    <a:pt x="8873" y="11102"/>
                  </a:lnTo>
                  <a:lnTo>
                    <a:pt x="9385" y="11122"/>
                  </a:lnTo>
                  <a:lnTo>
                    <a:pt x="10386" y="11122"/>
                  </a:lnTo>
                  <a:lnTo>
                    <a:pt x="10897" y="11102"/>
                  </a:lnTo>
                  <a:lnTo>
                    <a:pt x="11388" y="11061"/>
                  </a:lnTo>
                  <a:lnTo>
                    <a:pt x="11879" y="11020"/>
                  </a:lnTo>
                  <a:lnTo>
                    <a:pt x="12349" y="10959"/>
                  </a:lnTo>
                  <a:lnTo>
                    <a:pt x="12819" y="10877"/>
                  </a:lnTo>
                  <a:lnTo>
                    <a:pt x="13289" y="10795"/>
                  </a:lnTo>
                  <a:lnTo>
                    <a:pt x="13739" y="10693"/>
                  </a:lnTo>
                  <a:lnTo>
                    <a:pt x="14168" y="10570"/>
                  </a:lnTo>
                  <a:lnTo>
                    <a:pt x="14598" y="10448"/>
                  </a:lnTo>
                  <a:lnTo>
                    <a:pt x="15007" y="10325"/>
                  </a:lnTo>
                  <a:lnTo>
                    <a:pt x="15416" y="10182"/>
                  </a:lnTo>
                  <a:lnTo>
                    <a:pt x="15804" y="10018"/>
                  </a:lnTo>
                  <a:lnTo>
                    <a:pt x="16172" y="9855"/>
                  </a:lnTo>
                  <a:lnTo>
                    <a:pt x="16519" y="9691"/>
                  </a:lnTo>
                  <a:lnTo>
                    <a:pt x="16867" y="9507"/>
                  </a:lnTo>
                  <a:lnTo>
                    <a:pt x="17194" y="9303"/>
                  </a:lnTo>
                  <a:lnTo>
                    <a:pt x="17501" y="9098"/>
                  </a:lnTo>
                  <a:lnTo>
                    <a:pt x="17807" y="8894"/>
                  </a:lnTo>
                  <a:lnTo>
                    <a:pt x="18073" y="8669"/>
                  </a:lnTo>
                  <a:lnTo>
                    <a:pt x="18339" y="8444"/>
                  </a:lnTo>
                  <a:lnTo>
                    <a:pt x="18564" y="8219"/>
                  </a:lnTo>
                  <a:lnTo>
                    <a:pt x="18789" y="7974"/>
                  </a:lnTo>
                  <a:lnTo>
                    <a:pt x="18993" y="7729"/>
                  </a:lnTo>
                  <a:lnTo>
                    <a:pt x="19157" y="7483"/>
                  </a:lnTo>
                  <a:lnTo>
                    <a:pt x="19320" y="7218"/>
                  </a:lnTo>
                  <a:lnTo>
                    <a:pt x="19463" y="6952"/>
                  </a:lnTo>
                  <a:lnTo>
                    <a:pt x="19566" y="6686"/>
                  </a:lnTo>
                  <a:lnTo>
                    <a:pt x="19647" y="6420"/>
                  </a:lnTo>
                  <a:lnTo>
                    <a:pt x="19709" y="6134"/>
                  </a:lnTo>
                  <a:lnTo>
                    <a:pt x="19750" y="5848"/>
                  </a:lnTo>
                  <a:lnTo>
                    <a:pt x="19770" y="5562"/>
                  </a:lnTo>
                  <a:lnTo>
                    <a:pt x="19750" y="5275"/>
                  </a:lnTo>
                  <a:lnTo>
                    <a:pt x="19709" y="5010"/>
                  </a:lnTo>
                  <a:lnTo>
                    <a:pt x="19647" y="4723"/>
                  </a:lnTo>
                  <a:lnTo>
                    <a:pt x="19566" y="4458"/>
                  </a:lnTo>
                  <a:lnTo>
                    <a:pt x="19463" y="4171"/>
                  </a:lnTo>
                  <a:lnTo>
                    <a:pt x="19320" y="3906"/>
                  </a:lnTo>
                  <a:lnTo>
                    <a:pt x="19157" y="3660"/>
                  </a:lnTo>
                  <a:lnTo>
                    <a:pt x="18993" y="3395"/>
                  </a:lnTo>
                  <a:lnTo>
                    <a:pt x="18789" y="3149"/>
                  </a:lnTo>
                  <a:lnTo>
                    <a:pt x="18564" y="2924"/>
                  </a:lnTo>
                  <a:lnTo>
                    <a:pt x="18339" y="2679"/>
                  </a:lnTo>
                  <a:lnTo>
                    <a:pt x="18073" y="2454"/>
                  </a:lnTo>
                  <a:lnTo>
                    <a:pt x="17807" y="2250"/>
                  </a:lnTo>
                  <a:lnTo>
                    <a:pt x="17501" y="2025"/>
                  </a:lnTo>
                  <a:lnTo>
                    <a:pt x="17194" y="1820"/>
                  </a:lnTo>
                  <a:lnTo>
                    <a:pt x="16867" y="1636"/>
                  </a:lnTo>
                  <a:lnTo>
                    <a:pt x="16519" y="1452"/>
                  </a:lnTo>
                  <a:lnTo>
                    <a:pt x="16172" y="1268"/>
                  </a:lnTo>
                  <a:lnTo>
                    <a:pt x="15804" y="1105"/>
                  </a:lnTo>
                  <a:lnTo>
                    <a:pt x="15416" y="962"/>
                  </a:lnTo>
                  <a:lnTo>
                    <a:pt x="15007" y="819"/>
                  </a:lnTo>
                  <a:lnTo>
                    <a:pt x="14598" y="676"/>
                  </a:lnTo>
                  <a:lnTo>
                    <a:pt x="14168" y="553"/>
                  </a:lnTo>
                  <a:lnTo>
                    <a:pt x="13739" y="451"/>
                  </a:lnTo>
                  <a:lnTo>
                    <a:pt x="13289" y="348"/>
                  </a:lnTo>
                  <a:lnTo>
                    <a:pt x="12819" y="267"/>
                  </a:lnTo>
                  <a:lnTo>
                    <a:pt x="12349" y="185"/>
                  </a:lnTo>
                  <a:lnTo>
                    <a:pt x="11879" y="124"/>
                  </a:lnTo>
                  <a:lnTo>
                    <a:pt x="11388" y="62"/>
                  </a:lnTo>
                  <a:lnTo>
                    <a:pt x="10897" y="42"/>
                  </a:lnTo>
                  <a:lnTo>
                    <a:pt x="10386" y="21"/>
                  </a:lnTo>
                  <a:lnTo>
                    <a:pt x="9896" y="1"/>
                  </a:lnTo>
                  <a:close/>
                </a:path>
              </a:pathLst>
            </a:custGeom>
            <a:solidFill>
              <a:srgbClr val="313131">
                <a:alpha val="1368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407" name="Google Shape;2407;p1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3854725" y="4703200"/>
              <a:ext cx="550520" cy="15278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408" name="Google Shape;2408;p16"/>
          <p:cNvGrpSpPr/>
          <p:nvPr/>
        </p:nvGrpSpPr>
        <p:grpSpPr>
          <a:xfrm>
            <a:off x="148591" y="4174412"/>
            <a:ext cx="300485" cy="697634"/>
            <a:chOff x="4559750" y="3530463"/>
            <a:chExt cx="1351101" cy="3136846"/>
          </a:xfrm>
        </p:grpSpPr>
        <p:sp>
          <p:nvSpPr>
            <p:cNvPr id="2409" name="Google Shape;2409;p16"/>
            <p:cNvSpPr/>
            <p:nvPr/>
          </p:nvSpPr>
          <p:spPr>
            <a:xfrm>
              <a:off x="4559750" y="6255702"/>
              <a:ext cx="1351101" cy="411607"/>
            </a:xfrm>
            <a:custGeom>
              <a:rect b="b" l="l" r="r" t="t"/>
              <a:pathLst>
                <a:path extrusionOk="0" h="11123" w="19771">
                  <a:moveTo>
                    <a:pt x="9896" y="1"/>
                  </a:moveTo>
                  <a:lnTo>
                    <a:pt x="9385" y="21"/>
                  </a:lnTo>
                  <a:lnTo>
                    <a:pt x="8873" y="42"/>
                  </a:lnTo>
                  <a:lnTo>
                    <a:pt x="8383" y="62"/>
                  </a:lnTo>
                  <a:lnTo>
                    <a:pt x="7892" y="124"/>
                  </a:lnTo>
                  <a:lnTo>
                    <a:pt x="7422" y="185"/>
                  </a:lnTo>
                  <a:lnTo>
                    <a:pt x="6952" y="267"/>
                  </a:lnTo>
                  <a:lnTo>
                    <a:pt x="6482" y="348"/>
                  </a:lnTo>
                  <a:lnTo>
                    <a:pt x="6032" y="451"/>
                  </a:lnTo>
                  <a:lnTo>
                    <a:pt x="5602" y="553"/>
                  </a:lnTo>
                  <a:lnTo>
                    <a:pt x="5173" y="676"/>
                  </a:lnTo>
                  <a:lnTo>
                    <a:pt x="4764" y="819"/>
                  </a:lnTo>
                  <a:lnTo>
                    <a:pt x="4355" y="962"/>
                  </a:lnTo>
                  <a:lnTo>
                    <a:pt x="3967" y="1105"/>
                  </a:lnTo>
                  <a:lnTo>
                    <a:pt x="3599" y="1268"/>
                  </a:lnTo>
                  <a:lnTo>
                    <a:pt x="3251" y="1452"/>
                  </a:lnTo>
                  <a:lnTo>
                    <a:pt x="2904" y="1636"/>
                  </a:lnTo>
                  <a:lnTo>
                    <a:pt x="2577" y="1820"/>
                  </a:lnTo>
                  <a:lnTo>
                    <a:pt x="2270" y="2025"/>
                  </a:lnTo>
                  <a:lnTo>
                    <a:pt x="1963" y="2250"/>
                  </a:lnTo>
                  <a:lnTo>
                    <a:pt x="1698" y="2454"/>
                  </a:lnTo>
                  <a:lnTo>
                    <a:pt x="1432" y="2679"/>
                  </a:lnTo>
                  <a:lnTo>
                    <a:pt x="1207" y="2924"/>
                  </a:lnTo>
                  <a:lnTo>
                    <a:pt x="982" y="3149"/>
                  </a:lnTo>
                  <a:lnTo>
                    <a:pt x="778" y="3395"/>
                  </a:lnTo>
                  <a:lnTo>
                    <a:pt x="614" y="3660"/>
                  </a:lnTo>
                  <a:lnTo>
                    <a:pt x="451" y="3906"/>
                  </a:lnTo>
                  <a:lnTo>
                    <a:pt x="328" y="4171"/>
                  </a:lnTo>
                  <a:lnTo>
                    <a:pt x="205" y="4458"/>
                  </a:lnTo>
                  <a:lnTo>
                    <a:pt x="123" y="4723"/>
                  </a:lnTo>
                  <a:lnTo>
                    <a:pt x="62" y="5010"/>
                  </a:lnTo>
                  <a:lnTo>
                    <a:pt x="21" y="5275"/>
                  </a:lnTo>
                  <a:lnTo>
                    <a:pt x="1" y="5562"/>
                  </a:lnTo>
                  <a:lnTo>
                    <a:pt x="21" y="5848"/>
                  </a:lnTo>
                  <a:lnTo>
                    <a:pt x="62" y="6134"/>
                  </a:lnTo>
                  <a:lnTo>
                    <a:pt x="123" y="6420"/>
                  </a:lnTo>
                  <a:lnTo>
                    <a:pt x="205" y="6686"/>
                  </a:lnTo>
                  <a:lnTo>
                    <a:pt x="328" y="6952"/>
                  </a:lnTo>
                  <a:lnTo>
                    <a:pt x="451" y="7218"/>
                  </a:lnTo>
                  <a:lnTo>
                    <a:pt x="614" y="7483"/>
                  </a:lnTo>
                  <a:lnTo>
                    <a:pt x="778" y="7729"/>
                  </a:lnTo>
                  <a:lnTo>
                    <a:pt x="982" y="7974"/>
                  </a:lnTo>
                  <a:lnTo>
                    <a:pt x="1207" y="8219"/>
                  </a:lnTo>
                  <a:lnTo>
                    <a:pt x="1432" y="8444"/>
                  </a:lnTo>
                  <a:lnTo>
                    <a:pt x="1698" y="8669"/>
                  </a:lnTo>
                  <a:lnTo>
                    <a:pt x="1963" y="8894"/>
                  </a:lnTo>
                  <a:lnTo>
                    <a:pt x="2270" y="9098"/>
                  </a:lnTo>
                  <a:lnTo>
                    <a:pt x="2577" y="9303"/>
                  </a:lnTo>
                  <a:lnTo>
                    <a:pt x="2904" y="9507"/>
                  </a:lnTo>
                  <a:lnTo>
                    <a:pt x="3251" y="9691"/>
                  </a:lnTo>
                  <a:lnTo>
                    <a:pt x="3599" y="9855"/>
                  </a:lnTo>
                  <a:lnTo>
                    <a:pt x="3967" y="10018"/>
                  </a:lnTo>
                  <a:lnTo>
                    <a:pt x="4355" y="10182"/>
                  </a:lnTo>
                  <a:lnTo>
                    <a:pt x="4764" y="10325"/>
                  </a:lnTo>
                  <a:lnTo>
                    <a:pt x="5173" y="10448"/>
                  </a:lnTo>
                  <a:lnTo>
                    <a:pt x="5602" y="10570"/>
                  </a:lnTo>
                  <a:lnTo>
                    <a:pt x="6032" y="10693"/>
                  </a:lnTo>
                  <a:lnTo>
                    <a:pt x="6482" y="10795"/>
                  </a:lnTo>
                  <a:lnTo>
                    <a:pt x="6952" y="10877"/>
                  </a:lnTo>
                  <a:lnTo>
                    <a:pt x="7422" y="10959"/>
                  </a:lnTo>
                  <a:lnTo>
                    <a:pt x="7892" y="11020"/>
                  </a:lnTo>
                  <a:lnTo>
                    <a:pt x="8383" y="11061"/>
                  </a:lnTo>
                  <a:lnTo>
                    <a:pt x="8873" y="11102"/>
                  </a:lnTo>
                  <a:lnTo>
                    <a:pt x="9385" y="11122"/>
                  </a:lnTo>
                  <a:lnTo>
                    <a:pt x="10386" y="11122"/>
                  </a:lnTo>
                  <a:lnTo>
                    <a:pt x="10897" y="11102"/>
                  </a:lnTo>
                  <a:lnTo>
                    <a:pt x="11388" y="11061"/>
                  </a:lnTo>
                  <a:lnTo>
                    <a:pt x="11879" y="11020"/>
                  </a:lnTo>
                  <a:lnTo>
                    <a:pt x="12349" y="10959"/>
                  </a:lnTo>
                  <a:lnTo>
                    <a:pt x="12819" y="10877"/>
                  </a:lnTo>
                  <a:lnTo>
                    <a:pt x="13289" y="10795"/>
                  </a:lnTo>
                  <a:lnTo>
                    <a:pt x="13739" y="10693"/>
                  </a:lnTo>
                  <a:lnTo>
                    <a:pt x="14168" y="10570"/>
                  </a:lnTo>
                  <a:lnTo>
                    <a:pt x="14598" y="10448"/>
                  </a:lnTo>
                  <a:lnTo>
                    <a:pt x="15007" y="10325"/>
                  </a:lnTo>
                  <a:lnTo>
                    <a:pt x="15416" y="10182"/>
                  </a:lnTo>
                  <a:lnTo>
                    <a:pt x="15804" y="10018"/>
                  </a:lnTo>
                  <a:lnTo>
                    <a:pt x="16172" y="9855"/>
                  </a:lnTo>
                  <a:lnTo>
                    <a:pt x="16519" y="9691"/>
                  </a:lnTo>
                  <a:lnTo>
                    <a:pt x="16867" y="9507"/>
                  </a:lnTo>
                  <a:lnTo>
                    <a:pt x="17194" y="9303"/>
                  </a:lnTo>
                  <a:lnTo>
                    <a:pt x="17501" y="9098"/>
                  </a:lnTo>
                  <a:lnTo>
                    <a:pt x="17807" y="8894"/>
                  </a:lnTo>
                  <a:lnTo>
                    <a:pt x="18073" y="8669"/>
                  </a:lnTo>
                  <a:lnTo>
                    <a:pt x="18339" y="8444"/>
                  </a:lnTo>
                  <a:lnTo>
                    <a:pt x="18564" y="8219"/>
                  </a:lnTo>
                  <a:lnTo>
                    <a:pt x="18789" y="7974"/>
                  </a:lnTo>
                  <a:lnTo>
                    <a:pt x="18993" y="7729"/>
                  </a:lnTo>
                  <a:lnTo>
                    <a:pt x="19157" y="7483"/>
                  </a:lnTo>
                  <a:lnTo>
                    <a:pt x="19320" y="7218"/>
                  </a:lnTo>
                  <a:lnTo>
                    <a:pt x="19463" y="6952"/>
                  </a:lnTo>
                  <a:lnTo>
                    <a:pt x="19566" y="6686"/>
                  </a:lnTo>
                  <a:lnTo>
                    <a:pt x="19647" y="6420"/>
                  </a:lnTo>
                  <a:lnTo>
                    <a:pt x="19709" y="6134"/>
                  </a:lnTo>
                  <a:lnTo>
                    <a:pt x="19750" y="5848"/>
                  </a:lnTo>
                  <a:lnTo>
                    <a:pt x="19770" y="5562"/>
                  </a:lnTo>
                  <a:lnTo>
                    <a:pt x="19750" y="5275"/>
                  </a:lnTo>
                  <a:lnTo>
                    <a:pt x="19709" y="5010"/>
                  </a:lnTo>
                  <a:lnTo>
                    <a:pt x="19647" y="4723"/>
                  </a:lnTo>
                  <a:lnTo>
                    <a:pt x="19566" y="4458"/>
                  </a:lnTo>
                  <a:lnTo>
                    <a:pt x="19463" y="4171"/>
                  </a:lnTo>
                  <a:lnTo>
                    <a:pt x="19320" y="3906"/>
                  </a:lnTo>
                  <a:lnTo>
                    <a:pt x="19157" y="3660"/>
                  </a:lnTo>
                  <a:lnTo>
                    <a:pt x="18993" y="3395"/>
                  </a:lnTo>
                  <a:lnTo>
                    <a:pt x="18789" y="3149"/>
                  </a:lnTo>
                  <a:lnTo>
                    <a:pt x="18564" y="2924"/>
                  </a:lnTo>
                  <a:lnTo>
                    <a:pt x="18339" y="2679"/>
                  </a:lnTo>
                  <a:lnTo>
                    <a:pt x="18073" y="2454"/>
                  </a:lnTo>
                  <a:lnTo>
                    <a:pt x="17807" y="2250"/>
                  </a:lnTo>
                  <a:lnTo>
                    <a:pt x="17501" y="2025"/>
                  </a:lnTo>
                  <a:lnTo>
                    <a:pt x="17194" y="1820"/>
                  </a:lnTo>
                  <a:lnTo>
                    <a:pt x="16867" y="1636"/>
                  </a:lnTo>
                  <a:lnTo>
                    <a:pt x="16519" y="1452"/>
                  </a:lnTo>
                  <a:lnTo>
                    <a:pt x="16172" y="1268"/>
                  </a:lnTo>
                  <a:lnTo>
                    <a:pt x="15804" y="1105"/>
                  </a:lnTo>
                  <a:lnTo>
                    <a:pt x="15416" y="962"/>
                  </a:lnTo>
                  <a:lnTo>
                    <a:pt x="15007" y="819"/>
                  </a:lnTo>
                  <a:lnTo>
                    <a:pt x="14598" y="676"/>
                  </a:lnTo>
                  <a:lnTo>
                    <a:pt x="14168" y="553"/>
                  </a:lnTo>
                  <a:lnTo>
                    <a:pt x="13739" y="451"/>
                  </a:lnTo>
                  <a:lnTo>
                    <a:pt x="13289" y="348"/>
                  </a:lnTo>
                  <a:lnTo>
                    <a:pt x="12819" y="267"/>
                  </a:lnTo>
                  <a:lnTo>
                    <a:pt x="12349" y="185"/>
                  </a:lnTo>
                  <a:lnTo>
                    <a:pt x="11879" y="124"/>
                  </a:lnTo>
                  <a:lnTo>
                    <a:pt x="11388" y="62"/>
                  </a:lnTo>
                  <a:lnTo>
                    <a:pt x="10897" y="42"/>
                  </a:lnTo>
                  <a:lnTo>
                    <a:pt x="10386" y="21"/>
                  </a:lnTo>
                  <a:lnTo>
                    <a:pt x="9896" y="1"/>
                  </a:lnTo>
                  <a:close/>
                </a:path>
              </a:pathLst>
            </a:custGeom>
            <a:solidFill>
              <a:srgbClr val="313131">
                <a:alpha val="1368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410" name="Google Shape;2410;p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663800" y="3530463"/>
              <a:ext cx="1143000" cy="31146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411" name="Google Shape;2411;p16"/>
          <p:cNvGrpSpPr/>
          <p:nvPr/>
        </p:nvGrpSpPr>
        <p:grpSpPr>
          <a:xfrm>
            <a:off x="320541" y="4315087"/>
            <a:ext cx="300485" cy="697634"/>
            <a:chOff x="4559750" y="3530463"/>
            <a:chExt cx="1351101" cy="3136846"/>
          </a:xfrm>
        </p:grpSpPr>
        <p:sp>
          <p:nvSpPr>
            <p:cNvPr id="2412" name="Google Shape;2412;p16"/>
            <p:cNvSpPr/>
            <p:nvPr/>
          </p:nvSpPr>
          <p:spPr>
            <a:xfrm>
              <a:off x="4559750" y="6255702"/>
              <a:ext cx="1351101" cy="411607"/>
            </a:xfrm>
            <a:custGeom>
              <a:rect b="b" l="l" r="r" t="t"/>
              <a:pathLst>
                <a:path extrusionOk="0" h="11123" w="19771">
                  <a:moveTo>
                    <a:pt x="9896" y="1"/>
                  </a:moveTo>
                  <a:lnTo>
                    <a:pt x="9385" y="21"/>
                  </a:lnTo>
                  <a:lnTo>
                    <a:pt x="8873" y="42"/>
                  </a:lnTo>
                  <a:lnTo>
                    <a:pt x="8383" y="62"/>
                  </a:lnTo>
                  <a:lnTo>
                    <a:pt x="7892" y="124"/>
                  </a:lnTo>
                  <a:lnTo>
                    <a:pt x="7422" y="185"/>
                  </a:lnTo>
                  <a:lnTo>
                    <a:pt x="6952" y="267"/>
                  </a:lnTo>
                  <a:lnTo>
                    <a:pt x="6482" y="348"/>
                  </a:lnTo>
                  <a:lnTo>
                    <a:pt x="6032" y="451"/>
                  </a:lnTo>
                  <a:lnTo>
                    <a:pt x="5602" y="553"/>
                  </a:lnTo>
                  <a:lnTo>
                    <a:pt x="5173" y="676"/>
                  </a:lnTo>
                  <a:lnTo>
                    <a:pt x="4764" y="819"/>
                  </a:lnTo>
                  <a:lnTo>
                    <a:pt x="4355" y="962"/>
                  </a:lnTo>
                  <a:lnTo>
                    <a:pt x="3967" y="1105"/>
                  </a:lnTo>
                  <a:lnTo>
                    <a:pt x="3599" y="1268"/>
                  </a:lnTo>
                  <a:lnTo>
                    <a:pt x="3251" y="1452"/>
                  </a:lnTo>
                  <a:lnTo>
                    <a:pt x="2904" y="1636"/>
                  </a:lnTo>
                  <a:lnTo>
                    <a:pt x="2577" y="1820"/>
                  </a:lnTo>
                  <a:lnTo>
                    <a:pt x="2270" y="2025"/>
                  </a:lnTo>
                  <a:lnTo>
                    <a:pt x="1963" y="2250"/>
                  </a:lnTo>
                  <a:lnTo>
                    <a:pt x="1698" y="2454"/>
                  </a:lnTo>
                  <a:lnTo>
                    <a:pt x="1432" y="2679"/>
                  </a:lnTo>
                  <a:lnTo>
                    <a:pt x="1207" y="2924"/>
                  </a:lnTo>
                  <a:lnTo>
                    <a:pt x="982" y="3149"/>
                  </a:lnTo>
                  <a:lnTo>
                    <a:pt x="778" y="3395"/>
                  </a:lnTo>
                  <a:lnTo>
                    <a:pt x="614" y="3660"/>
                  </a:lnTo>
                  <a:lnTo>
                    <a:pt x="451" y="3906"/>
                  </a:lnTo>
                  <a:lnTo>
                    <a:pt x="328" y="4171"/>
                  </a:lnTo>
                  <a:lnTo>
                    <a:pt x="205" y="4458"/>
                  </a:lnTo>
                  <a:lnTo>
                    <a:pt x="123" y="4723"/>
                  </a:lnTo>
                  <a:lnTo>
                    <a:pt x="62" y="5010"/>
                  </a:lnTo>
                  <a:lnTo>
                    <a:pt x="21" y="5275"/>
                  </a:lnTo>
                  <a:lnTo>
                    <a:pt x="1" y="5562"/>
                  </a:lnTo>
                  <a:lnTo>
                    <a:pt x="21" y="5848"/>
                  </a:lnTo>
                  <a:lnTo>
                    <a:pt x="62" y="6134"/>
                  </a:lnTo>
                  <a:lnTo>
                    <a:pt x="123" y="6420"/>
                  </a:lnTo>
                  <a:lnTo>
                    <a:pt x="205" y="6686"/>
                  </a:lnTo>
                  <a:lnTo>
                    <a:pt x="328" y="6952"/>
                  </a:lnTo>
                  <a:lnTo>
                    <a:pt x="451" y="7218"/>
                  </a:lnTo>
                  <a:lnTo>
                    <a:pt x="614" y="7483"/>
                  </a:lnTo>
                  <a:lnTo>
                    <a:pt x="778" y="7729"/>
                  </a:lnTo>
                  <a:lnTo>
                    <a:pt x="982" y="7974"/>
                  </a:lnTo>
                  <a:lnTo>
                    <a:pt x="1207" y="8219"/>
                  </a:lnTo>
                  <a:lnTo>
                    <a:pt x="1432" y="8444"/>
                  </a:lnTo>
                  <a:lnTo>
                    <a:pt x="1698" y="8669"/>
                  </a:lnTo>
                  <a:lnTo>
                    <a:pt x="1963" y="8894"/>
                  </a:lnTo>
                  <a:lnTo>
                    <a:pt x="2270" y="9098"/>
                  </a:lnTo>
                  <a:lnTo>
                    <a:pt x="2577" y="9303"/>
                  </a:lnTo>
                  <a:lnTo>
                    <a:pt x="2904" y="9507"/>
                  </a:lnTo>
                  <a:lnTo>
                    <a:pt x="3251" y="9691"/>
                  </a:lnTo>
                  <a:lnTo>
                    <a:pt x="3599" y="9855"/>
                  </a:lnTo>
                  <a:lnTo>
                    <a:pt x="3967" y="10018"/>
                  </a:lnTo>
                  <a:lnTo>
                    <a:pt x="4355" y="10182"/>
                  </a:lnTo>
                  <a:lnTo>
                    <a:pt x="4764" y="10325"/>
                  </a:lnTo>
                  <a:lnTo>
                    <a:pt x="5173" y="10448"/>
                  </a:lnTo>
                  <a:lnTo>
                    <a:pt x="5602" y="10570"/>
                  </a:lnTo>
                  <a:lnTo>
                    <a:pt x="6032" y="10693"/>
                  </a:lnTo>
                  <a:lnTo>
                    <a:pt x="6482" y="10795"/>
                  </a:lnTo>
                  <a:lnTo>
                    <a:pt x="6952" y="10877"/>
                  </a:lnTo>
                  <a:lnTo>
                    <a:pt x="7422" y="10959"/>
                  </a:lnTo>
                  <a:lnTo>
                    <a:pt x="7892" y="11020"/>
                  </a:lnTo>
                  <a:lnTo>
                    <a:pt x="8383" y="11061"/>
                  </a:lnTo>
                  <a:lnTo>
                    <a:pt x="8873" y="11102"/>
                  </a:lnTo>
                  <a:lnTo>
                    <a:pt x="9385" y="11122"/>
                  </a:lnTo>
                  <a:lnTo>
                    <a:pt x="10386" y="11122"/>
                  </a:lnTo>
                  <a:lnTo>
                    <a:pt x="10897" y="11102"/>
                  </a:lnTo>
                  <a:lnTo>
                    <a:pt x="11388" y="11061"/>
                  </a:lnTo>
                  <a:lnTo>
                    <a:pt x="11879" y="11020"/>
                  </a:lnTo>
                  <a:lnTo>
                    <a:pt x="12349" y="10959"/>
                  </a:lnTo>
                  <a:lnTo>
                    <a:pt x="12819" y="10877"/>
                  </a:lnTo>
                  <a:lnTo>
                    <a:pt x="13289" y="10795"/>
                  </a:lnTo>
                  <a:lnTo>
                    <a:pt x="13739" y="10693"/>
                  </a:lnTo>
                  <a:lnTo>
                    <a:pt x="14168" y="10570"/>
                  </a:lnTo>
                  <a:lnTo>
                    <a:pt x="14598" y="10448"/>
                  </a:lnTo>
                  <a:lnTo>
                    <a:pt x="15007" y="10325"/>
                  </a:lnTo>
                  <a:lnTo>
                    <a:pt x="15416" y="10182"/>
                  </a:lnTo>
                  <a:lnTo>
                    <a:pt x="15804" y="10018"/>
                  </a:lnTo>
                  <a:lnTo>
                    <a:pt x="16172" y="9855"/>
                  </a:lnTo>
                  <a:lnTo>
                    <a:pt x="16519" y="9691"/>
                  </a:lnTo>
                  <a:lnTo>
                    <a:pt x="16867" y="9507"/>
                  </a:lnTo>
                  <a:lnTo>
                    <a:pt x="17194" y="9303"/>
                  </a:lnTo>
                  <a:lnTo>
                    <a:pt x="17501" y="9098"/>
                  </a:lnTo>
                  <a:lnTo>
                    <a:pt x="17807" y="8894"/>
                  </a:lnTo>
                  <a:lnTo>
                    <a:pt x="18073" y="8669"/>
                  </a:lnTo>
                  <a:lnTo>
                    <a:pt x="18339" y="8444"/>
                  </a:lnTo>
                  <a:lnTo>
                    <a:pt x="18564" y="8219"/>
                  </a:lnTo>
                  <a:lnTo>
                    <a:pt x="18789" y="7974"/>
                  </a:lnTo>
                  <a:lnTo>
                    <a:pt x="18993" y="7729"/>
                  </a:lnTo>
                  <a:lnTo>
                    <a:pt x="19157" y="7483"/>
                  </a:lnTo>
                  <a:lnTo>
                    <a:pt x="19320" y="7218"/>
                  </a:lnTo>
                  <a:lnTo>
                    <a:pt x="19463" y="6952"/>
                  </a:lnTo>
                  <a:lnTo>
                    <a:pt x="19566" y="6686"/>
                  </a:lnTo>
                  <a:lnTo>
                    <a:pt x="19647" y="6420"/>
                  </a:lnTo>
                  <a:lnTo>
                    <a:pt x="19709" y="6134"/>
                  </a:lnTo>
                  <a:lnTo>
                    <a:pt x="19750" y="5848"/>
                  </a:lnTo>
                  <a:lnTo>
                    <a:pt x="19770" y="5562"/>
                  </a:lnTo>
                  <a:lnTo>
                    <a:pt x="19750" y="5275"/>
                  </a:lnTo>
                  <a:lnTo>
                    <a:pt x="19709" y="5010"/>
                  </a:lnTo>
                  <a:lnTo>
                    <a:pt x="19647" y="4723"/>
                  </a:lnTo>
                  <a:lnTo>
                    <a:pt x="19566" y="4458"/>
                  </a:lnTo>
                  <a:lnTo>
                    <a:pt x="19463" y="4171"/>
                  </a:lnTo>
                  <a:lnTo>
                    <a:pt x="19320" y="3906"/>
                  </a:lnTo>
                  <a:lnTo>
                    <a:pt x="19157" y="3660"/>
                  </a:lnTo>
                  <a:lnTo>
                    <a:pt x="18993" y="3395"/>
                  </a:lnTo>
                  <a:lnTo>
                    <a:pt x="18789" y="3149"/>
                  </a:lnTo>
                  <a:lnTo>
                    <a:pt x="18564" y="2924"/>
                  </a:lnTo>
                  <a:lnTo>
                    <a:pt x="18339" y="2679"/>
                  </a:lnTo>
                  <a:lnTo>
                    <a:pt x="18073" y="2454"/>
                  </a:lnTo>
                  <a:lnTo>
                    <a:pt x="17807" y="2250"/>
                  </a:lnTo>
                  <a:lnTo>
                    <a:pt x="17501" y="2025"/>
                  </a:lnTo>
                  <a:lnTo>
                    <a:pt x="17194" y="1820"/>
                  </a:lnTo>
                  <a:lnTo>
                    <a:pt x="16867" y="1636"/>
                  </a:lnTo>
                  <a:lnTo>
                    <a:pt x="16519" y="1452"/>
                  </a:lnTo>
                  <a:lnTo>
                    <a:pt x="16172" y="1268"/>
                  </a:lnTo>
                  <a:lnTo>
                    <a:pt x="15804" y="1105"/>
                  </a:lnTo>
                  <a:lnTo>
                    <a:pt x="15416" y="962"/>
                  </a:lnTo>
                  <a:lnTo>
                    <a:pt x="15007" y="819"/>
                  </a:lnTo>
                  <a:lnTo>
                    <a:pt x="14598" y="676"/>
                  </a:lnTo>
                  <a:lnTo>
                    <a:pt x="14168" y="553"/>
                  </a:lnTo>
                  <a:lnTo>
                    <a:pt x="13739" y="451"/>
                  </a:lnTo>
                  <a:lnTo>
                    <a:pt x="13289" y="348"/>
                  </a:lnTo>
                  <a:lnTo>
                    <a:pt x="12819" y="267"/>
                  </a:lnTo>
                  <a:lnTo>
                    <a:pt x="12349" y="185"/>
                  </a:lnTo>
                  <a:lnTo>
                    <a:pt x="11879" y="124"/>
                  </a:lnTo>
                  <a:lnTo>
                    <a:pt x="11388" y="62"/>
                  </a:lnTo>
                  <a:lnTo>
                    <a:pt x="10897" y="42"/>
                  </a:lnTo>
                  <a:lnTo>
                    <a:pt x="10386" y="21"/>
                  </a:lnTo>
                  <a:lnTo>
                    <a:pt x="9896" y="1"/>
                  </a:lnTo>
                  <a:close/>
                </a:path>
              </a:pathLst>
            </a:custGeom>
            <a:solidFill>
              <a:srgbClr val="313131">
                <a:alpha val="1368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413" name="Google Shape;2413;p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663800" y="3530463"/>
              <a:ext cx="1143000" cy="311467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414" name="Google Shape;241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7751" y="941400"/>
            <a:ext cx="440784" cy="41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5" name="Google Shape;241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99626" y="1088950"/>
            <a:ext cx="440784" cy="41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">
  <p:cSld name="CUSTOM_4">
    <p:spTree>
      <p:nvGrpSpPr>
        <p:cNvPr id="2416" name="Shape 2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17" name="Google Shape;2417;p17"/>
          <p:cNvGrpSpPr/>
          <p:nvPr/>
        </p:nvGrpSpPr>
        <p:grpSpPr>
          <a:xfrm>
            <a:off x="1" y="4"/>
            <a:ext cx="9144034" cy="5130405"/>
            <a:chOff x="241825" y="855000"/>
            <a:chExt cx="7138200" cy="4005000"/>
          </a:xfrm>
        </p:grpSpPr>
        <p:sp>
          <p:nvSpPr>
            <p:cNvPr id="2418" name="Google Shape;2418;p17"/>
            <p:cNvSpPr/>
            <p:nvPr/>
          </p:nvSpPr>
          <p:spPr>
            <a:xfrm>
              <a:off x="7093725" y="2174800"/>
              <a:ext cx="286300" cy="330000"/>
            </a:xfrm>
            <a:custGeom>
              <a:rect b="b" l="l" r="r" t="t"/>
              <a:pathLst>
                <a:path extrusionOk="0" fill="none" h="13200" w="11452">
                  <a:moveTo>
                    <a:pt x="11452" y="13199"/>
                  </a:moveTo>
                  <a:lnTo>
                    <a:pt x="11452" y="1"/>
                  </a:lnTo>
                  <a:lnTo>
                    <a:pt x="1" y="6581"/>
                  </a:lnTo>
                  <a:lnTo>
                    <a:pt x="11452" y="1319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9" name="Google Shape;2419;p17"/>
            <p:cNvSpPr/>
            <p:nvPr/>
          </p:nvSpPr>
          <p:spPr>
            <a:xfrm>
              <a:off x="6714525" y="2347675"/>
              <a:ext cx="665500" cy="423875"/>
            </a:xfrm>
            <a:custGeom>
              <a:rect b="b" l="l" r="r" t="t"/>
              <a:pathLst>
                <a:path extrusionOk="0" fill="none" h="16955" w="26620">
                  <a:moveTo>
                    <a:pt x="0" y="8440"/>
                  </a:moveTo>
                  <a:lnTo>
                    <a:pt x="14723" y="16954"/>
                  </a:lnTo>
                  <a:lnTo>
                    <a:pt x="26620" y="10076"/>
                  </a:lnTo>
                  <a:lnTo>
                    <a:pt x="26620" y="6916"/>
                  </a:lnTo>
                  <a:lnTo>
                    <a:pt x="14611" y="1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0" name="Google Shape;2420;p17"/>
            <p:cNvSpPr/>
            <p:nvPr/>
          </p:nvSpPr>
          <p:spPr>
            <a:xfrm>
              <a:off x="6711725" y="1908050"/>
              <a:ext cx="668300" cy="423850"/>
            </a:xfrm>
            <a:custGeom>
              <a:rect b="b" l="l" r="r" t="t"/>
              <a:pathLst>
                <a:path extrusionOk="0" fill="none" h="16954" w="26732">
                  <a:moveTo>
                    <a:pt x="1" y="8440"/>
                  </a:moveTo>
                  <a:lnTo>
                    <a:pt x="14723" y="16954"/>
                  </a:lnTo>
                  <a:lnTo>
                    <a:pt x="26732" y="10039"/>
                  </a:lnTo>
                  <a:lnTo>
                    <a:pt x="26732" y="6990"/>
                  </a:lnTo>
                  <a:lnTo>
                    <a:pt x="14649" y="1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1" name="Google Shape;2421;p17"/>
            <p:cNvSpPr/>
            <p:nvPr/>
          </p:nvSpPr>
          <p:spPr>
            <a:xfrm>
              <a:off x="6707075" y="1029725"/>
              <a:ext cx="672950" cy="422925"/>
            </a:xfrm>
            <a:custGeom>
              <a:rect b="b" l="l" r="r" t="t"/>
              <a:pathLst>
                <a:path extrusionOk="0" fill="none" h="16917" w="26918">
                  <a:moveTo>
                    <a:pt x="1" y="8440"/>
                  </a:moveTo>
                  <a:lnTo>
                    <a:pt x="14723" y="16917"/>
                  </a:lnTo>
                  <a:lnTo>
                    <a:pt x="26918" y="9890"/>
                  </a:lnTo>
                  <a:lnTo>
                    <a:pt x="26918" y="7102"/>
                  </a:lnTo>
                  <a:lnTo>
                    <a:pt x="14649" y="1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2" name="Google Shape;2422;p17"/>
            <p:cNvSpPr/>
            <p:nvPr/>
          </p:nvSpPr>
          <p:spPr>
            <a:xfrm>
              <a:off x="7089075" y="1292775"/>
              <a:ext cx="290950" cy="336475"/>
            </a:xfrm>
            <a:custGeom>
              <a:rect b="b" l="l" r="r" t="t"/>
              <a:pathLst>
                <a:path extrusionOk="0" fill="none" h="13459" w="11638">
                  <a:moveTo>
                    <a:pt x="11638" y="13458"/>
                  </a:moveTo>
                  <a:lnTo>
                    <a:pt x="11638" y="0"/>
                  </a:lnTo>
                  <a:lnTo>
                    <a:pt x="1" y="6729"/>
                  </a:lnTo>
                  <a:lnTo>
                    <a:pt x="11638" y="1345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3" name="Google Shape;2423;p17"/>
            <p:cNvSpPr/>
            <p:nvPr/>
          </p:nvSpPr>
          <p:spPr>
            <a:xfrm>
              <a:off x="6709875" y="1469350"/>
              <a:ext cx="670150" cy="422925"/>
            </a:xfrm>
            <a:custGeom>
              <a:rect b="b" l="l" r="r" t="t"/>
              <a:pathLst>
                <a:path extrusionOk="0" fill="none" h="16917" w="26806">
                  <a:moveTo>
                    <a:pt x="0" y="8440"/>
                  </a:moveTo>
                  <a:lnTo>
                    <a:pt x="14723" y="16917"/>
                  </a:lnTo>
                  <a:lnTo>
                    <a:pt x="26806" y="9927"/>
                  </a:lnTo>
                  <a:lnTo>
                    <a:pt x="26806" y="7028"/>
                  </a:lnTo>
                  <a:lnTo>
                    <a:pt x="14611" y="1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4" name="Google Shape;2424;p17"/>
            <p:cNvSpPr/>
            <p:nvPr/>
          </p:nvSpPr>
          <p:spPr>
            <a:xfrm>
              <a:off x="7096525" y="2615375"/>
              <a:ext cx="283500" cy="328100"/>
            </a:xfrm>
            <a:custGeom>
              <a:rect b="b" l="l" r="r" t="t"/>
              <a:pathLst>
                <a:path extrusionOk="0" fill="none" h="13124" w="11340">
                  <a:moveTo>
                    <a:pt x="11340" y="13124"/>
                  </a:moveTo>
                  <a:lnTo>
                    <a:pt x="11340" y="0"/>
                  </a:lnTo>
                  <a:lnTo>
                    <a:pt x="0" y="6543"/>
                  </a:lnTo>
                  <a:lnTo>
                    <a:pt x="11340" y="1312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5" name="Google Shape;2425;p17"/>
            <p:cNvSpPr/>
            <p:nvPr/>
          </p:nvSpPr>
          <p:spPr>
            <a:xfrm>
              <a:off x="7090950" y="1733325"/>
              <a:ext cx="289075" cy="333700"/>
            </a:xfrm>
            <a:custGeom>
              <a:rect b="b" l="l" r="r" t="t"/>
              <a:pathLst>
                <a:path extrusionOk="0" fill="none" h="13348" w="11563">
                  <a:moveTo>
                    <a:pt x="11563" y="13347"/>
                  </a:moveTo>
                  <a:lnTo>
                    <a:pt x="11563" y="0"/>
                  </a:lnTo>
                  <a:lnTo>
                    <a:pt x="0" y="6692"/>
                  </a:lnTo>
                  <a:lnTo>
                    <a:pt x="11563" y="1334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6" name="Google Shape;2426;p17"/>
            <p:cNvSpPr/>
            <p:nvPr/>
          </p:nvSpPr>
          <p:spPr>
            <a:xfrm>
              <a:off x="6721950" y="3665650"/>
              <a:ext cx="658075" cy="423850"/>
            </a:xfrm>
            <a:custGeom>
              <a:rect b="b" l="l" r="r" t="t"/>
              <a:pathLst>
                <a:path extrusionOk="0" fill="none" h="16954" w="26323">
                  <a:moveTo>
                    <a:pt x="1" y="8440"/>
                  </a:moveTo>
                  <a:lnTo>
                    <a:pt x="14686" y="16953"/>
                  </a:lnTo>
                  <a:lnTo>
                    <a:pt x="26323" y="10224"/>
                  </a:lnTo>
                  <a:lnTo>
                    <a:pt x="26323" y="6767"/>
                  </a:lnTo>
                  <a:lnTo>
                    <a:pt x="14612" y="0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7" name="Google Shape;2427;p17"/>
            <p:cNvSpPr/>
            <p:nvPr/>
          </p:nvSpPr>
          <p:spPr>
            <a:xfrm>
              <a:off x="6723825" y="4105275"/>
              <a:ext cx="656200" cy="423850"/>
            </a:xfrm>
            <a:custGeom>
              <a:rect b="b" l="l" r="r" t="t"/>
              <a:pathLst>
                <a:path extrusionOk="0" fill="none" h="16954" w="26248">
                  <a:moveTo>
                    <a:pt x="0" y="8440"/>
                  </a:moveTo>
                  <a:lnTo>
                    <a:pt x="14722" y="16953"/>
                  </a:lnTo>
                  <a:lnTo>
                    <a:pt x="26248" y="10299"/>
                  </a:lnTo>
                  <a:lnTo>
                    <a:pt x="26248" y="6692"/>
                  </a:lnTo>
                  <a:lnTo>
                    <a:pt x="14611" y="0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8" name="Google Shape;2428;p17"/>
            <p:cNvSpPr/>
            <p:nvPr/>
          </p:nvSpPr>
          <p:spPr>
            <a:xfrm>
              <a:off x="7105825" y="4378525"/>
              <a:ext cx="274200" cy="316975"/>
            </a:xfrm>
            <a:custGeom>
              <a:rect b="b" l="l" r="r" t="t"/>
              <a:pathLst>
                <a:path extrusionOk="0" fill="none" h="12679" w="10968">
                  <a:moveTo>
                    <a:pt x="10968" y="12678"/>
                  </a:moveTo>
                  <a:lnTo>
                    <a:pt x="10968" y="1"/>
                  </a:lnTo>
                  <a:lnTo>
                    <a:pt x="0" y="6321"/>
                  </a:lnTo>
                  <a:lnTo>
                    <a:pt x="10968" y="1267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9" name="Google Shape;2429;p17"/>
            <p:cNvSpPr/>
            <p:nvPr/>
          </p:nvSpPr>
          <p:spPr>
            <a:xfrm>
              <a:off x="6719175" y="3226950"/>
              <a:ext cx="660850" cy="422925"/>
            </a:xfrm>
            <a:custGeom>
              <a:rect b="b" l="l" r="r" t="t"/>
              <a:pathLst>
                <a:path extrusionOk="0" fill="none" h="16917" w="26434">
                  <a:moveTo>
                    <a:pt x="0" y="8440"/>
                  </a:moveTo>
                  <a:lnTo>
                    <a:pt x="14723" y="16916"/>
                  </a:lnTo>
                  <a:lnTo>
                    <a:pt x="26434" y="10150"/>
                  </a:lnTo>
                  <a:lnTo>
                    <a:pt x="26434" y="6804"/>
                  </a:lnTo>
                  <a:lnTo>
                    <a:pt x="14611" y="0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0" name="Google Shape;2430;p17"/>
            <p:cNvSpPr/>
            <p:nvPr/>
          </p:nvSpPr>
          <p:spPr>
            <a:xfrm>
              <a:off x="7098375" y="3055925"/>
              <a:ext cx="281650" cy="325325"/>
            </a:xfrm>
            <a:custGeom>
              <a:rect b="b" l="l" r="r" t="t"/>
              <a:pathLst>
                <a:path extrusionOk="0" fill="none" h="13013" w="11266">
                  <a:moveTo>
                    <a:pt x="11266" y="13013"/>
                  </a:moveTo>
                  <a:lnTo>
                    <a:pt x="11266" y="0"/>
                  </a:lnTo>
                  <a:lnTo>
                    <a:pt x="1" y="6507"/>
                  </a:lnTo>
                  <a:lnTo>
                    <a:pt x="11266" y="1301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1" name="Google Shape;2431;p17"/>
            <p:cNvSpPr/>
            <p:nvPr/>
          </p:nvSpPr>
          <p:spPr>
            <a:xfrm>
              <a:off x="6716375" y="2787325"/>
              <a:ext cx="663650" cy="422900"/>
            </a:xfrm>
            <a:custGeom>
              <a:rect b="b" l="l" r="r" t="t"/>
              <a:pathLst>
                <a:path extrusionOk="0" fill="none" h="16916" w="26546">
                  <a:moveTo>
                    <a:pt x="1" y="8439"/>
                  </a:moveTo>
                  <a:lnTo>
                    <a:pt x="14723" y="16916"/>
                  </a:lnTo>
                  <a:lnTo>
                    <a:pt x="26546" y="10112"/>
                  </a:lnTo>
                  <a:lnTo>
                    <a:pt x="26546" y="6878"/>
                  </a:lnTo>
                  <a:lnTo>
                    <a:pt x="14649" y="0"/>
                  </a:lnTo>
                  <a:lnTo>
                    <a:pt x="1" y="843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2" name="Google Shape;2432;p17"/>
            <p:cNvSpPr/>
            <p:nvPr/>
          </p:nvSpPr>
          <p:spPr>
            <a:xfrm>
              <a:off x="7101175" y="3496475"/>
              <a:ext cx="278850" cy="322550"/>
            </a:xfrm>
            <a:custGeom>
              <a:rect b="b" l="l" r="r" t="t"/>
              <a:pathLst>
                <a:path extrusionOk="0" fill="none" h="12902" w="11154">
                  <a:moveTo>
                    <a:pt x="11154" y="12901"/>
                  </a:moveTo>
                  <a:lnTo>
                    <a:pt x="11154" y="1"/>
                  </a:lnTo>
                  <a:lnTo>
                    <a:pt x="0" y="6470"/>
                  </a:lnTo>
                  <a:lnTo>
                    <a:pt x="11154" y="1290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3" name="Google Shape;2433;p17"/>
            <p:cNvSpPr/>
            <p:nvPr/>
          </p:nvSpPr>
          <p:spPr>
            <a:xfrm>
              <a:off x="7103025" y="3937975"/>
              <a:ext cx="277000" cy="318825"/>
            </a:xfrm>
            <a:custGeom>
              <a:rect b="b" l="l" r="r" t="t"/>
              <a:pathLst>
                <a:path extrusionOk="0" fill="none" h="12753" w="11080">
                  <a:moveTo>
                    <a:pt x="11080" y="12752"/>
                  </a:moveTo>
                  <a:lnTo>
                    <a:pt x="11080" y="0"/>
                  </a:lnTo>
                  <a:lnTo>
                    <a:pt x="1" y="6358"/>
                  </a:lnTo>
                  <a:lnTo>
                    <a:pt x="11080" y="1275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4" name="Google Shape;2434;p17"/>
            <p:cNvSpPr/>
            <p:nvPr/>
          </p:nvSpPr>
          <p:spPr>
            <a:xfrm>
              <a:off x="4429000" y="1904350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1" y="8440"/>
                  </a:moveTo>
                  <a:lnTo>
                    <a:pt x="14723" y="16916"/>
                  </a:lnTo>
                  <a:lnTo>
                    <a:pt x="29334" y="8477"/>
                  </a:lnTo>
                  <a:lnTo>
                    <a:pt x="14611" y="0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5" name="Google Shape;2435;p17"/>
            <p:cNvSpPr/>
            <p:nvPr/>
          </p:nvSpPr>
          <p:spPr>
            <a:xfrm>
              <a:off x="5190225" y="1905275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0" y="8440"/>
                  </a:moveTo>
                  <a:lnTo>
                    <a:pt x="14723" y="16953"/>
                  </a:lnTo>
                  <a:lnTo>
                    <a:pt x="29334" y="8514"/>
                  </a:lnTo>
                  <a:lnTo>
                    <a:pt x="14611" y="0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6" name="Google Shape;2436;p17"/>
            <p:cNvSpPr/>
            <p:nvPr/>
          </p:nvSpPr>
          <p:spPr>
            <a:xfrm>
              <a:off x="4049775" y="2123700"/>
              <a:ext cx="733375" cy="422925"/>
            </a:xfrm>
            <a:custGeom>
              <a:rect b="b" l="l" r="r" t="t"/>
              <a:pathLst>
                <a:path extrusionOk="0" fill="none" h="16917" w="29335">
                  <a:moveTo>
                    <a:pt x="1" y="8439"/>
                  </a:moveTo>
                  <a:lnTo>
                    <a:pt x="14723" y="16916"/>
                  </a:lnTo>
                  <a:lnTo>
                    <a:pt x="29334" y="8477"/>
                  </a:lnTo>
                  <a:lnTo>
                    <a:pt x="14612" y="0"/>
                  </a:lnTo>
                  <a:lnTo>
                    <a:pt x="1" y="843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7" name="Google Shape;2437;p17"/>
            <p:cNvSpPr/>
            <p:nvPr/>
          </p:nvSpPr>
          <p:spPr>
            <a:xfrm>
              <a:off x="4811000" y="2124625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1" y="8440"/>
                  </a:moveTo>
                  <a:lnTo>
                    <a:pt x="14686" y="16953"/>
                  </a:lnTo>
                  <a:lnTo>
                    <a:pt x="29334" y="8514"/>
                  </a:lnTo>
                  <a:lnTo>
                    <a:pt x="14612" y="0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8" name="Google Shape;2438;p17"/>
            <p:cNvSpPr/>
            <p:nvPr/>
          </p:nvSpPr>
          <p:spPr>
            <a:xfrm>
              <a:off x="2146275" y="189970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0" y="8477"/>
                  </a:moveTo>
                  <a:lnTo>
                    <a:pt x="14686" y="16953"/>
                  </a:lnTo>
                  <a:lnTo>
                    <a:pt x="29334" y="8514"/>
                  </a:lnTo>
                  <a:lnTo>
                    <a:pt x="14611" y="0"/>
                  </a:lnTo>
                  <a:lnTo>
                    <a:pt x="0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9" name="Google Shape;2439;p17"/>
            <p:cNvSpPr/>
            <p:nvPr/>
          </p:nvSpPr>
          <p:spPr>
            <a:xfrm>
              <a:off x="2527350" y="2120900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0" y="8440"/>
                  </a:moveTo>
                  <a:lnTo>
                    <a:pt x="14723" y="16916"/>
                  </a:lnTo>
                  <a:lnTo>
                    <a:pt x="29334" y="8477"/>
                  </a:lnTo>
                  <a:lnTo>
                    <a:pt x="14649" y="1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0" name="Google Shape;2440;p17"/>
            <p:cNvSpPr/>
            <p:nvPr/>
          </p:nvSpPr>
          <p:spPr>
            <a:xfrm>
              <a:off x="2534775" y="3438850"/>
              <a:ext cx="733375" cy="422925"/>
            </a:xfrm>
            <a:custGeom>
              <a:rect b="b" l="l" r="r" t="t"/>
              <a:pathLst>
                <a:path extrusionOk="0" fill="none" h="16917" w="29335">
                  <a:moveTo>
                    <a:pt x="29334" y="8477"/>
                  </a:moveTo>
                  <a:lnTo>
                    <a:pt x="14612" y="1"/>
                  </a:lnTo>
                  <a:lnTo>
                    <a:pt x="1" y="8440"/>
                  </a:lnTo>
                  <a:lnTo>
                    <a:pt x="14723" y="16917"/>
                  </a:lnTo>
                  <a:lnTo>
                    <a:pt x="29334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1" name="Google Shape;2441;p17"/>
            <p:cNvSpPr/>
            <p:nvPr/>
          </p:nvSpPr>
          <p:spPr>
            <a:xfrm>
              <a:off x="5571300" y="2125550"/>
              <a:ext cx="734275" cy="423850"/>
            </a:xfrm>
            <a:custGeom>
              <a:rect b="b" l="l" r="r" t="t"/>
              <a:pathLst>
                <a:path extrusionOk="0" fill="none" h="16954" w="29371">
                  <a:moveTo>
                    <a:pt x="14648" y="0"/>
                  </a:moveTo>
                  <a:lnTo>
                    <a:pt x="0" y="8477"/>
                  </a:lnTo>
                  <a:lnTo>
                    <a:pt x="14723" y="16954"/>
                  </a:lnTo>
                  <a:lnTo>
                    <a:pt x="29371" y="8514"/>
                  </a:lnTo>
                  <a:lnTo>
                    <a:pt x="146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2" name="Google Shape;2442;p17"/>
            <p:cNvSpPr/>
            <p:nvPr/>
          </p:nvSpPr>
          <p:spPr>
            <a:xfrm>
              <a:off x="2906575" y="190155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0" y="8440"/>
                  </a:moveTo>
                  <a:lnTo>
                    <a:pt x="14722" y="16954"/>
                  </a:lnTo>
                  <a:lnTo>
                    <a:pt x="29333" y="8477"/>
                  </a:lnTo>
                  <a:lnTo>
                    <a:pt x="14648" y="1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3" name="Google Shape;2443;p17"/>
            <p:cNvSpPr/>
            <p:nvPr/>
          </p:nvSpPr>
          <p:spPr>
            <a:xfrm>
              <a:off x="3288575" y="2121825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0" y="8440"/>
                  </a:moveTo>
                  <a:lnTo>
                    <a:pt x="14723" y="16954"/>
                  </a:lnTo>
                  <a:lnTo>
                    <a:pt x="29334" y="8514"/>
                  </a:lnTo>
                  <a:lnTo>
                    <a:pt x="14611" y="1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4" name="Google Shape;2444;p17"/>
            <p:cNvSpPr/>
            <p:nvPr/>
          </p:nvSpPr>
          <p:spPr>
            <a:xfrm>
              <a:off x="3667775" y="1902475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1" y="8440"/>
                  </a:moveTo>
                  <a:lnTo>
                    <a:pt x="14723" y="16954"/>
                  </a:lnTo>
                  <a:lnTo>
                    <a:pt x="29334" y="8515"/>
                  </a:lnTo>
                  <a:lnTo>
                    <a:pt x="14612" y="1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5" name="Google Shape;2445;p17"/>
            <p:cNvSpPr/>
            <p:nvPr/>
          </p:nvSpPr>
          <p:spPr>
            <a:xfrm>
              <a:off x="5574075" y="2565175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14612" y="1"/>
                  </a:moveTo>
                  <a:lnTo>
                    <a:pt x="1" y="8440"/>
                  </a:lnTo>
                  <a:lnTo>
                    <a:pt x="14723" y="16954"/>
                  </a:lnTo>
                  <a:lnTo>
                    <a:pt x="29334" y="8514"/>
                  </a:lnTo>
                  <a:lnTo>
                    <a:pt x="1461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6" name="Google Shape;2446;p17"/>
            <p:cNvSpPr/>
            <p:nvPr/>
          </p:nvSpPr>
          <p:spPr>
            <a:xfrm>
              <a:off x="3675225" y="3221375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29334" y="8477"/>
                  </a:moveTo>
                  <a:lnTo>
                    <a:pt x="14611" y="0"/>
                  </a:lnTo>
                  <a:lnTo>
                    <a:pt x="0" y="8439"/>
                  </a:lnTo>
                  <a:lnTo>
                    <a:pt x="14723" y="16916"/>
                  </a:lnTo>
                  <a:lnTo>
                    <a:pt x="29334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7" name="Google Shape;2447;p17"/>
            <p:cNvSpPr/>
            <p:nvPr/>
          </p:nvSpPr>
          <p:spPr>
            <a:xfrm>
              <a:off x="3296000" y="3439775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29334" y="8515"/>
                  </a:moveTo>
                  <a:lnTo>
                    <a:pt x="14612" y="1"/>
                  </a:lnTo>
                  <a:lnTo>
                    <a:pt x="1" y="8440"/>
                  </a:lnTo>
                  <a:lnTo>
                    <a:pt x="14723" y="16954"/>
                  </a:lnTo>
                  <a:lnTo>
                    <a:pt x="29334" y="851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8" name="Google Shape;2448;p17"/>
            <p:cNvSpPr/>
            <p:nvPr/>
          </p:nvSpPr>
          <p:spPr>
            <a:xfrm>
              <a:off x="4436425" y="3222300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29334" y="8514"/>
                  </a:moveTo>
                  <a:lnTo>
                    <a:pt x="14612" y="0"/>
                  </a:lnTo>
                  <a:lnTo>
                    <a:pt x="1" y="8440"/>
                  </a:lnTo>
                  <a:lnTo>
                    <a:pt x="14686" y="16953"/>
                  </a:lnTo>
                  <a:lnTo>
                    <a:pt x="29334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9" name="Google Shape;2449;p17"/>
            <p:cNvSpPr/>
            <p:nvPr/>
          </p:nvSpPr>
          <p:spPr>
            <a:xfrm>
              <a:off x="2914000" y="321950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29334" y="8514"/>
                  </a:moveTo>
                  <a:lnTo>
                    <a:pt x="14611" y="1"/>
                  </a:lnTo>
                  <a:lnTo>
                    <a:pt x="0" y="8440"/>
                  </a:lnTo>
                  <a:lnTo>
                    <a:pt x="14723" y="16954"/>
                  </a:lnTo>
                  <a:lnTo>
                    <a:pt x="29334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0" name="Google Shape;2450;p17"/>
            <p:cNvSpPr/>
            <p:nvPr/>
          </p:nvSpPr>
          <p:spPr>
            <a:xfrm>
              <a:off x="4057225" y="3441650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29334" y="8477"/>
                  </a:moveTo>
                  <a:lnTo>
                    <a:pt x="14611" y="0"/>
                  </a:lnTo>
                  <a:lnTo>
                    <a:pt x="0" y="8440"/>
                  </a:lnTo>
                  <a:lnTo>
                    <a:pt x="14686" y="16916"/>
                  </a:lnTo>
                  <a:lnTo>
                    <a:pt x="29334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1" name="Google Shape;2451;p17"/>
            <p:cNvSpPr/>
            <p:nvPr/>
          </p:nvSpPr>
          <p:spPr>
            <a:xfrm>
              <a:off x="4817500" y="3442575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29334" y="8514"/>
                  </a:moveTo>
                  <a:lnTo>
                    <a:pt x="14649" y="0"/>
                  </a:lnTo>
                  <a:lnTo>
                    <a:pt x="1" y="8440"/>
                  </a:lnTo>
                  <a:lnTo>
                    <a:pt x="14723" y="16954"/>
                  </a:lnTo>
                  <a:lnTo>
                    <a:pt x="29334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2" name="Google Shape;2452;p17"/>
            <p:cNvSpPr/>
            <p:nvPr/>
          </p:nvSpPr>
          <p:spPr>
            <a:xfrm>
              <a:off x="5576875" y="300480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29334" y="8477"/>
                  </a:moveTo>
                  <a:lnTo>
                    <a:pt x="14611" y="1"/>
                  </a:lnTo>
                  <a:lnTo>
                    <a:pt x="0" y="8440"/>
                  </a:lnTo>
                  <a:lnTo>
                    <a:pt x="14686" y="16954"/>
                  </a:lnTo>
                  <a:lnTo>
                    <a:pt x="29334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3" name="Google Shape;2453;p17"/>
            <p:cNvSpPr/>
            <p:nvPr/>
          </p:nvSpPr>
          <p:spPr>
            <a:xfrm>
              <a:off x="5578725" y="3444425"/>
              <a:ext cx="733375" cy="422925"/>
            </a:xfrm>
            <a:custGeom>
              <a:rect b="b" l="l" r="r" t="t"/>
              <a:pathLst>
                <a:path extrusionOk="0" fill="none" h="16917" w="29335">
                  <a:moveTo>
                    <a:pt x="29334" y="8477"/>
                  </a:moveTo>
                  <a:lnTo>
                    <a:pt x="14612" y="1"/>
                  </a:lnTo>
                  <a:lnTo>
                    <a:pt x="1" y="8440"/>
                  </a:lnTo>
                  <a:lnTo>
                    <a:pt x="14723" y="16917"/>
                  </a:lnTo>
                  <a:lnTo>
                    <a:pt x="29334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4" name="Google Shape;2454;p17"/>
            <p:cNvSpPr/>
            <p:nvPr/>
          </p:nvSpPr>
          <p:spPr>
            <a:xfrm>
              <a:off x="5196725" y="3224150"/>
              <a:ext cx="734300" cy="422925"/>
            </a:xfrm>
            <a:custGeom>
              <a:rect b="b" l="l" r="r" t="t"/>
              <a:pathLst>
                <a:path extrusionOk="0" fill="none" h="16917" w="29372">
                  <a:moveTo>
                    <a:pt x="29371" y="8477"/>
                  </a:moveTo>
                  <a:lnTo>
                    <a:pt x="14649" y="1"/>
                  </a:lnTo>
                  <a:lnTo>
                    <a:pt x="1" y="8440"/>
                  </a:lnTo>
                  <a:lnTo>
                    <a:pt x="14723" y="16917"/>
                  </a:lnTo>
                  <a:lnTo>
                    <a:pt x="29371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5" name="Google Shape;2455;p17"/>
            <p:cNvSpPr/>
            <p:nvPr/>
          </p:nvSpPr>
          <p:spPr>
            <a:xfrm>
              <a:off x="1766125" y="2119050"/>
              <a:ext cx="734300" cy="423850"/>
            </a:xfrm>
            <a:custGeom>
              <a:rect b="b" l="l" r="r" t="t"/>
              <a:pathLst>
                <a:path extrusionOk="0" fill="none" h="16954" w="29372">
                  <a:moveTo>
                    <a:pt x="1" y="8440"/>
                  </a:moveTo>
                  <a:lnTo>
                    <a:pt x="14723" y="16953"/>
                  </a:lnTo>
                  <a:lnTo>
                    <a:pt x="29371" y="8514"/>
                  </a:lnTo>
                  <a:lnTo>
                    <a:pt x="14649" y="0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6" name="Google Shape;2456;p17"/>
            <p:cNvSpPr/>
            <p:nvPr/>
          </p:nvSpPr>
          <p:spPr>
            <a:xfrm>
              <a:off x="4820300" y="388220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29334" y="8477"/>
                  </a:moveTo>
                  <a:lnTo>
                    <a:pt x="14611" y="1"/>
                  </a:lnTo>
                  <a:lnTo>
                    <a:pt x="0" y="8440"/>
                  </a:lnTo>
                  <a:lnTo>
                    <a:pt x="14723" y="16954"/>
                  </a:lnTo>
                  <a:lnTo>
                    <a:pt x="29334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7" name="Google Shape;2457;p17"/>
            <p:cNvSpPr/>
            <p:nvPr/>
          </p:nvSpPr>
          <p:spPr>
            <a:xfrm>
              <a:off x="4438300" y="3661925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29334" y="8477"/>
                  </a:moveTo>
                  <a:lnTo>
                    <a:pt x="14611" y="0"/>
                  </a:lnTo>
                  <a:lnTo>
                    <a:pt x="0" y="8440"/>
                  </a:lnTo>
                  <a:lnTo>
                    <a:pt x="14723" y="16916"/>
                  </a:lnTo>
                  <a:lnTo>
                    <a:pt x="29334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8" name="Google Shape;2458;p17"/>
            <p:cNvSpPr/>
            <p:nvPr/>
          </p:nvSpPr>
          <p:spPr>
            <a:xfrm>
              <a:off x="3677075" y="3660075"/>
              <a:ext cx="734300" cy="423850"/>
            </a:xfrm>
            <a:custGeom>
              <a:rect b="b" l="l" r="r" t="t"/>
              <a:pathLst>
                <a:path extrusionOk="0" fill="none" h="16954" w="29372">
                  <a:moveTo>
                    <a:pt x="29371" y="8514"/>
                  </a:moveTo>
                  <a:lnTo>
                    <a:pt x="14649" y="0"/>
                  </a:lnTo>
                  <a:lnTo>
                    <a:pt x="1" y="8439"/>
                  </a:lnTo>
                  <a:lnTo>
                    <a:pt x="14723" y="16953"/>
                  </a:lnTo>
                  <a:lnTo>
                    <a:pt x="29371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9" name="Google Shape;2459;p17"/>
            <p:cNvSpPr/>
            <p:nvPr/>
          </p:nvSpPr>
          <p:spPr>
            <a:xfrm>
              <a:off x="4059075" y="3880350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29334" y="8514"/>
                  </a:moveTo>
                  <a:lnTo>
                    <a:pt x="14612" y="0"/>
                  </a:lnTo>
                  <a:lnTo>
                    <a:pt x="1" y="8477"/>
                  </a:lnTo>
                  <a:lnTo>
                    <a:pt x="14723" y="16953"/>
                  </a:lnTo>
                  <a:lnTo>
                    <a:pt x="29334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0" name="Google Shape;2460;p17"/>
            <p:cNvSpPr/>
            <p:nvPr/>
          </p:nvSpPr>
          <p:spPr>
            <a:xfrm>
              <a:off x="5199525" y="366285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29334" y="8514"/>
                  </a:moveTo>
                  <a:lnTo>
                    <a:pt x="14611" y="1"/>
                  </a:lnTo>
                  <a:lnTo>
                    <a:pt x="0" y="8440"/>
                  </a:lnTo>
                  <a:lnTo>
                    <a:pt x="14723" y="16954"/>
                  </a:lnTo>
                  <a:lnTo>
                    <a:pt x="29334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1" name="Google Shape;2461;p17"/>
            <p:cNvSpPr/>
            <p:nvPr/>
          </p:nvSpPr>
          <p:spPr>
            <a:xfrm>
              <a:off x="5957950" y="3225075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29334" y="8515"/>
                  </a:moveTo>
                  <a:lnTo>
                    <a:pt x="14648" y="1"/>
                  </a:lnTo>
                  <a:lnTo>
                    <a:pt x="0" y="8440"/>
                  </a:lnTo>
                  <a:lnTo>
                    <a:pt x="14723" y="16954"/>
                  </a:lnTo>
                  <a:lnTo>
                    <a:pt x="29334" y="851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2" name="Google Shape;2462;p17"/>
            <p:cNvSpPr/>
            <p:nvPr/>
          </p:nvSpPr>
          <p:spPr>
            <a:xfrm>
              <a:off x="5956075" y="2785450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14612" y="1"/>
                  </a:moveTo>
                  <a:lnTo>
                    <a:pt x="1" y="8440"/>
                  </a:lnTo>
                  <a:lnTo>
                    <a:pt x="14723" y="16954"/>
                  </a:lnTo>
                  <a:lnTo>
                    <a:pt x="29334" y="8514"/>
                  </a:lnTo>
                  <a:lnTo>
                    <a:pt x="1461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3" name="Google Shape;2463;p17"/>
            <p:cNvSpPr/>
            <p:nvPr/>
          </p:nvSpPr>
          <p:spPr>
            <a:xfrm>
              <a:off x="5581525" y="3883125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29334" y="8514"/>
                  </a:moveTo>
                  <a:lnTo>
                    <a:pt x="14611" y="1"/>
                  </a:lnTo>
                  <a:lnTo>
                    <a:pt x="0" y="8440"/>
                  </a:lnTo>
                  <a:lnTo>
                    <a:pt x="14723" y="16954"/>
                  </a:lnTo>
                  <a:lnTo>
                    <a:pt x="29334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4" name="Google Shape;2464;p17"/>
            <p:cNvSpPr/>
            <p:nvPr/>
          </p:nvSpPr>
          <p:spPr>
            <a:xfrm>
              <a:off x="3297850" y="3879425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29334" y="8514"/>
                  </a:moveTo>
                  <a:lnTo>
                    <a:pt x="14649" y="0"/>
                  </a:lnTo>
                  <a:lnTo>
                    <a:pt x="1" y="8439"/>
                  </a:lnTo>
                  <a:lnTo>
                    <a:pt x="14723" y="16953"/>
                  </a:lnTo>
                  <a:lnTo>
                    <a:pt x="29334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5" name="Google Shape;2465;p17"/>
            <p:cNvSpPr/>
            <p:nvPr/>
          </p:nvSpPr>
          <p:spPr>
            <a:xfrm>
              <a:off x="5960725" y="3664700"/>
              <a:ext cx="733375" cy="422925"/>
            </a:xfrm>
            <a:custGeom>
              <a:rect b="b" l="l" r="r" t="t"/>
              <a:pathLst>
                <a:path extrusionOk="0" fill="none" h="16917" w="29335">
                  <a:moveTo>
                    <a:pt x="29334" y="8478"/>
                  </a:moveTo>
                  <a:lnTo>
                    <a:pt x="14612" y="1"/>
                  </a:lnTo>
                  <a:lnTo>
                    <a:pt x="1" y="8440"/>
                  </a:lnTo>
                  <a:lnTo>
                    <a:pt x="14723" y="16917"/>
                  </a:lnTo>
                  <a:lnTo>
                    <a:pt x="29334" y="847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6" name="Google Shape;2466;p17"/>
            <p:cNvSpPr/>
            <p:nvPr/>
          </p:nvSpPr>
          <p:spPr>
            <a:xfrm>
              <a:off x="1010475" y="2996450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14723" y="16953"/>
                  </a:moveTo>
                  <a:lnTo>
                    <a:pt x="29334" y="8514"/>
                  </a:lnTo>
                  <a:lnTo>
                    <a:pt x="14612" y="0"/>
                  </a:lnTo>
                  <a:lnTo>
                    <a:pt x="1" y="8439"/>
                  </a:lnTo>
                  <a:lnTo>
                    <a:pt x="14723" y="1695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7" name="Google Shape;2467;p17"/>
            <p:cNvSpPr/>
            <p:nvPr/>
          </p:nvSpPr>
          <p:spPr>
            <a:xfrm>
              <a:off x="1385050" y="1898775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1" y="8439"/>
                  </a:moveTo>
                  <a:lnTo>
                    <a:pt x="14723" y="16953"/>
                  </a:lnTo>
                  <a:lnTo>
                    <a:pt x="29334" y="8514"/>
                  </a:lnTo>
                  <a:lnTo>
                    <a:pt x="14612" y="0"/>
                  </a:lnTo>
                  <a:lnTo>
                    <a:pt x="1" y="843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8" name="Google Shape;2468;p17"/>
            <p:cNvSpPr/>
            <p:nvPr/>
          </p:nvSpPr>
          <p:spPr>
            <a:xfrm>
              <a:off x="1012350" y="3436075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14723" y="16916"/>
                  </a:moveTo>
                  <a:lnTo>
                    <a:pt x="29334" y="8477"/>
                  </a:lnTo>
                  <a:lnTo>
                    <a:pt x="14648" y="0"/>
                  </a:lnTo>
                  <a:lnTo>
                    <a:pt x="0" y="8440"/>
                  </a:lnTo>
                  <a:lnTo>
                    <a:pt x="14723" y="1691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9" name="Google Shape;2469;p17"/>
            <p:cNvSpPr/>
            <p:nvPr/>
          </p:nvSpPr>
          <p:spPr>
            <a:xfrm>
              <a:off x="1015125" y="3875700"/>
              <a:ext cx="733375" cy="422925"/>
            </a:xfrm>
            <a:custGeom>
              <a:rect b="b" l="l" r="r" t="t"/>
              <a:pathLst>
                <a:path extrusionOk="0" fill="none" h="16917" w="29335">
                  <a:moveTo>
                    <a:pt x="29334" y="8477"/>
                  </a:moveTo>
                  <a:lnTo>
                    <a:pt x="14612" y="0"/>
                  </a:lnTo>
                  <a:lnTo>
                    <a:pt x="1" y="8440"/>
                  </a:lnTo>
                  <a:lnTo>
                    <a:pt x="14723" y="16916"/>
                  </a:lnTo>
                  <a:lnTo>
                    <a:pt x="29334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0" name="Google Shape;2470;p17"/>
            <p:cNvSpPr/>
            <p:nvPr/>
          </p:nvSpPr>
          <p:spPr>
            <a:xfrm>
              <a:off x="1007700" y="2556800"/>
              <a:ext cx="733350" cy="423875"/>
            </a:xfrm>
            <a:custGeom>
              <a:rect b="b" l="l" r="r" t="t"/>
              <a:pathLst>
                <a:path extrusionOk="0" fill="none" h="16955" w="29334">
                  <a:moveTo>
                    <a:pt x="14723" y="16954"/>
                  </a:moveTo>
                  <a:lnTo>
                    <a:pt x="29334" y="8515"/>
                  </a:lnTo>
                  <a:lnTo>
                    <a:pt x="14611" y="1"/>
                  </a:lnTo>
                  <a:lnTo>
                    <a:pt x="0" y="8440"/>
                  </a:lnTo>
                  <a:lnTo>
                    <a:pt x="14723" y="1695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1" name="Google Shape;2471;p17"/>
            <p:cNvSpPr/>
            <p:nvPr/>
          </p:nvSpPr>
          <p:spPr>
            <a:xfrm>
              <a:off x="2916775" y="3659125"/>
              <a:ext cx="733375" cy="422925"/>
            </a:xfrm>
            <a:custGeom>
              <a:rect b="b" l="l" r="r" t="t"/>
              <a:pathLst>
                <a:path extrusionOk="0" fill="none" h="16917" w="29335">
                  <a:moveTo>
                    <a:pt x="29334" y="8477"/>
                  </a:moveTo>
                  <a:lnTo>
                    <a:pt x="14612" y="1"/>
                  </a:lnTo>
                  <a:lnTo>
                    <a:pt x="1" y="8440"/>
                  </a:lnTo>
                  <a:lnTo>
                    <a:pt x="14686" y="16917"/>
                  </a:lnTo>
                  <a:lnTo>
                    <a:pt x="29334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2" name="Google Shape;2472;p17"/>
            <p:cNvSpPr/>
            <p:nvPr/>
          </p:nvSpPr>
          <p:spPr>
            <a:xfrm>
              <a:off x="1005850" y="2118125"/>
              <a:ext cx="733350" cy="422900"/>
            </a:xfrm>
            <a:custGeom>
              <a:rect b="b" l="l" r="r" t="t"/>
              <a:pathLst>
                <a:path extrusionOk="0" fill="none" h="16916" w="29334">
                  <a:moveTo>
                    <a:pt x="0" y="8439"/>
                  </a:moveTo>
                  <a:lnTo>
                    <a:pt x="14685" y="16916"/>
                  </a:lnTo>
                  <a:lnTo>
                    <a:pt x="29333" y="8477"/>
                  </a:lnTo>
                  <a:lnTo>
                    <a:pt x="14611" y="0"/>
                  </a:lnTo>
                  <a:lnTo>
                    <a:pt x="0" y="843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3" name="Google Shape;2473;p17"/>
            <p:cNvSpPr/>
            <p:nvPr/>
          </p:nvSpPr>
          <p:spPr>
            <a:xfrm>
              <a:off x="1394350" y="365635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29334" y="8477"/>
                  </a:moveTo>
                  <a:lnTo>
                    <a:pt x="14611" y="0"/>
                  </a:lnTo>
                  <a:lnTo>
                    <a:pt x="0" y="8440"/>
                  </a:lnTo>
                  <a:lnTo>
                    <a:pt x="14723" y="16953"/>
                  </a:lnTo>
                  <a:lnTo>
                    <a:pt x="29334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4" name="Google Shape;2474;p17"/>
            <p:cNvSpPr/>
            <p:nvPr/>
          </p:nvSpPr>
          <p:spPr>
            <a:xfrm>
              <a:off x="2536650" y="3877550"/>
              <a:ext cx="734275" cy="423850"/>
            </a:xfrm>
            <a:custGeom>
              <a:rect b="b" l="l" r="r" t="t"/>
              <a:pathLst>
                <a:path extrusionOk="0" fill="none" h="16954" w="29371">
                  <a:moveTo>
                    <a:pt x="29371" y="8514"/>
                  </a:moveTo>
                  <a:lnTo>
                    <a:pt x="14648" y="1"/>
                  </a:lnTo>
                  <a:lnTo>
                    <a:pt x="0" y="8477"/>
                  </a:lnTo>
                  <a:lnTo>
                    <a:pt x="14723" y="16954"/>
                  </a:lnTo>
                  <a:lnTo>
                    <a:pt x="29371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5" name="Google Shape;2475;p17"/>
            <p:cNvSpPr/>
            <p:nvPr/>
          </p:nvSpPr>
          <p:spPr>
            <a:xfrm>
              <a:off x="2155575" y="3657275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29334" y="8514"/>
                  </a:moveTo>
                  <a:lnTo>
                    <a:pt x="14611" y="1"/>
                  </a:lnTo>
                  <a:lnTo>
                    <a:pt x="0" y="8440"/>
                  </a:lnTo>
                  <a:lnTo>
                    <a:pt x="14723" y="16954"/>
                  </a:lnTo>
                  <a:lnTo>
                    <a:pt x="29334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6" name="Google Shape;2476;p17"/>
            <p:cNvSpPr/>
            <p:nvPr/>
          </p:nvSpPr>
          <p:spPr>
            <a:xfrm>
              <a:off x="1776350" y="3876625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29334" y="8514"/>
                  </a:moveTo>
                  <a:lnTo>
                    <a:pt x="14612" y="1"/>
                  </a:lnTo>
                  <a:lnTo>
                    <a:pt x="1" y="8440"/>
                  </a:lnTo>
                  <a:lnTo>
                    <a:pt x="14723" y="16954"/>
                  </a:lnTo>
                  <a:lnTo>
                    <a:pt x="29334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7" name="Google Shape;2477;p17"/>
            <p:cNvSpPr/>
            <p:nvPr/>
          </p:nvSpPr>
          <p:spPr>
            <a:xfrm>
              <a:off x="635925" y="4094125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14611" y="0"/>
                  </a:moveTo>
                  <a:lnTo>
                    <a:pt x="0" y="8439"/>
                  </a:lnTo>
                  <a:lnTo>
                    <a:pt x="14723" y="16953"/>
                  </a:lnTo>
                  <a:lnTo>
                    <a:pt x="29334" y="8514"/>
                  </a:lnTo>
                  <a:lnTo>
                    <a:pt x="1461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8" name="Google Shape;2478;p17"/>
            <p:cNvSpPr/>
            <p:nvPr/>
          </p:nvSpPr>
          <p:spPr>
            <a:xfrm>
              <a:off x="5782275" y="4762375"/>
              <a:ext cx="338350" cy="97625"/>
            </a:xfrm>
            <a:custGeom>
              <a:rect b="b" l="l" r="r" t="t"/>
              <a:pathLst>
                <a:path extrusionOk="0" fill="none" h="3905" w="13534">
                  <a:moveTo>
                    <a:pt x="1" y="3905"/>
                  </a:moveTo>
                  <a:lnTo>
                    <a:pt x="13533" y="3905"/>
                  </a:lnTo>
                  <a:lnTo>
                    <a:pt x="6767" y="1"/>
                  </a:lnTo>
                  <a:lnTo>
                    <a:pt x="1" y="390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9" name="Google Shape;2479;p17"/>
            <p:cNvSpPr/>
            <p:nvPr/>
          </p:nvSpPr>
          <p:spPr>
            <a:xfrm>
              <a:off x="5965375" y="4543050"/>
              <a:ext cx="733375" cy="316950"/>
            </a:xfrm>
            <a:custGeom>
              <a:rect b="b" l="l" r="r" t="t"/>
              <a:pathLst>
                <a:path extrusionOk="0" fill="none" h="12678" w="29335">
                  <a:moveTo>
                    <a:pt x="14612" y="0"/>
                  </a:moveTo>
                  <a:lnTo>
                    <a:pt x="1" y="8439"/>
                  </a:lnTo>
                  <a:lnTo>
                    <a:pt x="7325" y="12678"/>
                  </a:lnTo>
                  <a:lnTo>
                    <a:pt x="22122" y="12678"/>
                  </a:lnTo>
                  <a:lnTo>
                    <a:pt x="29334" y="8514"/>
                  </a:lnTo>
                  <a:lnTo>
                    <a:pt x="1461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0" name="Google Shape;2480;p17"/>
            <p:cNvSpPr/>
            <p:nvPr/>
          </p:nvSpPr>
          <p:spPr>
            <a:xfrm>
              <a:off x="2911200" y="2779875"/>
              <a:ext cx="734300" cy="423850"/>
            </a:xfrm>
            <a:custGeom>
              <a:rect b="b" l="l" r="r" t="t"/>
              <a:pathLst>
                <a:path extrusionOk="0" fill="none" h="16954" w="29372">
                  <a:moveTo>
                    <a:pt x="29372" y="8514"/>
                  </a:moveTo>
                  <a:lnTo>
                    <a:pt x="14649" y="1"/>
                  </a:lnTo>
                  <a:lnTo>
                    <a:pt x="1" y="8440"/>
                  </a:lnTo>
                  <a:lnTo>
                    <a:pt x="14723" y="16954"/>
                  </a:lnTo>
                  <a:lnTo>
                    <a:pt x="29372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1" name="Google Shape;2481;p17"/>
            <p:cNvSpPr/>
            <p:nvPr/>
          </p:nvSpPr>
          <p:spPr>
            <a:xfrm>
              <a:off x="4442950" y="4540250"/>
              <a:ext cx="733350" cy="319750"/>
            </a:xfrm>
            <a:custGeom>
              <a:rect b="b" l="l" r="r" t="t"/>
              <a:pathLst>
                <a:path extrusionOk="0" fill="none" h="12790" w="29334">
                  <a:moveTo>
                    <a:pt x="14648" y="0"/>
                  </a:moveTo>
                  <a:lnTo>
                    <a:pt x="0" y="8440"/>
                  </a:lnTo>
                  <a:lnTo>
                    <a:pt x="7510" y="12790"/>
                  </a:lnTo>
                  <a:lnTo>
                    <a:pt x="21935" y="12790"/>
                  </a:lnTo>
                  <a:lnTo>
                    <a:pt x="29334" y="8514"/>
                  </a:lnTo>
                  <a:lnTo>
                    <a:pt x="146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2" name="Google Shape;2482;p17"/>
            <p:cNvSpPr/>
            <p:nvPr/>
          </p:nvSpPr>
          <p:spPr>
            <a:xfrm>
              <a:off x="5019200" y="4760525"/>
              <a:ext cx="343000" cy="99475"/>
            </a:xfrm>
            <a:custGeom>
              <a:rect b="b" l="l" r="r" t="t"/>
              <a:pathLst>
                <a:path extrusionOk="0" fill="none" h="3979" w="13720">
                  <a:moveTo>
                    <a:pt x="1" y="3979"/>
                  </a:moveTo>
                  <a:lnTo>
                    <a:pt x="13719" y="3979"/>
                  </a:lnTo>
                  <a:lnTo>
                    <a:pt x="6841" y="1"/>
                  </a:lnTo>
                  <a:lnTo>
                    <a:pt x="1" y="397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3" name="Google Shape;2483;p17"/>
            <p:cNvSpPr/>
            <p:nvPr/>
          </p:nvSpPr>
          <p:spPr>
            <a:xfrm>
              <a:off x="6545350" y="4763325"/>
              <a:ext cx="333700" cy="96675"/>
            </a:xfrm>
            <a:custGeom>
              <a:rect b="b" l="l" r="r" t="t"/>
              <a:pathLst>
                <a:path extrusionOk="0" fill="none" h="3867" w="13348">
                  <a:moveTo>
                    <a:pt x="1" y="3867"/>
                  </a:moveTo>
                  <a:lnTo>
                    <a:pt x="13348" y="3867"/>
                  </a:lnTo>
                  <a:lnTo>
                    <a:pt x="6693" y="0"/>
                  </a:lnTo>
                  <a:lnTo>
                    <a:pt x="1" y="386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4" name="Google Shape;2484;p17"/>
            <p:cNvSpPr/>
            <p:nvPr/>
          </p:nvSpPr>
          <p:spPr>
            <a:xfrm>
              <a:off x="1771700" y="2998300"/>
              <a:ext cx="733375" cy="422925"/>
            </a:xfrm>
            <a:custGeom>
              <a:rect b="b" l="l" r="r" t="t"/>
              <a:pathLst>
                <a:path extrusionOk="0" fill="none" h="16917" w="29335">
                  <a:moveTo>
                    <a:pt x="29334" y="8477"/>
                  </a:moveTo>
                  <a:lnTo>
                    <a:pt x="14612" y="0"/>
                  </a:lnTo>
                  <a:lnTo>
                    <a:pt x="1" y="8440"/>
                  </a:lnTo>
                  <a:lnTo>
                    <a:pt x="14686" y="16916"/>
                  </a:lnTo>
                  <a:lnTo>
                    <a:pt x="29334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5" name="Google Shape;2485;p17"/>
            <p:cNvSpPr/>
            <p:nvPr/>
          </p:nvSpPr>
          <p:spPr>
            <a:xfrm>
              <a:off x="5953300" y="2346750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14611" y="1"/>
                  </a:moveTo>
                  <a:lnTo>
                    <a:pt x="0" y="8440"/>
                  </a:lnTo>
                  <a:lnTo>
                    <a:pt x="14723" y="16917"/>
                  </a:lnTo>
                  <a:lnTo>
                    <a:pt x="29334" y="8477"/>
                  </a:lnTo>
                  <a:lnTo>
                    <a:pt x="1461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6" name="Google Shape;2486;p17"/>
            <p:cNvSpPr/>
            <p:nvPr/>
          </p:nvSpPr>
          <p:spPr>
            <a:xfrm>
              <a:off x="2532000" y="2999225"/>
              <a:ext cx="734275" cy="423850"/>
            </a:xfrm>
            <a:custGeom>
              <a:rect b="b" l="l" r="r" t="t"/>
              <a:pathLst>
                <a:path extrusionOk="0" fill="none" h="16954" w="29371">
                  <a:moveTo>
                    <a:pt x="29371" y="8514"/>
                  </a:moveTo>
                  <a:lnTo>
                    <a:pt x="14648" y="1"/>
                  </a:lnTo>
                  <a:lnTo>
                    <a:pt x="0" y="8440"/>
                  </a:lnTo>
                  <a:lnTo>
                    <a:pt x="14723" y="16954"/>
                  </a:lnTo>
                  <a:lnTo>
                    <a:pt x="29371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7" name="Google Shape;2487;p17"/>
            <p:cNvSpPr/>
            <p:nvPr/>
          </p:nvSpPr>
          <p:spPr>
            <a:xfrm>
              <a:off x="2150925" y="277895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29334" y="8477"/>
                  </a:moveTo>
                  <a:lnTo>
                    <a:pt x="14611" y="0"/>
                  </a:lnTo>
                  <a:lnTo>
                    <a:pt x="0" y="8440"/>
                  </a:lnTo>
                  <a:lnTo>
                    <a:pt x="14723" y="16954"/>
                  </a:lnTo>
                  <a:lnTo>
                    <a:pt x="29334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8" name="Google Shape;2488;p17"/>
            <p:cNvSpPr/>
            <p:nvPr/>
          </p:nvSpPr>
          <p:spPr>
            <a:xfrm>
              <a:off x="4255200" y="4759600"/>
              <a:ext cx="348550" cy="100400"/>
            </a:xfrm>
            <a:custGeom>
              <a:rect b="b" l="l" r="r" t="t"/>
              <a:pathLst>
                <a:path extrusionOk="0" fill="none" h="4016" w="13942">
                  <a:moveTo>
                    <a:pt x="0" y="4016"/>
                  </a:moveTo>
                  <a:lnTo>
                    <a:pt x="13942" y="4016"/>
                  </a:lnTo>
                  <a:lnTo>
                    <a:pt x="6990" y="0"/>
                  </a:lnTo>
                  <a:lnTo>
                    <a:pt x="0" y="401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9" name="Google Shape;2489;p17"/>
            <p:cNvSpPr/>
            <p:nvPr/>
          </p:nvSpPr>
          <p:spPr>
            <a:xfrm>
              <a:off x="1201950" y="4754025"/>
              <a:ext cx="367150" cy="105975"/>
            </a:xfrm>
            <a:custGeom>
              <a:rect b="b" l="l" r="r" t="t"/>
              <a:pathLst>
                <a:path extrusionOk="0" fill="none" h="4239" w="14686">
                  <a:moveTo>
                    <a:pt x="1" y="4239"/>
                  </a:moveTo>
                  <a:lnTo>
                    <a:pt x="14686" y="4239"/>
                  </a:lnTo>
                  <a:lnTo>
                    <a:pt x="7325" y="0"/>
                  </a:lnTo>
                  <a:lnTo>
                    <a:pt x="1" y="423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0" name="Google Shape;2490;p17"/>
            <p:cNvSpPr/>
            <p:nvPr/>
          </p:nvSpPr>
          <p:spPr>
            <a:xfrm>
              <a:off x="1399000" y="4534675"/>
              <a:ext cx="733350" cy="325325"/>
            </a:xfrm>
            <a:custGeom>
              <a:rect b="b" l="l" r="r" t="t"/>
              <a:pathLst>
                <a:path extrusionOk="0" fill="none" h="13013" w="29334">
                  <a:moveTo>
                    <a:pt x="14611" y="0"/>
                  </a:moveTo>
                  <a:lnTo>
                    <a:pt x="0" y="8440"/>
                  </a:lnTo>
                  <a:lnTo>
                    <a:pt x="7882" y="13013"/>
                  </a:lnTo>
                  <a:lnTo>
                    <a:pt x="21564" y="13013"/>
                  </a:lnTo>
                  <a:lnTo>
                    <a:pt x="29334" y="8514"/>
                  </a:lnTo>
                  <a:lnTo>
                    <a:pt x="1461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1" name="Google Shape;2491;p17"/>
            <p:cNvSpPr/>
            <p:nvPr/>
          </p:nvSpPr>
          <p:spPr>
            <a:xfrm>
              <a:off x="437950" y="4753100"/>
              <a:ext cx="372725" cy="106900"/>
            </a:xfrm>
            <a:custGeom>
              <a:rect b="b" l="l" r="r" t="t"/>
              <a:pathLst>
                <a:path extrusionOk="0" fill="none" h="4276" w="14909">
                  <a:moveTo>
                    <a:pt x="0" y="4276"/>
                  </a:moveTo>
                  <a:lnTo>
                    <a:pt x="14909" y="4276"/>
                  </a:lnTo>
                  <a:lnTo>
                    <a:pt x="7436" y="0"/>
                  </a:lnTo>
                  <a:lnTo>
                    <a:pt x="0" y="427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2" name="Google Shape;2492;p17"/>
            <p:cNvSpPr/>
            <p:nvPr/>
          </p:nvSpPr>
          <p:spPr>
            <a:xfrm>
              <a:off x="637775" y="4533750"/>
              <a:ext cx="733350" cy="326250"/>
            </a:xfrm>
            <a:custGeom>
              <a:rect b="b" l="l" r="r" t="t"/>
              <a:pathLst>
                <a:path extrusionOk="0" fill="none" h="13050" w="29334">
                  <a:moveTo>
                    <a:pt x="14649" y="0"/>
                  </a:moveTo>
                  <a:lnTo>
                    <a:pt x="1" y="8440"/>
                  </a:lnTo>
                  <a:lnTo>
                    <a:pt x="7994" y="13050"/>
                  </a:lnTo>
                  <a:lnTo>
                    <a:pt x="21452" y="13050"/>
                  </a:lnTo>
                  <a:lnTo>
                    <a:pt x="29334" y="8477"/>
                  </a:lnTo>
                  <a:lnTo>
                    <a:pt x="1464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3" name="Google Shape;2493;p17"/>
            <p:cNvSpPr/>
            <p:nvPr/>
          </p:nvSpPr>
          <p:spPr>
            <a:xfrm>
              <a:off x="3682650" y="4539325"/>
              <a:ext cx="733375" cy="320675"/>
            </a:xfrm>
            <a:custGeom>
              <a:rect b="b" l="l" r="r" t="t"/>
              <a:pathLst>
                <a:path extrusionOk="0" fill="none" h="12827" w="29335">
                  <a:moveTo>
                    <a:pt x="14612" y="0"/>
                  </a:moveTo>
                  <a:lnTo>
                    <a:pt x="1" y="8440"/>
                  </a:lnTo>
                  <a:lnTo>
                    <a:pt x="7585" y="12827"/>
                  </a:lnTo>
                  <a:lnTo>
                    <a:pt x="21824" y="12827"/>
                  </a:lnTo>
                  <a:lnTo>
                    <a:pt x="29334" y="8477"/>
                  </a:lnTo>
                  <a:lnTo>
                    <a:pt x="1461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4" name="Google Shape;2494;p17"/>
            <p:cNvSpPr/>
            <p:nvPr/>
          </p:nvSpPr>
          <p:spPr>
            <a:xfrm>
              <a:off x="1965025" y="4754950"/>
              <a:ext cx="362525" cy="105050"/>
            </a:xfrm>
            <a:custGeom>
              <a:rect b="b" l="l" r="r" t="t"/>
              <a:pathLst>
                <a:path extrusionOk="0" fill="none" h="4202" w="14501">
                  <a:moveTo>
                    <a:pt x="1" y="4202"/>
                  </a:moveTo>
                  <a:lnTo>
                    <a:pt x="14500" y="4202"/>
                  </a:lnTo>
                  <a:lnTo>
                    <a:pt x="7250" y="1"/>
                  </a:lnTo>
                  <a:lnTo>
                    <a:pt x="1" y="420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5" name="Google Shape;2495;p17"/>
            <p:cNvSpPr/>
            <p:nvPr/>
          </p:nvSpPr>
          <p:spPr>
            <a:xfrm>
              <a:off x="3492125" y="4757750"/>
              <a:ext cx="352275" cy="102250"/>
            </a:xfrm>
            <a:custGeom>
              <a:rect b="b" l="l" r="r" t="t"/>
              <a:pathLst>
                <a:path extrusionOk="0" fill="none" h="4090" w="14091">
                  <a:moveTo>
                    <a:pt x="0" y="4090"/>
                  </a:moveTo>
                  <a:lnTo>
                    <a:pt x="14091" y="4090"/>
                  </a:lnTo>
                  <a:lnTo>
                    <a:pt x="7064" y="0"/>
                  </a:lnTo>
                  <a:lnTo>
                    <a:pt x="0" y="409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6" name="Google Shape;2496;p17"/>
            <p:cNvSpPr/>
            <p:nvPr/>
          </p:nvSpPr>
          <p:spPr>
            <a:xfrm>
              <a:off x="2160225" y="4536525"/>
              <a:ext cx="733350" cy="323475"/>
            </a:xfrm>
            <a:custGeom>
              <a:rect b="b" l="l" r="r" t="t"/>
              <a:pathLst>
                <a:path extrusionOk="0" fill="none" h="12939" w="29334">
                  <a:moveTo>
                    <a:pt x="14611" y="1"/>
                  </a:moveTo>
                  <a:lnTo>
                    <a:pt x="0" y="8440"/>
                  </a:lnTo>
                  <a:lnTo>
                    <a:pt x="7807" y="12939"/>
                  </a:lnTo>
                  <a:lnTo>
                    <a:pt x="21638" y="12939"/>
                  </a:lnTo>
                  <a:lnTo>
                    <a:pt x="29334" y="8477"/>
                  </a:lnTo>
                  <a:lnTo>
                    <a:pt x="1461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7" name="Google Shape;2497;p17"/>
            <p:cNvSpPr/>
            <p:nvPr/>
          </p:nvSpPr>
          <p:spPr>
            <a:xfrm>
              <a:off x="2921425" y="4537450"/>
              <a:ext cx="733375" cy="322550"/>
            </a:xfrm>
            <a:custGeom>
              <a:rect b="b" l="l" r="r" t="t"/>
              <a:pathLst>
                <a:path extrusionOk="0" fill="none" h="12902" w="29335">
                  <a:moveTo>
                    <a:pt x="14612" y="1"/>
                  </a:moveTo>
                  <a:lnTo>
                    <a:pt x="1" y="8440"/>
                  </a:lnTo>
                  <a:lnTo>
                    <a:pt x="7697" y="12902"/>
                  </a:lnTo>
                  <a:lnTo>
                    <a:pt x="21713" y="12902"/>
                  </a:lnTo>
                  <a:lnTo>
                    <a:pt x="29334" y="8515"/>
                  </a:lnTo>
                  <a:lnTo>
                    <a:pt x="1461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8" name="Google Shape;2498;p17"/>
            <p:cNvSpPr/>
            <p:nvPr/>
          </p:nvSpPr>
          <p:spPr>
            <a:xfrm>
              <a:off x="2729050" y="4756800"/>
              <a:ext cx="356925" cy="103200"/>
            </a:xfrm>
            <a:custGeom>
              <a:rect b="b" l="l" r="r" t="t"/>
              <a:pathLst>
                <a:path extrusionOk="0" fill="none" h="4128" w="14277">
                  <a:moveTo>
                    <a:pt x="0" y="4128"/>
                  </a:moveTo>
                  <a:lnTo>
                    <a:pt x="14276" y="4128"/>
                  </a:lnTo>
                  <a:lnTo>
                    <a:pt x="7138" y="1"/>
                  </a:lnTo>
                  <a:lnTo>
                    <a:pt x="0" y="412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9" name="Google Shape;2499;p17"/>
            <p:cNvSpPr/>
            <p:nvPr/>
          </p:nvSpPr>
          <p:spPr>
            <a:xfrm>
              <a:off x="4431800" y="2343975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0" y="8440"/>
                  </a:moveTo>
                  <a:lnTo>
                    <a:pt x="14685" y="16916"/>
                  </a:lnTo>
                  <a:lnTo>
                    <a:pt x="29334" y="8477"/>
                  </a:lnTo>
                  <a:lnTo>
                    <a:pt x="14611" y="0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0" name="Google Shape;2500;p17"/>
            <p:cNvSpPr/>
            <p:nvPr/>
          </p:nvSpPr>
          <p:spPr>
            <a:xfrm>
              <a:off x="3670575" y="234210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0" y="8440"/>
                  </a:moveTo>
                  <a:lnTo>
                    <a:pt x="14723" y="16954"/>
                  </a:lnTo>
                  <a:lnTo>
                    <a:pt x="29334" y="8515"/>
                  </a:lnTo>
                  <a:lnTo>
                    <a:pt x="14611" y="1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1" name="Google Shape;2501;p17"/>
            <p:cNvSpPr/>
            <p:nvPr/>
          </p:nvSpPr>
          <p:spPr>
            <a:xfrm>
              <a:off x="2148125" y="2339325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1" y="8440"/>
                  </a:moveTo>
                  <a:lnTo>
                    <a:pt x="14723" y="16953"/>
                  </a:lnTo>
                  <a:lnTo>
                    <a:pt x="29334" y="8514"/>
                  </a:lnTo>
                  <a:lnTo>
                    <a:pt x="14612" y="0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2" name="Google Shape;2502;p17"/>
            <p:cNvSpPr/>
            <p:nvPr/>
          </p:nvSpPr>
          <p:spPr>
            <a:xfrm>
              <a:off x="2530125" y="2559600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1" y="8440"/>
                  </a:moveTo>
                  <a:lnTo>
                    <a:pt x="14723" y="16954"/>
                  </a:lnTo>
                  <a:lnTo>
                    <a:pt x="29334" y="8514"/>
                  </a:lnTo>
                  <a:lnTo>
                    <a:pt x="14612" y="1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3" name="Google Shape;2503;p17"/>
            <p:cNvSpPr/>
            <p:nvPr/>
          </p:nvSpPr>
          <p:spPr>
            <a:xfrm>
              <a:off x="3291350" y="2561450"/>
              <a:ext cx="733375" cy="422925"/>
            </a:xfrm>
            <a:custGeom>
              <a:rect b="b" l="l" r="r" t="t"/>
              <a:pathLst>
                <a:path extrusionOk="0" fill="none" h="16917" w="29335">
                  <a:moveTo>
                    <a:pt x="1" y="8440"/>
                  </a:moveTo>
                  <a:lnTo>
                    <a:pt x="14686" y="16917"/>
                  </a:lnTo>
                  <a:lnTo>
                    <a:pt x="29334" y="8477"/>
                  </a:lnTo>
                  <a:lnTo>
                    <a:pt x="14612" y="1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4" name="Google Shape;2504;p17"/>
            <p:cNvSpPr/>
            <p:nvPr/>
          </p:nvSpPr>
          <p:spPr>
            <a:xfrm>
              <a:off x="2909350" y="2341175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1" y="8440"/>
                  </a:moveTo>
                  <a:lnTo>
                    <a:pt x="14723" y="16917"/>
                  </a:lnTo>
                  <a:lnTo>
                    <a:pt x="29334" y="8477"/>
                  </a:lnTo>
                  <a:lnTo>
                    <a:pt x="14611" y="1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5" name="Google Shape;2505;p17"/>
            <p:cNvSpPr/>
            <p:nvPr/>
          </p:nvSpPr>
          <p:spPr>
            <a:xfrm>
              <a:off x="1768925" y="2558675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0" y="8440"/>
                  </a:moveTo>
                  <a:lnTo>
                    <a:pt x="14723" y="16916"/>
                  </a:lnTo>
                  <a:lnTo>
                    <a:pt x="29334" y="8477"/>
                  </a:lnTo>
                  <a:lnTo>
                    <a:pt x="14611" y="0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6" name="Google Shape;2506;p17"/>
            <p:cNvSpPr/>
            <p:nvPr/>
          </p:nvSpPr>
          <p:spPr>
            <a:xfrm>
              <a:off x="1773575" y="343700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29333" y="8514"/>
                  </a:moveTo>
                  <a:lnTo>
                    <a:pt x="14611" y="0"/>
                  </a:lnTo>
                  <a:lnTo>
                    <a:pt x="0" y="8440"/>
                  </a:lnTo>
                  <a:lnTo>
                    <a:pt x="14723" y="16953"/>
                  </a:lnTo>
                  <a:lnTo>
                    <a:pt x="29333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7" name="Google Shape;2507;p17"/>
            <p:cNvSpPr/>
            <p:nvPr/>
          </p:nvSpPr>
          <p:spPr>
            <a:xfrm>
              <a:off x="1391550" y="3216725"/>
              <a:ext cx="734300" cy="423850"/>
            </a:xfrm>
            <a:custGeom>
              <a:rect b="b" l="l" r="r" t="t"/>
              <a:pathLst>
                <a:path extrusionOk="0" fill="none" h="16954" w="29372">
                  <a:moveTo>
                    <a:pt x="29371" y="8514"/>
                  </a:moveTo>
                  <a:lnTo>
                    <a:pt x="14649" y="0"/>
                  </a:lnTo>
                  <a:lnTo>
                    <a:pt x="1" y="8440"/>
                  </a:lnTo>
                  <a:lnTo>
                    <a:pt x="14723" y="16953"/>
                  </a:lnTo>
                  <a:lnTo>
                    <a:pt x="29371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8" name="Google Shape;2508;p17"/>
            <p:cNvSpPr/>
            <p:nvPr/>
          </p:nvSpPr>
          <p:spPr>
            <a:xfrm>
              <a:off x="1386900" y="2338400"/>
              <a:ext cx="733375" cy="422925"/>
            </a:xfrm>
            <a:custGeom>
              <a:rect b="b" l="l" r="r" t="t"/>
              <a:pathLst>
                <a:path extrusionOk="0" fill="none" h="16917" w="29335">
                  <a:moveTo>
                    <a:pt x="1" y="8440"/>
                  </a:moveTo>
                  <a:lnTo>
                    <a:pt x="14723" y="16916"/>
                  </a:lnTo>
                  <a:lnTo>
                    <a:pt x="29334" y="8477"/>
                  </a:lnTo>
                  <a:lnTo>
                    <a:pt x="14649" y="0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9" name="Google Shape;2509;p17"/>
            <p:cNvSpPr/>
            <p:nvPr/>
          </p:nvSpPr>
          <p:spPr>
            <a:xfrm>
              <a:off x="1389700" y="277710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14723" y="16953"/>
                  </a:moveTo>
                  <a:lnTo>
                    <a:pt x="29334" y="8514"/>
                  </a:lnTo>
                  <a:lnTo>
                    <a:pt x="14611" y="0"/>
                  </a:lnTo>
                  <a:lnTo>
                    <a:pt x="1" y="8439"/>
                  </a:lnTo>
                  <a:lnTo>
                    <a:pt x="14723" y="1695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0" name="Google Shape;2510;p17"/>
            <p:cNvSpPr/>
            <p:nvPr/>
          </p:nvSpPr>
          <p:spPr>
            <a:xfrm>
              <a:off x="4054425" y="3002025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29334" y="8514"/>
                  </a:moveTo>
                  <a:lnTo>
                    <a:pt x="14612" y="0"/>
                  </a:lnTo>
                  <a:lnTo>
                    <a:pt x="1" y="8440"/>
                  </a:lnTo>
                  <a:lnTo>
                    <a:pt x="14723" y="16953"/>
                  </a:lnTo>
                  <a:lnTo>
                    <a:pt x="29334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1" name="Google Shape;2511;p17"/>
            <p:cNvSpPr/>
            <p:nvPr/>
          </p:nvSpPr>
          <p:spPr>
            <a:xfrm>
              <a:off x="4815650" y="3002950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29334" y="8514"/>
                  </a:moveTo>
                  <a:lnTo>
                    <a:pt x="14612" y="0"/>
                  </a:lnTo>
                  <a:lnTo>
                    <a:pt x="1" y="8477"/>
                  </a:lnTo>
                  <a:lnTo>
                    <a:pt x="14723" y="16953"/>
                  </a:lnTo>
                  <a:lnTo>
                    <a:pt x="29334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2" name="Google Shape;2512;p17"/>
            <p:cNvSpPr/>
            <p:nvPr/>
          </p:nvSpPr>
          <p:spPr>
            <a:xfrm>
              <a:off x="3293225" y="300015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29333" y="8515"/>
                  </a:moveTo>
                  <a:lnTo>
                    <a:pt x="14611" y="1"/>
                  </a:lnTo>
                  <a:lnTo>
                    <a:pt x="0" y="8477"/>
                  </a:lnTo>
                  <a:lnTo>
                    <a:pt x="14723" y="16954"/>
                  </a:lnTo>
                  <a:lnTo>
                    <a:pt x="29333" y="851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3" name="Google Shape;2513;p17"/>
            <p:cNvSpPr/>
            <p:nvPr/>
          </p:nvSpPr>
          <p:spPr>
            <a:xfrm>
              <a:off x="4433650" y="2782675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29334" y="8514"/>
                  </a:moveTo>
                  <a:lnTo>
                    <a:pt x="14611" y="0"/>
                  </a:lnTo>
                  <a:lnTo>
                    <a:pt x="0" y="8440"/>
                  </a:lnTo>
                  <a:lnTo>
                    <a:pt x="14723" y="16953"/>
                  </a:lnTo>
                  <a:lnTo>
                    <a:pt x="29334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4" name="Google Shape;2514;p17"/>
            <p:cNvSpPr/>
            <p:nvPr/>
          </p:nvSpPr>
          <p:spPr>
            <a:xfrm>
              <a:off x="3672425" y="2781750"/>
              <a:ext cx="733375" cy="422900"/>
            </a:xfrm>
            <a:custGeom>
              <a:rect b="b" l="l" r="r" t="t"/>
              <a:pathLst>
                <a:path extrusionOk="0" fill="none" h="16916" w="29335">
                  <a:moveTo>
                    <a:pt x="29334" y="8477"/>
                  </a:moveTo>
                  <a:lnTo>
                    <a:pt x="14649" y="0"/>
                  </a:lnTo>
                  <a:lnTo>
                    <a:pt x="1" y="8439"/>
                  </a:lnTo>
                  <a:lnTo>
                    <a:pt x="14723" y="16916"/>
                  </a:lnTo>
                  <a:lnTo>
                    <a:pt x="29334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5" name="Google Shape;2515;p17"/>
            <p:cNvSpPr/>
            <p:nvPr/>
          </p:nvSpPr>
          <p:spPr>
            <a:xfrm>
              <a:off x="5192075" y="2344900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29334" y="8514"/>
                  </a:moveTo>
                  <a:lnTo>
                    <a:pt x="14649" y="0"/>
                  </a:lnTo>
                  <a:lnTo>
                    <a:pt x="1" y="8440"/>
                  </a:lnTo>
                  <a:lnTo>
                    <a:pt x="14723" y="16954"/>
                  </a:lnTo>
                  <a:lnTo>
                    <a:pt x="29334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6" name="Google Shape;2516;p17"/>
            <p:cNvSpPr/>
            <p:nvPr/>
          </p:nvSpPr>
          <p:spPr>
            <a:xfrm>
              <a:off x="2152775" y="3218575"/>
              <a:ext cx="733375" cy="422925"/>
            </a:xfrm>
            <a:custGeom>
              <a:rect b="b" l="l" r="r" t="t"/>
              <a:pathLst>
                <a:path extrusionOk="0" fill="none" h="16917" w="29335">
                  <a:moveTo>
                    <a:pt x="29334" y="8477"/>
                  </a:moveTo>
                  <a:lnTo>
                    <a:pt x="14649" y="1"/>
                  </a:lnTo>
                  <a:lnTo>
                    <a:pt x="1" y="8440"/>
                  </a:lnTo>
                  <a:lnTo>
                    <a:pt x="14723" y="16917"/>
                  </a:lnTo>
                  <a:lnTo>
                    <a:pt x="29334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7" name="Google Shape;2517;p17"/>
            <p:cNvSpPr/>
            <p:nvPr/>
          </p:nvSpPr>
          <p:spPr>
            <a:xfrm>
              <a:off x="4812875" y="2564250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0" y="8440"/>
                  </a:moveTo>
                  <a:lnTo>
                    <a:pt x="14723" y="16916"/>
                  </a:lnTo>
                  <a:lnTo>
                    <a:pt x="29333" y="8477"/>
                  </a:lnTo>
                  <a:lnTo>
                    <a:pt x="14611" y="0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8" name="Google Shape;2518;p17"/>
            <p:cNvSpPr/>
            <p:nvPr/>
          </p:nvSpPr>
          <p:spPr>
            <a:xfrm>
              <a:off x="4051650" y="2562400"/>
              <a:ext cx="734275" cy="423850"/>
            </a:xfrm>
            <a:custGeom>
              <a:rect b="b" l="l" r="r" t="t"/>
              <a:pathLst>
                <a:path extrusionOk="0" fill="none" h="16954" w="29371">
                  <a:moveTo>
                    <a:pt x="0" y="8439"/>
                  </a:moveTo>
                  <a:lnTo>
                    <a:pt x="14723" y="16953"/>
                  </a:lnTo>
                  <a:lnTo>
                    <a:pt x="29371" y="8514"/>
                  </a:lnTo>
                  <a:lnTo>
                    <a:pt x="14648" y="0"/>
                  </a:lnTo>
                  <a:lnTo>
                    <a:pt x="0" y="843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9" name="Google Shape;2519;p17"/>
            <p:cNvSpPr/>
            <p:nvPr/>
          </p:nvSpPr>
          <p:spPr>
            <a:xfrm>
              <a:off x="5194875" y="2784525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29334" y="8477"/>
                  </a:moveTo>
                  <a:lnTo>
                    <a:pt x="14611" y="1"/>
                  </a:lnTo>
                  <a:lnTo>
                    <a:pt x="0" y="8440"/>
                  </a:lnTo>
                  <a:lnTo>
                    <a:pt x="14723" y="16916"/>
                  </a:lnTo>
                  <a:lnTo>
                    <a:pt x="29334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0" name="Google Shape;2520;p17"/>
            <p:cNvSpPr/>
            <p:nvPr/>
          </p:nvSpPr>
          <p:spPr>
            <a:xfrm>
              <a:off x="5204150" y="4542100"/>
              <a:ext cx="733375" cy="317900"/>
            </a:xfrm>
            <a:custGeom>
              <a:rect b="b" l="l" r="r" t="t"/>
              <a:pathLst>
                <a:path extrusionOk="0" fill="none" h="12716" w="29335">
                  <a:moveTo>
                    <a:pt x="14612" y="1"/>
                  </a:moveTo>
                  <a:lnTo>
                    <a:pt x="1" y="8440"/>
                  </a:lnTo>
                  <a:lnTo>
                    <a:pt x="7437" y="12716"/>
                  </a:lnTo>
                  <a:lnTo>
                    <a:pt x="22010" y="12716"/>
                  </a:lnTo>
                  <a:lnTo>
                    <a:pt x="29334" y="8477"/>
                  </a:lnTo>
                  <a:lnTo>
                    <a:pt x="1461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1" name="Google Shape;2521;p17"/>
            <p:cNvSpPr/>
            <p:nvPr/>
          </p:nvSpPr>
          <p:spPr>
            <a:xfrm>
              <a:off x="4806350" y="1246300"/>
              <a:ext cx="733375" cy="422925"/>
            </a:xfrm>
            <a:custGeom>
              <a:rect b="b" l="l" r="r" t="t"/>
              <a:pathLst>
                <a:path extrusionOk="0" fill="none" h="16917" w="29335">
                  <a:moveTo>
                    <a:pt x="14686" y="16916"/>
                  </a:moveTo>
                  <a:lnTo>
                    <a:pt x="29334" y="8477"/>
                  </a:lnTo>
                  <a:lnTo>
                    <a:pt x="14612" y="0"/>
                  </a:lnTo>
                  <a:lnTo>
                    <a:pt x="1" y="8440"/>
                  </a:lnTo>
                  <a:lnTo>
                    <a:pt x="14686" y="1691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2" name="Google Shape;2522;p17"/>
            <p:cNvSpPr/>
            <p:nvPr/>
          </p:nvSpPr>
          <p:spPr>
            <a:xfrm>
              <a:off x="5185575" y="102695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29334" y="8477"/>
                  </a:moveTo>
                  <a:lnTo>
                    <a:pt x="14611" y="0"/>
                  </a:lnTo>
                  <a:lnTo>
                    <a:pt x="0" y="8440"/>
                  </a:lnTo>
                  <a:lnTo>
                    <a:pt x="14686" y="16953"/>
                  </a:lnTo>
                  <a:lnTo>
                    <a:pt x="29334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3" name="Google Shape;2523;p17"/>
            <p:cNvSpPr/>
            <p:nvPr/>
          </p:nvSpPr>
          <p:spPr>
            <a:xfrm>
              <a:off x="5945875" y="1027875"/>
              <a:ext cx="734275" cy="423850"/>
            </a:xfrm>
            <a:custGeom>
              <a:rect b="b" l="l" r="r" t="t"/>
              <a:pathLst>
                <a:path extrusionOk="0" fill="none" h="16954" w="29371">
                  <a:moveTo>
                    <a:pt x="29371" y="8514"/>
                  </a:moveTo>
                  <a:lnTo>
                    <a:pt x="14648" y="0"/>
                  </a:lnTo>
                  <a:lnTo>
                    <a:pt x="0" y="8440"/>
                  </a:lnTo>
                  <a:lnTo>
                    <a:pt x="14723" y="16954"/>
                  </a:lnTo>
                  <a:lnTo>
                    <a:pt x="29371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4" name="Google Shape;2524;p17"/>
            <p:cNvSpPr/>
            <p:nvPr/>
          </p:nvSpPr>
          <p:spPr>
            <a:xfrm>
              <a:off x="4424350" y="1025075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29334" y="8515"/>
                  </a:moveTo>
                  <a:lnTo>
                    <a:pt x="14612" y="1"/>
                  </a:lnTo>
                  <a:lnTo>
                    <a:pt x="1" y="8440"/>
                  </a:lnTo>
                  <a:lnTo>
                    <a:pt x="14723" y="16954"/>
                  </a:lnTo>
                  <a:lnTo>
                    <a:pt x="29334" y="851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5" name="Google Shape;2525;p17"/>
            <p:cNvSpPr/>
            <p:nvPr/>
          </p:nvSpPr>
          <p:spPr>
            <a:xfrm>
              <a:off x="5566650" y="1247225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14723" y="16953"/>
                  </a:moveTo>
                  <a:lnTo>
                    <a:pt x="29334" y="8514"/>
                  </a:lnTo>
                  <a:lnTo>
                    <a:pt x="14649" y="0"/>
                  </a:lnTo>
                  <a:lnTo>
                    <a:pt x="0" y="8440"/>
                  </a:lnTo>
                  <a:lnTo>
                    <a:pt x="14723" y="1695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6" name="Google Shape;2526;p17"/>
            <p:cNvSpPr/>
            <p:nvPr/>
          </p:nvSpPr>
          <p:spPr>
            <a:xfrm>
              <a:off x="3283925" y="1243500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14723" y="16917"/>
                  </a:moveTo>
                  <a:lnTo>
                    <a:pt x="29334" y="8477"/>
                  </a:lnTo>
                  <a:lnTo>
                    <a:pt x="14611" y="1"/>
                  </a:lnTo>
                  <a:lnTo>
                    <a:pt x="0" y="8440"/>
                  </a:lnTo>
                  <a:lnTo>
                    <a:pt x="14723" y="1691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7" name="Google Shape;2527;p17"/>
            <p:cNvSpPr/>
            <p:nvPr/>
          </p:nvSpPr>
          <p:spPr>
            <a:xfrm>
              <a:off x="3663125" y="1024150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29334" y="8477"/>
                  </a:moveTo>
                  <a:lnTo>
                    <a:pt x="14612" y="1"/>
                  </a:lnTo>
                  <a:lnTo>
                    <a:pt x="1" y="8440"/>
                  </a:lnTo>
                  <a:lnTo>
                    <a:pt x="14723" y="16954"/>
                  </a:lnTo>
                  <a:lnTo>
                    <a:pt x="29334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8" name="Google Shape;2528;p17"/>
            <p:cNvSpPr/>
            <p:nvPr/>
          </p:nvSpPr>
          <p:spPr>
            <a:xfrm>
              <a:off x="4045150" y="1244425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14723" y="16954"/>
                  </a:moveTo>
                  <a:lnTo>
                    <a:pt x="29333" y="8515"/>
                  </a:lnTo>
                  <a:lnTo>
                    <a:pt x="14611" y="1"/>
                  </a:lnTo>
                  <a:lnTo>
                    <a:pt x="0" y="8440"/>
                  </a:lnTo>
                  <a:lnTo>
                    <a:pt x="14723" y="1695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9" name="Google Shape;2529;p17"/>
            <p:cNvSpPr/>
            <p:nvPr/>
          </p:nvSpPr>
          <p:spPr>
            <a:xfrm>
              <a:off x="6341800" y="3885000"/>
              <a:ext cx="734300" cy="422925"/>
            </a:xfrm>
            <a:custGeom>
              <a:rect b="b" l="l" r="r" t="t"/>
              <a:pathLst>
                <a:path extrusionOk="0" fill="none" h="16917" w="29372">
                  <a:moveTo>
                    <a:pt x="1" y="8439"/>
                  </a:moveTo>
                  <a:lnTo>
                    <a:pt x="14723" y="16916"/>
                  </a:lnTo>
                  <a:lnTo>
                    <a:pt x="29371" y="8477"/>
                  </a:lnTo>
                  <a:lnTo>
                    <a:pt x="14649" y="0"/>
                  </a:lnTo>
                  <a:lnTo>
                    <a:pt x="1" y="843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0" name="Google Shape;2530;p17"/>
            <p:cNvSpPr/>
            <p:nvPr/>
          </p:nvSpPr>
          <p:spPr>
            <a:xfrm>
              <a:off x="6339950" y="3445350"/>
              <a:ext cx="733350" cy="423875"/>
            </a:xfrm>
            <a:custGeom>
              <a:rect b="b" l="l" r="r" t="t"/>
              <a:pathLst>
                <a:path extrusionOk="0" fill="none" h="16955" w="29334">
                  <a:moveTo>
                    <a:pt x="0" y="8440"/>
                  </a:moveTo>
                  <a:lnTo>
                    <a:pt x="14723" y="16954"/>
                  </a:lnTo>
                  <a:lnTo>
                    <a:pt x="29334" y="8515"/>
                  </a:lnTo>
                  <a:lnTo>
                    <a:pt x="14611" y="1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1" name="Google Shape;2531;p17"/>
            <p:cNvSpPr/>
            <p:nvPr/>
          </p:nvSpPr>
          <p:spPr>
            <a:xfrm>
              <a:off x="6337150" y="3005725"/>
              <a:ext cx="734300" cy="423850"/>
            </a:xfrm>
            <a:custGeom>
              <a:rect b="b" l="l" r="r" t="t"/>
              <a:pathLst>
                <a:path extrusionOk="0" fill="none" h="16954" w="29372">
                  <a:moveTo>
                    <a:pt x="1" y="8440"/>
                  </a:moveTo>
                  <a:lnTo>
                    <a:pt x="14723" y="16954"/>
                  </a:lnTo>
                  <a:lnTo>
                    <a:pt x="29372" y="8515"/>
                  </a:lnTo>
                  <a:lnTo>
                    <a:pt x="14649" y="1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2" name="Google Shape;2532;p17"/>
            <p:cNvSpPr/>
            <p:nvPr/>
          </p:nvSpPr>
          <p:spPr>
            <a:xfrm>
              <a:off x="2901925" y="102230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29334" y="8514"/>
                  </a:moveTo>
                  <a:lnTo>
                    <a:pt x="14648" y="0"/>
                  </a:lnTo>
                  <a:lnTo>
                    <a:pt x="0" y="8477"/>
                  </a:lnTo>
                  <a:lnTo>
                    <a:pt x="14723" y="16953"/>
                  </a:lnTo>
                  <a:lnTo>
                    <a:pt x="29334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3" name="Google Shape;2533;p17"/>
            <p:cNvSpPr/>
            <p:nvPr/>
          </p:nvSpPr>
          <p:spPr>
            <a:xfrm>
              <a:off x="6332525" y="212740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0" y="8440"/>
                  </a:moveTo>
                  <a:lnTo>
                    <a:pt x="14723" y="16954"/>
                  </a:lnTo>
                  <a:lnTo>
                    <a:pt x="29334" y="8477"/>
                  </a:lnTo>
                  <a:lnTo>
                    <a:pt x="14648" y="1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4" name="Google Shape;2534;p17"/>
            <p:cNvSpPr/>
            <p:nvPr/>
          </p:nvSpPr>
          <p:spPr>
            <a:xfrm>
              <a:off x="6330650" y="1687775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1" y="8440"/>
                  </a:moveTo>
                  <a:lnTo>
                    <a:pt x="14723" y="16954"/>
                  </a:lnTo>
                  <a:lnTo>
                    <a:pt x="29334" y="8514"/>
                  </a:lnTo>
                  <a:lnTo>
                    <a:pt x="14612" y="1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5" name="Google Shape;2535;p17"/>
            <p:cNvSpPr/>
            <p:nvPr/>
          </p:nvSpPr>
          <p:spPr>
            <a:xfrm>
              <a:off x="6327875" y="124815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14723" y="16954"/>
                  </a:moveTo>
                  <a:lnTo>
                    <a:pt x="29334" y="8514"/>
                  </a:lnTo>
                  <a:lnTo>
                    <a:pt x="14611" y="1"/>
                  </a:lnTo>
                  <a:lnTo>
                    <a:pt x="0" y="8477"/>
                  </a:lnTo>
                  <a:lnTo>
                    <a:pt x="14723" y="1695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6" name="Google Shape;2536;p17"/>
            <p:cNvSpPr/>
            <p:nvPr/>
          </p:nvSpPr>
          <p:spPr>
            <a:xfrm>
              <a:off x="6335300" y="2567025"/>
              <a:ext cx="733375" cy="422925"/>
            </a:xfrm>
            <a:custGeom>
              <a:rect b="b" l="l" r="r" t="t"/>
              <a:pathLst>
                <a:path extrusionOk="0" fill="none" h="16917" w="29335">
                  <a:moveTo>
                    <a:pt x="1" y="8440"/>
                  </a:moveTo>
                  <a:lnTo>
                    <a:pt x="14723" y="16917"/>
                  </a:lnTo>
                  <a:lnTo>
                    <a:pt x="29334" y="8477"/>
                  </a:lnTo>
                  <a:lnTo>
                    <a:pt x="14612" y="1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7" name="Google Shape;2537;p17"/>
            <p:cNvSpPr/>
            <p:nvPr/>
          </p:nvSpPr>
          <p:spPr>
            <a:xfrm>
              <a:off x="5951450" y="1907125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14611" y="1"/>
                  </a:moveTo>
                  <a:lnTo>
                    <a:pt x="0" y="8440"/>
                  </a:lnTo>
                  <a:lnTo>
                    <a:pt x="14685" y="16917"/>
                  </a:lnTo>
                  <a:lnTo>
                    <a:pt x="29334" y="8477"/>
                  </a:lnTo>
                  <a:lnTo>
                    <a:pt x="1461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8" name="Google Shape;2538;p17"/>
            <p:cNvSpPr/>
            <p:nvPr/>
          </p:nvSpPr>
          <p:spPr>
            <a:xfrm>
              <a:off x="252050" y="3434200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29334" y="8515"/>
                  </a:moveTo>
                  <a:lnTo>
                    <a:pt x="14612" y="1"/>
                  </a:lnTo>
                  <a:lnTo>
                    <a:pt x="1" y="8440"/>
                  </a:lnTo>
                  <a:lnTo>
                    <a:pt x="14686" y="16954"/>
                  </a:lnTo>
                  <a:lnTo>
                    <a:pt x="29334" y="851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9" name="Google Shape;2539;p17"/>
            <p:cNvSpPr/>
            <p:nvPr/>
          </p:nvSpPr>
          <p:spPr>
            <a:xfrm>
              <a:off x="249275" y="2995500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29334" y="8477"/>
                  </a:moveTo>
                  <a:lnTo>
                    <a:pt x="14611" y="1"/>
                  </a:lnTo>
                  <a:lnTo>
                    <a:pt x="0" y="8440"/>
                  </a:lnTo>
                  <a:lnTo>
                    <a:pt x="14723" y="16917"/>
                  </a:lnTo>
                  <a:lnTo>
                    <a:pt x="29334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0" name="Google Shape;2540;p17"/>
            <p:cNvSpPr/>
            <p:nvPr/>
          </p:nvSpPr>
          <p:spPr>
            <a:xfrm>
              <a:off x="253925" y="3873825"/>
              <a:ext cx="733350" cy="423875"/>
            </a:xfrm>
            <a:custGeom>
              <a:rect b="b" l="l" r="r" t="t"/>
              <a:pathLst>
                <a:path extrusionOk="0" fill="none" h="16955" w="29334">
                  <a:moveTo>
                    <a:pt x="29333" y="8515"/>
                  </a:moveTo>
                  <a:lnTo>
                    <a:pt x="14611" y="1"/>
                  </a:lnTo>
                  <a:lnTo>
                    <a:pt x="0" y="8440"/>
                  </a:lnTo>
                  <a:lnTo>
                    <a:pt x="14723" y="16954"/>
                  </a:lnTo>
                  <a:lnTo>
                    <a:pt x="29333" y="851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1" name="Google Shape;2541;p17"/>
            <p:cNvSpPr/>
            <p:nvPr/>
          </p:nvSpPr>
          <p:spPr>
            <a:xfrm>
              <a:off x="246475" y="2555875"/>
              <a:ext cx="734300" cy="422925"/>
            </a:xfrm>
            <a:custGeom>
              <a:rect b="b" l="l" r="r" t="t"/>
              <a:pathLst>
                <a:path extrusionOk="0" fill="none" h="16917" w="29372">
                  <a:moveTo>
                    <a:pt x="29371" y="8477"/>
                  </a:moveTo>
                  <a:lnTo>
                    <a:pt x="14649" y="1"/>
                  </a:lnTo>
                  <a:lnTo>
                    <a:pt x="1" y="8440"/>
                  </a:lnTo>
                  <a:lnTo>
                    <a:pt x="14723" y="16917"/>
                  </a:lnTo>
                  <a:lnTo>
                    <a:pt x="29371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2" name="Google Shape;2542;p17"/>
            <p:cNvSpPr/>
            <p:nvPr/>
          </p:nvSpPr>
          <p:spPr>
            <a:xfrm>
              <a:off x="256700" y="4313475"/>
              <a:ext cx="733350" cy="422900"/>
            </a:xfrm>
            <a:custGeom>
              <a:rect b="b" l="l" r="r" t="t"/>
              <a:pathLst>
                <a:path extrusionOk="0" fill="none" h="16916" w="29334">
                  <a:moveTo>
                    <a:pt x="1" y="8439"/>
                  </a:moveTo>
                  <a:lnTo>
                    <a:pt x="14686" y="16916"/>
                  </a:lnTo>
                  <a:lnTo>
                    <a:pt x="29334" y="8477"/>
                  </a:lnTo>
                  <a:lnTo>
                    <a:pt x="14612" y="0"/>
                  </a:lnTo>
                  <a:lnTo>
                    <a:pt x="1" y="843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3" name="Google Shape;2543;p17"/>
            <p:cNvSpPr/>
            <p:nvPr/>
          </p:nvSpPr>
          <p:spPr>
            <a:xfrm>
              <a:off x="6344600" y="4324625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0" y="8440"/>
                  </a:moveTo>
                  <a:lnTo>
                    <a:pt x="14723" y="16916"/>
                  </a:lnTo>
                  <a:lnTo>
                    <a:pt x="29334" y="8477"/>
                  </a:lnTo>
                  <a:lnTo>
                    <a:pt x="14611" y="0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4" name="Google Shape;2544;p17"/>
            <p:cNvSpPr/>
            <p:nvPr/>
          </p:nvSpPr>
          <p:spPr>
            <a:xfrm>
              <a:off x="244625" y="211625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29334" y="8514"/>
                  </a:moveTo>
                  <a:lnTo>
                    <a:pt x="14611" y="1"/>
                  </a:lnTo>
                  <a:lnTo>
                    <a:pt x="0" y="8440"/>
                  </a:lnTo>
                  <a:lnTo>
                    <a:pt x="14723" y="16954"/>
                  </a:lnTo>
                  <a:lnTo>
                    <a:pt x="29334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5" name="Google Shape;2545;p17"/>
            <p:cNvSpPr/>
            <p:nvPr/>
          </p:nvSpPr>
          <p:spPr>
            <a:xfrm>
              <a:off x="1380400" y="1019500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29334" y="8515"/>
                  </a:moveTo>
                  <a:lnTo>
                    <a:pt x="14612" y="1"/>
                  </a:lnTo>
                  <a:lnTo>
                    <a:pt x="1" y="8477"/>
                  </a:lnTo>
                  <a:lnTo>
                    <a:pt x="14686" y="16954"/>
                  </a:lnTo>
                  <a:lnTo>
                    <a:pt x="29334" y="851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6" name="Google Shape;2546;p17"/>
            <p:cNvSpPr/>
            <p:nvPr/>
          </p:nvSpPr>
          <p:spPr>
            <a:xfrm>
              <a:off x="2522700" y="124165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14723" y="16953"/>
                  </a:moveTo>
                  <a:lnTo>
                    <a:pt x="29334" y="8514"/>
                  </a:lnTo>
                  <a:lnTo>
                    <a:pt x="14611" y="0"/>
                  </a:lnTo>
                  <a:lnTo>
                    <a:pt x="0" y="8440"/>
                  </a:lnTo>
                  <a:lnTo>
                    <a:pt x="14723" y="1695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7" name="Google Shape;2547;p17"/>
            <p:cNvSpPr/>
            <p:nvPr/>
          </p:nvSpPr>
          <p:spPr>
            <a:xfrm>
              <a:off x="1761475" y="1240725"/>
              <a:ext cx="733375" cy="422925"/>
            </a:xfrm>
            <a:custGeom>
              <a:rect b="b" l="l" r="r" t="t"/>
              <a:pathLst>
                <a:path extrusionOk="0" fill="none" h="16917" w="29335">
                  <a:moveTo>
                    <a:pt x="14723" y="16916"/>
                  </a:moveTo>
                  <a:lnTo>
                    <a:pt x="29334" y="8477"/>
                  </a:lnTo>
                  <a:lnTo>
                    <a:pt x="14649" y="0"/>
                  </a:lnTo>
                  <a:lnTo>
                    <a:pt x="1" y="8440"/>
                  </a:lnTo>
                  <a:lnTo>
                    <a:pt x="14723" y="1691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8" name="Google Shape;2548;p17"/>
            <p:cNvSpPr/>
            <p:nvPr/>
          </p:nvSpPr>
          <p:spPr>
            <a:xfrm>
              <a:off x="2140700" y="1021375"/>
              <a:ext cx="734275" cy="423850"/>
            </a:xfrm>
            <a:custGeom>
              <a:rect b="b" l="l" r="r" t="t"/>
              <a:pathLst>
                <a:path extrusionOk="0" fill="none" h="16954" w="29371">
                  <a:moveTo>
                    <a:pt x="29371" y="8514"/>
                  </a:moveTo>
                  <a:lnTo>
                    <a:pt x="14648" y="0"/>
                  </a:lnTo>
                  <a:lnTo>
                    <a:pt x="0" y="8440"/>
                  </a:lnTo>
                  <a:lnTo>
                    <a:pt x="14723" y="16953"/>
                  </a:lnTo>
                  <a:lnTo>
                    <a:pt x="29371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9" name="Google Shape;2549;p17"/>
            <p:cNvSpPr/>
            <p:nvPr/>
          </p:nvSpPr>
          <p:spPr>
            <a:xfrm>
              <a:off x="1001200" y="123885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14685" y="16954"/>
                  </a:moveTo>
                  <a:lnTo>
                    <a:pt x="29334" y="8515"/>
                  </a:lnTo>
                  <a:lnTo>
                    <a:pt x="14611" y="1"/>
                  </a:lnTo>
                  <a:lnTo>
                    <a:pt x="0" y="8440"/>
                  </a:lnTo>
                  <a:lnTo>
                    <a:pt x="14685" y="1695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0" name="Google Shape;2550;p17"/>
            <p:cNvSpPr/>
            <p:nvPr/>
          </p:nvSpPr>
          <p:spPr>
            <a:xfrm>
              <a:off x="241825" y="1676625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29334" y="8514"/>
                  </a:moveTo>
                  <a:lnTo>
                    <a:pt x="14649" y="1"/>
                  </a:lnTo>
                  <a:lnTo>
                    <a:pt x="1" y="8440"/>
                  </a:lnTo>
                  <a:lnTo>
                    <a:pt x="14723" y="16954"/>
                  </a:lnTo>
                  <a:lnTo>
                    <a:pt x="29334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1" name="Google Shape;2551;p17"/>
            <p:cNvSpPr/>
            <p:nvPr/>
          </p:nvSpPr>
          <p:spPr>
            <a:xfrm>
              <a:off x="621050" y="1458200"/>
              <a:ext cx="734275" cy="422925"/>
            </a:xfrm>
            <a:custGeom>
              <a:rect b="b" l="l" r="r" t="t"/>
              <a:pathLst>
                <a:path extrusionOk="0" fill="none" h="16917" w="29371">
                  <a:moveTo>
                    <a:pt x="29371" y="8477"/>
                  </a:moveTo>
                  <a:lnTo>
                    <a:pt x="14648" y="1"/>
                  </a:lnTo>
                  <a:lnTo>
                    <a:pt x="0" y="8440"/>
                  </a:lnTo>
                  <a:lnTo>
                    <a:pt x="14723" y="16917"/>
                  </a:lnTo>
                  <a:lnTo>
                    <a:pt x="29371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2" name="Google Shape;2552;p17"/>
            <p:cNvSpPr/>
            <p:nvPr/>
          </p:nvSpPr>
          <p:spPr>
            <a:xfrm>
              <a:off x="619175" y="1018575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29334" y="8514"/>
                  </a:moveTo>
                  <a:lnTo>
                    <a:pt x="14612" y="1"/>
                  </a:lnTo>
                  <a:lnTo>
                    <a:pt x="1" y="8440"/>
                  </a:lnTo>
                  <a:lnTo>
                    <a:pt x="14723" y="16954"/>
                  </a:lnTo>
                  <a:lnTo>
                    <a:pt x="29334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3" name="Google Shape;2553;p17"/>
            <p:cNvSpPr/>
            <p:nvPr/>
          </p:nvSpPr>
          <p:spPr>
            <a:xfrm>
              <a:off x="1397125" y="4095975"/>
              <a:ext cx="733375" cy="422925"/>
            </a:xfrm>
            <a:custGeom>
              <a:rect b="b" l="l" r="r" t="t"/>
              <a:pathLst>
                <a:path extrusionOk="0" fill="none" h="16917" w="29335">
                  <a:moveTo>
                    <a:pt x="14612" y="0"/>
                  </a:moveTo>
                  <a:lnTo>
                    <a:pt x="1" y="8440"/>
                  </a:lnTo>
                  <a:lnTo>
                    <a:pt x="14686" y="16916"/>
                  </a:lnTo>
                  <a:lnTo>
                    <a:pt x="29334" y="8477"/>
                  </a:lnTo>
                  <a:lnTo>
                    <a:pt x="1461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4" name="Google Shape;2554;p17"/>
            <p:cNvSpPr/>
            <p:nvPr/>
          </p:nvSpPr>
          <p:spPr>
            <a:xfrm>
              <a:off x="2143475" y="1461000"/>
              <a:ext cx="733375" cy="422925"/>
            </a:xfrm>
            <a:custGeom>
              <a:rect b="b" l="l" r="r" t="t"/>
              <a:pathLst>
                <a:path extrusionOk="0" fill="none" h="16917" w="29335">
                  <a:moveTo>
                    <a:pt x="1" y="8440"/>
                  </a:moveTo>
                  <a:lnTo>
                    <a:pt x="14723" y="16916"/>
                  </a:lnTo>
                  <a:lnTo>
                    <a:pt x="29334" y="8477"/>
                  </a:lnTo>
                  <a:lnTo>
                    <a:pt x="14612" y="0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5" name="Google Shape;2555;p17"/>
            <p:cNvSpPr/>
            <p:nvPr/>
          </p:nvSpPr>
          <p:spPr>
            <a:xfrm>
              <a:off x="1382275" y="1459125"/>
              <a:ext cx="733350" cy="423875"/>
            </a:xfrm>
            <a:custGeom>
              <a:rect b="b" l="l" r="r" t="t"/>
              <a:pathLst>
                <a:path extrusionOk="0" fill="none" h="16955" w="29334">
                  <a:moveTo>
                    <a:pt x="0" y="8440"/>
                  </a:moveTo>
                  <a:lnTo>
                    <a:pt x="14723" y="16954"/>
                  </a:lnTo>
                  <a:lnTo>
                    <a:pt x="29334" y="8515"/>
                  </a:lnTo>
                  <a:lnTo>
                    <a:pt x="14611" y="1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6" name="Google Shape;2556;p17"/>
            <p:cNvSpPr/>
            <p:nvPr/>
          </p:nvSpPr>
          <p:spPr>
            <a:xfrm>
              <a:off x="1764275" y="1679425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0" y="8439"/>
                  </a:moveTo>
                  <a:lnTo>
                    <a:pt x="14723" y="16953"/>
                  </a:lnTo>
                  <a:lnTo>
                    <a:pt x="29334" y="8514"/>
                  </a:lnTo>
                  <a:lnTo>
                    <a:pt x="14611" y="0"/>
                  </a:lnTo>
                  <a:lnTo>
                    <a:pt x="0" y="843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7" name="Google Shape;2557;p17"/>
            <p:cNvSpPr/>
            <p:nvPr/>
          </p:nvSpPr>
          <p:spPr>
            <a:xfrm>
              <a:off x="628475" y="2776150"/>
              <a:ext cx="733375" cy="423875"/>
            </a:xfrm>
            <a:custGeom>
              <a:rect b="b" l="l" r="r" t="t"/>
              <a:pathLst>
                <a:path extrusionOk="0" fill="none" h="16955" w="29335">
                  <a:moveTo>
                    <a:pt x="14723" y="16954"/>
                  </a:moveTo>
                  <a:lnTo>
                    <a:pt x="29334" y="8477"/>
                  </a:lnTo>
                  <a:lnTo>
                    <a:pt x="14612" y="1"/>
                  </a:lnTo>
                  <a:lnTo>
                    <a:pt x="1" y="8440"/>
                  </a:lnTo>
                  <a:lnTo>
                    <a:pt x="14723" y="1695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8" name="Google Shape;2558;p17"/>
            <p:cNvSpPr/>
            <p:nvPr/>
          </p:nvSpPr>
          <p:spPr>
            <a:xfrm>
              <a:off x="623825" y="1896900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1" y="8477"/>
                  </a:moveTo>
                  <a:lnTo>
                    <a:pt x="14723" y="16954"/>
                  </a:lnTo>
                  <a:lnTo>
                    <a:pt x="29334" y="8514"/>
                  </a:lnTo>
                  <a:lnTo>
                    <a:pt x="14612" y="1"/>
                  </a:lnTo>
                  <a:lnTo>
                    <a:pt x="1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9" name="Google Shape;2559;p17"/>
            <p:cNvSpPr/>
            <p:nvPr/>
          </p:nvSpPr>
          <p:spPr>
            <a:xfrm>
              <a:off x="626625" y="2336525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14686" y="16954"/>
                  </a:moveTo>
                  <a:lnTo>
                    <a:pt x="29334" y="8515"/>
                  </a:lnTo>
                  <a:lnTo>
                    <a:pt x="14611" y="1"/>
                  </a:lnTo>
                  <a:lnTo>
                    <a:pt x="0" y="8440"/>
                  </a:lnTo>
                  <a:lnTo>
                    <a:pt x="14686" y="1695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0" name="Google Shape;2560;p17"/>
            <p:cNvSpPr/>
            <p:nvPr/>
          </p:nvSpPr>
          <p:spPr>
            <a:xfrm>
              <a:off x="1003050" y="1678475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0" y="8440"/>
                  </a:moveTo>
                  <a:lnTo>
                    <a:pt x="14723" y="16917"/>
                  </a:lnTo>
                  <a:lnTo>
                    <a:pt x="29334" y="8477"/>
                  </a:lnTo>
                  <a:lnTo>
                    <a:pt x="14611" y="1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1" name="Google Shape;2561;p17"/>
            <p:cNvSpPr/>
            <p:nvPr/>
          </p:nvSpPr>
          <p:spPr>
            <a:xfrm>
              <a:off x="2904700" y="1461925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1" y="8440"/>
                  </a:moveTo>
                  <a:lnTo>
                    <a:pt x="14723" y="16954"/>
                  </a:lnTo>
                  <a:lnTo>
                    <a:pt x="29334" y="8514"/>
                  </a:lnTo>
                  <a:lnTo>
                    <a:pt x="14612" y="0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2" name="Google Shape;2562;p17"/>
            <p:cNvSpPr/>
            <p:nvPr/>
          </p:nvSpPr>
          <p:spPr>
            <a:xfrm>
              <a:off x="2525500" y="1681275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0" y="8440"/>
                  </a:moveTo>
                  <a:lnTo>
                    <a:pt x="14723" y="16916"/>
                  </a:lnTo>
                  <a:lnTo>
                    <a:pt x="29333" y="8477"/>
                  </a:lnTo>
                  <a:lnTo>
                    <a:pt x="14611" y="0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3" name="Google Shape;2563;p17"/>
            <p:cNvSpPr/>
            <p:nvPr/>
          </p:nvSpPr>
          <p:spPr>
            <a:xfrm>
              <a:off x="5187425" y="1466575"/>
              <a:ext cx="733375" cy="422925"/>
            </a:xfrm>
            <a:custGeom>
              <a:rect b="b" l="l" r="r" t="t"/>
              <a:pathLst>
                <a:path extrusionOk="0" fill="none" h="16917" w="29335">
                  <a:moveTo>
                    <a:pt x="1" y="8440"/>
                  </a:moveTo>
                  <a:lnTo>
                    <a:pt x="14723" y="16916"/>
                  </a:lnTo>
                  <a:lnTo>
                    <a:pt x="29334" y="8477"/>
                  </a:lnTo>
                  <a:lnTo>
                    <a:pt x="14612" y="0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4" name="Google Shape;2564;p17"/>
            <p:cNvSpPr/>
            <p:nvPr/>
          </p:nvSpPr>
          <p:spPr>
            <a:xfrm>
              <a:off x="5962600" y="4104350"/>
              <a:ext cx="734275" cy="422900"/>
            </a:xfrm>
            <a:custGeom>
              <a:rect b="b" l="l" r="r" t="t"/>
              <a:pathLst>
                <a:path extrusionOk="0" fill="none" h="16916" w="29371">
                  <a:moveTo>
                    <a:pt x="14648" y="0"/>
                  </a:moveTo>
                  <a:lnTo>
                    <a:pt x="0" y="8439"/>
                  </a:lnTo>
                  <a:lnTo>
                    <a:pt x="14723" y="16916"/>
                  </a:lnTo>
                  <a:lnTo>
                    <a:pt x="29371" y="8477"/>
                  </a:lnTo>
                  <a:lnTo>
                    <a:pt x="146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5" name="Google Shape;2565;p17"/>
            <p:cNvSpPr/>
            <p:nvPr/>
          </p:nvSpPr>
          <p:spPr>
            <a:xfrm>
              <a:off x="4808225" y="168500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0" y="8440"/>
                  </a:moveTo>
                  <a:lnTo>
                    <a:pt x="14723" y="16953"/>
                  </a:lnTo>
                  <a:lnTo>
                    <a:pt x="29334" y="8514"/>
                  </a:lnTo>
                  <a:lnTo>
                    <a:pt x="14611" y="0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6" name="Google Shape;2566;p17"/>
            <p:cNvSpPr/>
            <p:nvPr/>
          </p:nvSpPr>
          <p:spPr>
            <a:xfrm>
              <a:off x="4426225" y="1464725"/>
              <a:ext cx="734275" cy="423850"/>
            </a:xfrm>
            <a:custGeom>
              <a:rect b="b" l="l" r="r" t="t"/>
              <a:pathLst>
                <a:path extrusionOk="0" fill="none" h="16954" w="29371">
                  <a:moveTo>
                    <a:pt x="0" y="8439"/>
                  </a:moveTo>
                  <a:lnTo>
                    <a:pt x="14722" y="16953"/>
                  </a:lnTo>
                  <a:lnTo>
                    <a:pt x="29371" y="8514"/>
                  </a:lnTo>
                  <a:lnTo>
                    <a:pt x="14648" y="0"/>
                  </a:lnTo>
                  <a:lnTo>
                    <a:pt x="0" y="843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7" name="Google Shape;2567;p17"/>
            <p:cNvSpPr/>
            <p:nvPr/>
          </p:nvSpPr>
          <p:spPr>
            <a:xfrm>
              <a:off x="3665925" y="1463775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0" y="8440"/>
                  </a:moveTo>
                  <a:lnTo>
                    <a:pt x="14686" y="16917"/>
                  </a:lnTo>
                  <a:lnTo>
                    <a:pt x="29334" y="8477"/>
                  </a:lnTo>
                  <a:lnTo>
                    <a:pt x="14611" y="1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8" name="Google Shape;2568;p17"/>
            <p:cNvSpPr/>
            <p:nvPr/>
          </p:nvSpPr>
          <p:spPr>
            <a:xfrm>
              <a:off x="4047000" y="1684050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0" y="8440"/>
                  </a:moveTo>
                  <a:lnTo>
                    <a:pt x="14723" y="16917"/>
                  </a:lnTo>
                  <a:lnTo>
                    <a:pt x="29334" y="8478"/>
                  </a:lnTo>
                  <a:lnTo>
                    <a:pt x="14649" y="1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9" name="Google Shape;2569;p17"/>
            <p:cNvSpPr/>
            <p:nvPr/>
          </p:nvSpPr>
          <p:spPr>
            <a:xfrm>
              <a:off x="3285775" y="1682200"/>
              <a:ext cx="734300" cy="423850"/>
            </a:xfrm>
            <a:custGeom>
              <a:rect b="b" l="l" r="r" t="t"/>
              <a:pathLst>
                <a:path extrusionOk="0" fill="none" h="16954" w="29372">
                  <a:moveTo>
                    <a:pt x="1" y="8440"/>
                  </a:moveTo>
                  <a:lnTo>
                    <a:pt x="14723" y="16954"/>
                  </a:lnTo>
                  <a:lnTo>
                    <a:pt x="29371" y="8514"/>
                  </a:lnTo>
                  <a:lnTo>
                    <a:pt x="14649" y="1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0" name="Google Shape;2570;p17"/>
            <p:cNvSpPr/>
            <p:nvPr/>
          </p:nvSpPr>
          <p:spPr>
            <a:xfrm>
              <a:off x="2918650" y="4098775"/>
              <a:ext cx="733350" cy="422900"/>
            </a:xfrm>
            <a:custGeom>
              <a:rect b="b" l="l" r="r" t="t"/>
              <a:pathLst>
                <a:path extrusionOk="0" fill="none" h="16916" w="29334">
                  <a:moveTo>
                    <a:pt x="14611" y="0"/>
                  </a:moveTo>
                  <a:lnTo>
                    <a:pt x="0" y="8439"/>
                  </a:lnTo>
                  <a:lnTo>
                    <a:pt x="14723" y="16916"/>
                  </a:lnTo>
                  <a:lnTo>
                    <a:pt x="29334" y="8477"/>
                  </a:lnTo>
                  <a:lnTo>
                    <a:pt x="1461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1" name="Google Shape;2571;p17"/>
            <p:cNvSpPr/>
            <p:nvPr/>
          </p:nvSpPr>
          <p:spPr>
            <a:xfrm>
              <a:off x="4061875" y="4319975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0" y="8440"/>
                  </a:moveTo>
                  <a:lnTo>
                    <a:pt x="14723" y="16953"/>
                  </a:lnTo>
                  <a:lnTo>
                    <a:pt x="29334" y="8514"/>
                  </a:lnTo>
                  <a:lnTo>
                    <a:pt x="14611" y="0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2" name="Google Shape;2572;p17"/>
            <p:cNvSpPr/>
            <p:nvPr/>
          </p:nvSpPr>
          <p:spPr>
            <a:xfrm>
              <a:off x="3679875" y="409970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14611" y="0"/>
                  </a:moveTo>
                  <a:lnTo>
                    <a:pt x="0" y="8440"/>
                  </a:lnTo>
                  <a:lnTo>
                    <a:pt x="14723" y="16953"/>
                  </a:lnTo>
                  <a:lnTo>
                    <a:pt x="29334" y="8514"/>
                  </a:lnTo>
                  <a:lnTo>
                    <a:pt x="1461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3" name="Google Shape;2573;p17"/>
            <p:cNvSpPr/>
            <p:nvPr/>
          </p:nvSpPr>
          <p:spPr>
            <a:xfrm>
              <a:off x="4441075" y="4101550"/>
              <a:ext cx="733375" cy="422925"/>
            </a:xfrm>
            <a:custGeom>
              <a:rect b="b" l="l" r="r" t="t"/>
              <a:pathLst>
                <a:path extrusionOk="0" fill="none" h="16917" w="29335">
                  <a:moveTo>
                    <a:pt x="14612" y="1"/>
                  </a:moveTo>
                  <a:lnTo>
                    <a:pt x="1" y="8440"/>
                  </a:lnTo>
                  <a:lnTo>
                    <a:pt x="14723" y="16916"/>
                  </a:lnTo>
                  <a:lnTo>
                    <a:pt x="29334" y="8477"/>
                  </a:lnTo>
                  <a:lnTo>
                    <a:pt x="1461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4" name="Google Shape;2574;p17"/>
            <p:cNvSpPr/>
            <p:nvPr/>
          </p:nvSpPr>
          <p:spPr>
            <a:xfrm>
              <a:off x="631275" y="3215800"/>
              <a:ext cx="733350" cy="422900"/>
            </a:xfrm>
            <a:custGeom>
              <a:rect b="b" l="l" r="r" t="t"/>
              <a:pathLst>
                <a:path extrusionOk="0" fill="none" h="16916" w="29334">
                  <a:moveTo>
                    <a:pt x="14686" y="16916"/>
                  </a:moveTo>
                  <a:lnTo>
                    <a:pt x="29334" y="8477"/>
                  </a:lnTo>
                  <a:lnTo>
                    <a:pt x="14611" y="0"/>
                  </a:lnTo>
                  <a:lnTo>
                    <a:pt x="0" y="8439"/>
                  </a:lnTo>
                  <a:lnTo>
                    <a:pt x="14686" y="1691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5" name="Google Shape;2575;p17"/>
            <p:cNvSpPr/>
            <p:nvPr/>
          </p:nvSpPr>
          <p:spPr>
            <a:xfrm>
              <a:off x="4822150" y="4321825"/>
              <a:ext cx="734300" cy="422925"/>
            </a:xfrm>
            <a:custGeom>
              <a:rect b="b" l="l" r="r" t="t"/>
              <a:pathLst>
                <a:path extrusionOk="0" fill="none" h="16917" w="29372">
                  <a:moveTo>
                    <a:pt x="1" y="8440"/>
                  </a:moveTo>
                  <a:lnTo>
                    <a:pt x="14723" y="16917"/>
                  </a:lnTo>
                  <a:lnTo>
                    <a:pt x="29371" y="8477"/>
                  </a:lnTo>
                  <a:lnTo>
                    <a:pt x="14649" y="1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6" name="Google Shape;2576;p17"/>
            <p:cNvSpPr/>
            <p:nvPr/>
          </p:nvSpPr>
          <p:spPr>
            <a:xfrm>
              <a:off x="5583375" y="4322750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1" y="8440"/>
                  </a:moveTo>
                  <a:lnTo>
                    <a:pt x="14723" y="16954"/>
                  </a:lnTo>
                  <a:lnTo>
                    <a:pt x="29334" y="8515"/>
                  </a:lnTo>
                  <a:lnTo>
                    <a:pt x="14649" y="1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7" name="Google Shape;2577;p17"/>
            <p:cNvSpPr/>
            <p:nvPr/>
          </p:nvSpPr>
          <p:spPr>
            <a:xfrm>
              <a:off x="5202300" y="4102475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14612" y="1"/>
                  </a:moveTo>
                  <a:lnTo>
                    <a:pt x="1" y="8440"/>
                  </a:lnTo>
                  <a:lnTo>
                    <a:pt x="14686" y="16954"/>
                  </a:lnTo>
                  <a:lnTo>
                    <a:pt x="29334" y="8514"/>
                  </a:lnTo>
                  <a:lnTo>
                    <a:pt x="1461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8" name="Google Shape;2578;p17"/>
            <p:cNvSpPr/>
            <p:nvPr/>
          </p:nvSpPr>
          <p:spPr>
            <a:xfrm>
              <a:off x="3300650" y="4319050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0" y="8440"/>
                  </a:moveTo>
                  <a:lnTo>
                    <a:pt x="14723" y="16916"/>
                  </a:lnTo>
                  <a:lnTo>
                    <a:pt x="29334" y="8477"/>
                  </a:lnTo>
                  <a:lnTo>
                    <a:pt x="14611" y="0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9" name="Google Shape;2579;p17"/>
            <p:cNvSpPr/>
            <p:nvPr/>
          </p:nvSpPr>
          <p:spPr>
            <a:xfrm>
              <a:off x="5569425" y="1686850"/>
              <a:ext cx="733375" cy="422925"/>
            </a:xfrm>
            <a:custGeom>
              <a:rect b="b" l="l" r="r" t="t"/>
              <a:pathLst>
                <a:path extrusionOk="0" fill="none" h="16917" w="29335">
                  <a:moveTo>
                    <a:pt x="1" y="8440"/>
                  </a:moveTo>
                  <a:lnTo>
                    <a:pt x="14723" y="16916"/>
                  </a:lnTo>
                  <a:lnTo>
                    <a:pt x="29334" y="8477"/>
                  </a:lnTo>
                  <a:lnTo>
                    <a:pt x="14612" y="1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0" name="Google Shape;2580;p17"/>
            <p:cNvSpPr/>
            <p:nvPr/>
          </p:nvSpPr>
          <p:spPr>
            <a:xfrm>
              <a:off x="5948650" y="146750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14612" y="1"/>
                  </a:moveTo>
                  <a:lnTo>
                    <a:pt x="1" y="8440"/>
                  </a:lnTo>
                  <a:lnTo>
                    <a:pt x="14723" y="16954"/>
                  </a:lnTo>
                  <a:lnTo>
                    <a:pt x="29334" y="8514"/>
                  </a:lnTo>
                  <a:lnTo>
                    <a:pt x="1461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1" name="Google Shape;2581;p17"/>
            <p:cNvSpPr/>
            <p:nvPr/>
          </p:nvSpPr>
          <p:spPr>
            <a:xfrm>
              <a:off x="633125" y="3654500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14723" y="16953"/>
                  </a:moveTo>
                  <a:lnTo>
                    <a:pt x="29334" y="8514"/>
                  </a:lnTo>
                  <a:lnTo>
                    <a:pt x="14612" y="0"/>
                  </a:lnTo>
                  <a:lnTo>
                    <a:pt x="1" y="8439"/>
                  </a:lnTo>
                  <a:lnTo>
                    <a:pt x="14723" y="1695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2" name="Google Shape;2582;p17"/>
            <p:cNvSpPr/>
            <p:nvPr/>
          </p:nvSpPr>
          <p:spPr>
            <a:xfrm>
              <a:off x="1017000" y="4314400"/>
              <a:ext cx="734275" cy="423850"/>
            </a:xfrm>
            <a:custGeom>
              <a:rect b="b" l="l" r="r" t="t"/>
              <a:pathLst>
                <a:path extrusionOk="0" fill="none" h="16954" w="29371">
                  <a:moveTo>
                    <a:pt x="0" y="8440"/>
                  </a:moveTo>
                  <a:lnTo>
                    <a:pt x="14723" y="16953"/>
                  </a:lnTo>
                  <a:lnTo>
                    <a:pt x="29371" y="8514"/>
                  </a:lnTo>
                  <a:lnTo>
                    <a:pt x="14648" y="0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3" name="Google Shape;2583;p17"/>
            <p:cNvSpPr/>
            <p:nvPr/>
          </p:nvSpPr>
          <p:spPr>
            <a:xfrm>
              <a:off x="1778200" y="4316250"/>
              <a:ext cx="733375" cy="422925"/>
            </a:xfrm>
            <a:custGeom>
              <a:rect b="b" l="l" r="r" t="t"/>
              <a:pathLst>
                <a:path extrusionOk="0" fill="none" h="16917" w="29335">
                  <a:moveTo>
                    <a:pt x="1" y="8440"/>
                  </a:moveTo>
                  <a:lnTo>
                    <a:pt x="14723" y="16917"/>
                  </a:lnTo>
                  <a:lnTo>
                    <a:pt x="29334" y="8477"/>
                  </a:lnTo>
                  <a:lnTo>
                    <a:pt x="14649" y="1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4" name="Google Shape;2584;p17"/>
            <p:cNvSpPr/>
            <p:nvPr/>
          </p:nvSpPr>
          <p:spPr>
            <a:xfrm>
              <a:off x="2539425" y="4317175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1" y="8440"/>
                  </a:moveTo>
                  <a:lnTo>
                    <a:pt x="14723" y="16954"/>
                  </a:lnTo>
                  <a:lnTo>
                    <a:pt x="29334" y="8515"/>
                  </a:lnTo>
                  <a:lnTo>
                    <a:pt x="14612" y="1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5" name="Google Shape;2585;p17"/>
            <p:cNvSpPr/>
            <p:nvPr/>
          </p:nvSpPr>
          <p:spPr>
            <a:xfrm>
              <a:off x="2157425" y="4096900"/>
              <a:ext cx="734300" cy="423850"/>
            </a:xfrm>
            <a:custGeom>
              <a:rect b="b" l="l" r="r" t="t"/>
              <a:pathLst>
                <a:path extrusionOk="0" fill="none" h="16954" w="29372">
                  <a:moveTo>
                    <a:pt x="14649" y="1"/>
                  </a:moveTo>
                  <a:lnTo>
                    <a:pt x="1" y="8440"/>
                  </a:lnTo>
                  <a:lnTo>
                    <a:pt x="14723" y="16954"/>
                  </a:lnTo>
                  <a:lnTo>
                    <a:pt x="29371" y="8514"/>
                  </a:lnTo>
                  <a:lnTo>
                    <a:pt x="1464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6" name="Google Shape;2586;p17"/>
            <p:cNvSpPr/>
            <p:nvPr/>
          </p:nvSpPr>
          <p:spPr>
            <a:xfrm>
              <a:off x="241825" y="855000"/>
              <a:ext cx="262125" cy="151525"/>
            </a:xfrm>
            <a:custGeom>
              <a:rect b="b" l="l" r="r" t="t"/>
              <a:pathLst>
                <a:path extrusionOk="0" h="6061" w="10485">
                  <a:moveTo>
                    <a:pt x="9407" y="0"/>
                  </a:moveTo>
                  <a:lnTo>
                    <a:pt x="1" y="5428"/>
                  </a:lnTo>
                  <a:lnTo>
                    <a:pt x="1" y="6060"/>
                  </a:lnTo>
                  <a:lnTo>
                    <a:pt x="1048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7" name="Google Shape;2587;p17"/>
            <p:cNvSpPr/>
            <p:nvPr/>
          </p:nvSpPr>
          <p:spPr>
            <a:xfrm>
              <a:off x="7281475" y="4803275"/>
              <a:ext cx="98550" cy="56725"/>
            </a:xfrm>
            <a:custGeom>
              <a:rect b="b" l="l" r="r" t="t"/>
              <a:pathLst>
                <a:path extrusionOk="0" h="2269" w="3942">
                  <a:moveTo>
                    <a:pt x="3942" y="1"/>
                  </a:moveTo>
                  <a:lnTo>
                    <a:pt x="1" y="2269"/>
                  </a:lnTo>
                  <a:lnTo>
                    <a:pt x="1116" y="2269"/>
                  </a:lnTo>
                  <a:lnTo>
                    <a:pt x="3942" y="633"/>
                  </a:lnTo>
                  <a:lnTo>
                    <a:pt x="394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8" name="Google Shape;2588;p17"/>
            <p:cNvSpPr/>
            <p:nvPr/>
          </p:nvSpPr>
          <p:spPr>
            <a:xfrm>
              <a:off x="241825" y="855000"/>
              <a:ext cx="7138200" cy="4005000"/>
            </a:xfrm>
            <a:custGeom>
              <a:rect b="b" l="l" r="r" t="t"/>
              <a:pathLst>
                <a:path extrusionOk="0" h="160200" w="285528">
                  <a:moveTo>
                    <a:pt x="29706" y="6544"/>
                  </a:moveTo>
                  <a:lnTo>
                    <a:pt x="44428" y="15057"/>
                  </a:lnTo>
                  <a:lnTo>
                    <a:pt x="29817" y="23497"/>
                  </a:lnTo>
                  <a:lnTo>
                    <a:pt x="15095" y="14983"/>
                  </a:lnTo>
                  <a:lnTo>
                    <a:pt x="29706" y="6544"/>
                  </a:lnTo>
                  <a:close/>
                  <a:moveTo>
                    <a:pt x="60155" y="6581"/>
                  </a:moveTo>
                  <a:lnTo>
                    <a:pt x="74877" y="15095"/>
                  </a:lnTo>
                  <a:lnTo>
                    <a:pt x="60229" y="23534"/>
                  </a:lnTo>
                  <a:lnTo>
                    <a:pt x="45544" y="15057"/>
                  </a:lnTo>
                  <a:lnTo>
                    <a:pt x="60155" y="6581"/>
                  </a:lnTo>
                  <a:close/>
                  <a:moveTo>
                    <a:pt x="90603" y="6655"/>
                  </a:moveTo>
                  <a:lnTo>
                    <a:pt x="105326" y="15169"/>
                  </a:lnTo>
                  <a:lnTo>
                    <a:pt x="90678" y="23608"/>
                  </a:lnTo>
                  <a:lnTo>
                    <a:pt x="75955" y="15095"/>
                  </a:lnTo>
                  <a:lnTo>
                    <a:pt x="90603" y="6655"/>
                  </a:lnTo>
                  <a:close/>
                  <a:moveTo>
                    <a:pt x="121052" y="6692"/>
                  </a:moveTo>
                  <a:lnTo>
                    <a:pt x="135738" y="15206"/>
                  </a:lnTo>
                  <a:lnTo>
                    <a:pt x="121127" y="23645"/>
                  </a:lnTo>
                  <a:lnTo>
                    <a:pt x="106404" y="15169"/>
                  </a:lnTo>
                  <a:lnTo>
                    <a:pt x="121052" y="6692"/>
                  </a:lnTo>
                  <a:close/>
                  <a:moveTo>
                    <a:pt x="151464" y="6767"/>
                  </a:moveTo>
                  <a:lnTo>
                    <a:pt x="166186" y="15243"/>
                  </a:lnTo>
                  <a:lnTo>
                    <a:pt x="151575" y="23720"/>
                  </a:lnTo>
                  <a:lnTo>
                    <a:pt x="136853" y="15206"/>
                  </a:lnTo>
                  <a:lnTo>
                    <a:pt x="151464" y="6767"/>
                  </a:lnTo>
                  <a:close/>
                  <a:moveTo>
                    <a:pt x="181913" y="6804"/>
                  </a:moveTo>
                  <a:lnTo>
                    <a:pt x="196635" y="15318"/>
                  </a:lnTo>
                  <a:lnTo>
                    <a:pt x="182024" y="23757"/>
                  </a:lnTo>
                  <a:lnTo>
                    <a:pt x="167302" y="15243"/>
                  </a:lnTo>
                  <a:lnTo>
                    <a:pt x="181913" y="6804"/>
                  </a:lnTo>
                  <a:close/>
                  <a:moveTo>
                    <a:pt x="212361" y="6878"/>
                  </a:moveTo>
                  <a:lnTo>
                    <a:pt x="227084" y="15355"/>
                  </a:lnTo>
                  <a:lnTo>
                    <a:pt x="212436" y="23831"/>
                  </a:lnTo>
                  <a:lnTo>
                    <a:pt x="197750" y="15318"/>
                  </a:lnTo>
                  <a:lnTo>
                    <a:pt x="212361" y="6878"/>
                  </a:lnTo>
                  <a:close/>
                  <a:moveTo>
                    <a:pt x="242810" y="6915"/>
                  </a:moveTo>
                  <a:lnTo>
                    <a:pt x="257533" y="15429"/>
                  </a:lnTo>
                  <a:lnTo>
                    <a:pt x="242885" y="23869"/>
                  </a:lnTo>
                  <a:lnTo>
                    <a:pt x="228162" y="15355"/>
                  </a:lnTo>
                  <a:lnTo>
                    <a:pt x="242810" y="6915"/>
                  </a:lnTo>
                  <a:close/>
                  <a:moveTo>
                    <a:pt x="44986" y="15355"/>
                  </a:moveTo>
                  <a:lnTo>
                    <a:pt x="59709" y="23869"/>
                  </a:lnTo>
                  <a:lnTo>
                    <a:pt x="45060" y="32308"/>
                  </a:lnTo>
                  <a:lnTo>
                    <a:pt x="30375" y="23794"/>
                  </a:lnTo>
                  <a:lnTo>
                    <a:pt x="44986" y="15355"/>
                  </a:lnTo>
                  <a:close/>
                  <a:moveTo>
                    <a:pt x="75435" y="15429"/>
                  </a:moveTo>
                  <a:lnTo>
                    <a:pt x="90120" y="23906"/>
                  </a:lnTo>
                  <a:lnTo>
                    <a:pt x="75509" y="32345"/>
                  </a:lnTo>
                  <a:lnTo>
                    <a:pt x="60787" y="23869"/>
                  </a:lnTo>
                  <a:lnTo>
                    <a:pt x="75435" y="15429"/>
                  </a:lnTo>
                  <a:close/>
                  <a:moveTo>
                    <a:pt x="105846" y="15466"/>
                  </a:moveTo>
                  <a:lnTo>
                    <a:pt x="120569" y="23980"/>
                  </a:lnTo>
                  <a:lnTo>
                    <a:pt x="105958" y="32419"/>
                  </a:lnTo>
                  <a:lnTo>
                    <a:pt x="91235" y="23906"/>
                  </a:lnTo>
                  <a:lnTo>
                    <a:pt x="105846" y="15466"/>
                  </a:lnTo>
                  <a:close/>
                  <a:moveTo>
                    <a:pt x="136295" y="15541"/>
                  </a:moveTo>
                  <a:lnTo>
                    <a:pt x="151018" y="24017"/>
                  </a:lnTo>
                  <a:lnTo>
                    <a:pt x="136407" y="32457"/>
                  </a:lnTo>
                  <a:lnTo>
                    <a:pt x="121684" y="23980"/>
                  </a:lnTo>
                  <a:lnTo>
                    <a:pt x="136295" y="15541"/>
                  </a:lnTo>
                  <a:close/>
                  <a:moveTo>
                    <a:pt x="166744" y="15578"/>
                  </a:moveTo>
                  <a:lnTo>
                    <a:pt x="181466" y="24092"/>
                  </a:lnTo>
                  <a:lnTo>
                    <a:pt x="166856" y="32531"/>
                  </a:lnTo>
                  <a:lnTo>
                    <a:pt x="152133" y="24017"/>
                  </a:lnTo>
                  <a:lnTo>
                    <a:pt x="166744" y="15578"/>
                  </a:lnTo>
                  <a:close/>
                  <a:moveTo>
                    <a:pt x="197193" y="15652"/>
                  </a:moveTo>
                  <a:lnTo>
                    <a:pt x="211915" y="24129"/>
                  </a:lnTo>
                  <a:lnTo>
                    <a:pt x="197267" y="32568"/>
                  </a:lnTo>
                  <a:lnTo>
                    <a:pt x="182582" y="24092"/>
                  </a:lnTo>
                  <a:lnTo>
                    <a:pt x="197193" y="15652"/>
                  </a:lnTo>
                  <a:close/>
                  <a:moveTo>
                    <a:pt x="227642" y="15689"/>
                  </a:moveTo>
                  <a:lnTo>
                    <a:pt x="242327" y="24203"/>
                  </a:lnTo>
                  <a:lnTo>
                    <a:pt x="227716" y="32642"/>
                  </a:lnTo>
                  <a:lnTo>
                    <a:pt x="212993" y="24129"/>
                  </a:lnTo>
                  <a:lnTo>
                    <a:pt x="227642" y="15689"/>
                  </a:lnTo>
                  <a:close/>
                  <a:moveTo>
                    <a:pt x="258053" y="15727"/>
                  </a:moveTo>
                  <a:lnTo>
                    <a:pt x="272776" y="24240"/>
                  </a:lnTo>
                  <a:lnTo>
                    <a:pt x="258165" y="32680"/>
                  </a:lnTo>
                  <a:lnTo>
                    <a:pt x="243442" y="24203"/>
                  </a:lnTo>
                  <a:lnTo>
                    <a:pt x="258053" y="15727"/>
                  </a:lnTo>
                  <a:close/>
                  <a:moveTo>
                    <a:pt x="29817" y="24129"/>
                  </a:moveTo>
                  <a:lnTo>
                    <a:pt x="44540" y="32605"/>
                  </a:lnTo>
                  <a:lnTo>
                    <a:pt x="29892" y="41045"/>
                  </a:lnTo>
                  <a:lnTo>
                    <a:pt x="15169" y="32568"/>
                  </a:lnTo>
                  <a:lnTo>
                    <a:pt x="29817" y="24129"/>
                  </a:lnTo>
                  <a:close/>
                  <a:moveTo>
                    <a:pt x="60229" y="24166"/>
                  </a:moveTo>
                  <a:lnTo>
                    <a:pt x="74952" y="32680"/>
                  </a:lnTo>
                  <a:lnTo>
                    <a:pt x="60341" y="41119"/>
                  </a:lnTo>
                  <a:lnTo>
                    <a:pt x="45618" y="32605"/>
                  </a:lnTo>
                  <a:lnTo>
                    <a:pt x="60229" y="24166"/>
                  </a:lnTo>
                  <a:close/>
                  <a:moveTo>
                    <a:pt x="90678" y="24240"/>
                  </a:moveTo>
                  <a:lnTo>
                    <a:pt x="105400" y="32717"/>
                  </a:lnTo>
                  <a:lnTo>
                    <a:pt x="90789" y="41156"/>
                  </a:lnTo>
                  <a:lnTo>
                    <a:pt x="76067" y="32680"/>
                  </a:lnTo>
                  <a:lnTo>
                    <a:pt x="90678" y="24240"/>
                  </a:lnTo>
                  <a:close/>
                  <a:moveTo>
                    <a:pt x="121127" y="24277"/>
                  </a:moveTo>
                  <a:lnTo>
                    <a:pt x="135849" y="32791"/>
                  </a:lnTo>
                  <a:lnTo>
                    <a:pt x="121238" y="41231"/>
                  </a:lnTo>
                  <a:lnTo>
                    <a:pt x="106516" y="32717"/>
                  </a:lnTo>
                  <a:lnTo>
                    <a:pt x="121127" y="24277"/>
                  </a:lnTo>
                  <a:close/>
                  <a:moveTo>
                    <a:pt x="151575" y="24352"/>
                  </a:moveTo>
                  <a:lnTo>
                    <a:pt x="166298" y="32828"/>
                  </a:lnTo>
                  <a:lnTo>
                    <a:pt x="151650" y="41268"/>
                  </a:lnTo>
                  <a:lnTo>
                    <a:pt x="136964" y="32791"/>
                  </a:lnTo>
                  <a:lnTo>
                    <a:pt x="151575" y="24352"/>
                  </a:lnTo>
                  <a:close/>
                  <a:moveTo>
                    <a:pt x="182024" y="24389"/>
                  </a:moveTo>
                  <a:lnTo>
                    <a:pt x="196747" y="32903"/>
                  </a:lnTo>
                  <a:lnTo>
                    <a:pt x="182098" y="41342"/>
                  </a:lnTo>
                  <a:lnTo>
                    <a:pt x="167376" y="32828"/>
                  </a:lnTo>
                  <a:lnTo>
                    <a:pt x="182024" y="24389"/>
                  </a:lnTo>
                  <a:close/>
                  <a:moveTo>
                    <a:pt x="212436" y="24463"/>
                  </a:moveTo>
                  <a:lnTo>
                    <a:pt x="227158" y="32940"/>
                  </a:lnTo>
                  <a:lnTo>
                    <a:pt x="212547" y="41379"/>
                  </a:lnTo>
                  <a:lnTo>
                    <a:pt x="197825" y="32903"/>
                  </a:lnTo>
                  <a:lnTo>
                    <a:pt x="212436" y="24463"/>
                  </a:lnTo>
                  <a:close/>
                  <a:moveTo>
                    <a:pt x="242885" y="24501"/>
                  </a:moveTo>
                  <a:lnTo>
                    <a:pt x="257607" y="33014"/>
                  </a:lnTo>
                  <a:lnTo>
                    <a:pt x="242996" y="41454"/>
                  </a:lnTo>
                  <a:lnTo>
                    <a:pt x="228274" y="32940"/>
                  </a:lnTo>
                  <a:lnTo>
                    <a:pt x="242885" y="24501"/>
                  </a:lnTo>
                  <a:close/>
                  <a:moveTo>
                    <a:pt x="45060" y="32940"/>
                  </a:moveTo>
                  <a:lnTo>
                    <a:pt x="59783" y="41416"/>
                  </a:lnTo>
                  <a:lnTo>
                    <a:pt x="45172" y="49856"/>
                  </a:lnTo>
                  <a:lnTo>
                    <a:pt x="30449" y="41379"/>
                  </a:lnTo>
                  <a:lnTo>
                    <a:pt x="45060" y="32940"/>
                  </a:lnTo>
                  <a:close/>
                  <a:moveTo>
                    <a:pt x="75509" y="32977"/>
                  </a:moveTo>
                  <a:lnTo>
                    <a:pt x="90232" y="41491"/>
                  </a:lnTo>
                  <a:lnTo>
                    <a:pt x="75621" y="49930"/>
                  </a:lnTo>
                  <a:lnTo>
                    <a:pt x="60898" y="41416"/>
                  </a:lnTo>
                  <a:lnTo>
                    <a:pt x="75509" y="32977"/>
                  </a:lnTo>
                  <a:close/>
                  <a:moveTo>
                    <a:pt x="105958" y="33051"/>
                  </a:moveTo>
                  <a:lnTo>
                    <a:pt x="120680" y="41528"/>
                  </a:lnTo>
                  <a:lnTo>
                    <a:pt x="106070" y="49967"/>
                  </a:lnTo>
                  <a:lnTo>
                    <a:pt x="91347" y="41491"/>
                  </a:lnTo>
                  <a:lnTo>
                    <a:pt x="105958" y="33051"/>
                  </a:lnTo>
                  <a:close/>
                  <a:moveTo>
                    <a:pt x="136407" y="33089"/>
                  </a:moveTo>
                  <a:lnTo>
                    <a:pt x="151129" y="41602"/>
                  </a:lnTo>
                  <a:lnTo>
                    <a:pt x="136481" y="50042"/>
                  </a:lnTo>
                  <a:lnTo>
                    <a:pt x="121759" y="41528"/>
                  </a:lnTo>
                  <a:lnTo>
                    <a:pt x="136407" y="33089"/>
                  </a:lnTo>
                  <a:close/>
                  <a:moveTo>
                    <a:pt x="166856" y="33163"/>
                  </a:moveTo>
                  <a:lnTo>
                    <a:pt x="181541" y="41640"/>
                  </a:lnTo>
                  <a:lnTo>
                    <a:pt x="166930" y="50079"/>
                  </a:lnTo>
                  <a:lnTo>
                    <a:pt x="152207" y="41602"/>
                  </a:lnTo>
                  <a:lnTo>
                    <a:pt x="166856" y="33163"/>
                  </a:lnTo>
                  <a:close/>
                  <a:moveTo>
                    <a:pt x="197267" y="33200"/>
                  </a:moveTo>
                  <a:lnTo>
                    <a:pt x="211990" y="41714"/>
                  </a:lnTo>
                  <a:lnTo>
                    <a:pt x="197379" y="50153"/>
                  </a:lnTo>
                  <a:lnTo>
                    <a:pt x="182656" y="41640"/>
                  </a:lnTo>
                  <a:lnTo>
                    <a:pt x="197267" y="33200"/>
                  </a:lnTo>
                  <a:close/>
                  <a:moveTo>
                    <a:pt x="227716" y="33275"/>
                  </a:moveTo>
                  <a:lnTo>
                    <a:pt x="242438" y="41751"/>
                  </a:lnTo>
                  <a:lnTo>
                    <a:pt x="227827" y="50190"/>
                  </a:lnTo>
                  <a:lnTo>
                    <a:pt x="213105" y="41714"/>
                  </a:lnTo>
                  <a:lnTo>
                    <a:pt x="227716" y="33275"/>
                  </a:lnTo>
                  <a:close/>
                  <a:moveTo>
                    <a:pt x="258165" y="33312"/>
                  </a:moveTo>
                  <a:lnTo>
                    <a:pt x="272887" y="41825"/>
                  </a:lnTo>
                  <a:lnTo>
                    <a:pt x="258276" y="50265"/>
                  </a:lnTo>
                  <a:lnTo>
                    <a:pt x="243554" y="41751"/>
                  </a:lnTo>
                  <a:lnTo>
                    <a:pt x="258165" y="33312"/>
                  </a:lnTo>
                  <a:close/>
                  <a:moveTo>
                    <a:pt x="29892" y="41677"/>
                  </a:moveTo>
                  <a:lnTo>
                    <a:pt x="44614" y="50190"/>
                  </a:lnTo>
                  <a:lnTo>
                    <a:pt x="30003" y="58630"/>
                  </a:lnTo>
                  <a:lnTo>
                    <a:pt x="15281" y="50153"/>
                  </a:lnTo>
                  <a:lnTo>
                    <a:pt x="29892" y="41677"/>
                  </a:lnTo>
                  <a:close/>
                  <a:moveTo>
                    <a:pt x="60341" y="41751"/>
                  </a:moveTo>
                  <a:lnTo>
                    <a:pt x="75063" y="50265"/>
                  </a:lnTo>
                  <a:lnTo>
                    <a:pt x="60452" y="58704"/>
                  </a:lnTo>
                  <a:lnTo>
                    <a:pt x="45730" y="50190"/>
                  </a:lnTo>
                  <a:lnTo>
                    <a:pt x="60341" y="41751"/>
                  </a:lnTo>
                  <a:close/>
                  <a:moveTo>
                    <a:pt x="90789" y="41788"/>
                  </a:moveTo>
                  <a:lnTo>
                    <a:pt x="105512" y="50302"/>
                  </a:lnTo>
                  <a:lnTo>
                    <a:pt x="90864" y="58741"/>
                  </a:lnTo>
                  <a:lnTo>
                    <a:pt x="76178" y="50265"/>
                  </a:lnTo>
                  <a:lnTo>
                    <a:pt x="90789" y="41788"/>
                  </a:lnTo>
                  <a:close/>
                  <a:moveTo>
                    <a:pt x="121238" y="41863"/>
                  </a:moveTo>
                  <a:lnTo>
                    <a:pt x="135923" y="50339"/>
                  </a:lnTo>
                  <a:lnTo>
                    <a:pt x="121312" y="58816"/>
                  </a:lnTo>
                  <a:lnTo>
                    <a:pt x="106590" y="50302"/>
                  </a:lnTo>
                  <a:lnTo>
                    <a:pt x="121238" y="41863"/>
                  </a:lnTo>
                  <a:close/>
                  <a:moveTo>
                    <a:pt x="151650" y="41900"/>
                  </a:moveTo>
                  <a:lnTo>
                    <a:pt x="166372" y="50414"/>
                  </a:lnTo>
                  <a:lnTo>
                    <a:pt x="151761" y="58853"/>
                  </a:lnTo>
                  <a:lnTo>
                    <a:pt x="137039" y="50339"/>
                  </a:lnTo>
                  <a:lnTo>
                    <a:pt x="151650" y="41900"/>
                  </a:lnTo>
                  <a:close/>
                  <a:moveTo>
                    <a:pt x="182098" y="41974"/>
                  </a:moveTo>
                  <a:lnTo>
                    <a:pt x="196821" y="50451"/>
                  </a:lnTo>
                  <a:lnTo>
                    <a:pt x="182210" y="58890"/>
                  </a:lnTo>
                  <a:lnTo>
                    <a:pt x="167488" y="50414"/>
                  </a:lnTo>
                  <a:lnTo>
                    <a:pt x="182098" y="41974"/>
                  </a:lnTo>
                  <a:close/>
                  <a:moveTo>
                    <a:pt x="212547" y="42011"/>
                  </a:moveTo>
                  <a:lnTo>
                    <a:pt x="227270" y="50525"/>
                  </a:lnTo>
                  <a:lnTo>
                    <a:pt x="212659" y="58964"/>
                  </a:lnTo>
                  <a:lnTo>
                    <a:pt x="197936" y="50451"/>
                  </a:lnTo>
                  <a:lnTo>
                    <a:pt x="212547" y="42011"/>
                  </a:lnTo>
                  <a:close/>
                  <a:moveTo>
                    <a:pt x="242996" y="42086"/>
                  </a:moveTo>
                  <a:lnTo>
                    <a:pt x="257719" y="50562"/>
                  </a:lnTo>
                  <a:lnTo>
                    <a:pt x="243070" y="59002"/>
                  </a:lnTo>
                  <a:lnTo>
                    <a:pt x="228385" y="50525"/>
                  </a:lnTo>
                  <a:lnTo>
                    <a:pt x="242996" y="42086"/>
                  </a:lnTo>
                  <a:close/>
                  <a:moveTo>
                    <a:pt x="14723" y="50451"/>
                  </a:moveTo>
                  <a:lnTo>
                    <a:pt x="29446" y="58964"/>
                  </a:lnTo>
                  <a:lnTo>
                    <a:pt x="14835" y="67404"/>
                  </a:lnTo>
                  <a:lnTo>
                    <a:pt x="112" y="58890"/>
                  </a:lnTo>
                  <a:lnTo>
                    <a:pt x="14723" y="50451"/>
                  </a:lnTo>
                  <a:close/>
                  <a:moveTo>
                    <a:pt x="45172" y="50525"/>
                  </a:moveTo>
                  <a:lnTo>
                    <a:pt x="59894" y="59002"/>
                  </a:lnTo>
                  <a:lnTo>
                    <a:pt x="45246" y="67441"/>
                  </a:lnTo>
                  <a:lnTo>
                    <a:pt x="30561" y="58964"/>
                  </a:lnTo>
                  <a:lnTo>
                    <a:pt x="45172" y="50525"/>
                  </a:lnTo>
                  <a:close/>
                  <a:moveTo>
                    <a:pt x="75621" y="50562"/>
                  </a:moveTo>
                  <a:lnTo>
                    <a:pt x="90343" y="59076"/>
                  </a:lnTo>
                  <a:lnTo>
                    <a:pt x="75695" y="67515"/>
                  </a:lnTo>
                  <a:lnTo>
                    <a:pt x="60973" y="59002"/>
                  </a:lnTo>
                  <a:lnTo>
                    <a:pt x="75621" y="50562"/>
                  </a:lnTo>
                  <a:close/>
                  <a:moveTo>
                    <a:pt x="106070" y="50637"/>
                  </a:moveTo>
                  <a:lnTo>
                    <a:pt x="120755" y="59113"/>
                  </a:lnTo>
                  <a:lnTo>
                    <a:pt x="106144" y="67552"/>
                  </a:lnTo>
                  <a:lnTo>
                    <a:pt x="91421" y="59076"/>
                  </a:lnTo>
                  <a:lnTo>
                    <a:pt x="106070" y="50637"/>
                  </a:lnTo>
                  <a:close/>
                  <a:moveTo>
                    <a:pt x="136481" y="50674"/>
                  </a:moveTo>
                  <a:lnTo>
                    <a:pt x="151204" y="59187"/>
                  </a:lnTo>
                  <a:lnTo>
                    <a:pt x="136593" y="67627"/>
                  </a:lnTo>
                  <a:lnTo>
                    <a:pt x="121870" y="59113"/>
                  </a:lnTo>
                  <a:lnTo>
                    <a:pt x="136481" y="50674"/>
                  </a:lnTo>
                  <a:close/>
                  <a:moveTo>
                    <a:pt x="166930" y="50748"/>
                  </a:moveTo>
                  <a:lnTo>
                    <a:pt x="181652" y="59225"/>
                  </a:lnTo>
                  <a:lnTo>
                    <a:pt x="167041" y="67664"/>
                  </a:lnTo>
                  <a:lnTo>
                    <a:pt x="152319" y="59187"/>
                  </a:lnTo>
                  <a:lnTo>
                    <a:pt x="166930" y="50748"/>
                  </a:lnTo>
                  <a:close/>
                  <a:moveTo>
                    <a:pt x="197379" y="50785"/>
                  </a:moveTo>
                  <a:lnTo>
                    <a:pt x="212101" y="59299"/>
                  </a:lnTo>
                  <a:lnTo>
                    <a:pt x="197453" y="67738"/>
                  </a:lnTo>
                  <a:lnTo>
                    <a:pt x="182768" y="59225"/>
                  </a:lnTo>
                  <a:lnTo>
                    <a:pt x="197379" y="50785"/>
                  </a:lnTo>
                  <a:close/>
                  <a:moveTo>
                    <a:pt x="227827" y="50822"/>
                  </a:moveTo>
                  <a:lnTo>
                    <a:pt x="242550" y="59336"/>
                  </a:lnTo>
                  <a:lnTo>
                    <a:pt x="227902" y="67776"/>
                  </a:lnTo>
                  <a:lnTo>
                    <a:pt x="213179" y="59299"/>
                  </a:lnTo>
                  <a:lnTo>
                    <a:pt x="227827" y="50822"/>
                  </a:lnTo>
                  <a:close/>
                  <a:moveTo>
                    <a:pt x="258276" y="50897"/>
                  </a:moveTo>
                  <a:lnTo>
                    <a:pt x="272962" y="59373"/>
                  </a:lnTo>
                  <a:lnTo>
                    <a:pt x="258351" y="67850"/>
                  </a:lnTo>
                  <a:lnTo>
                    <a:pt x="243628" y="59336"/>
                  </a:lnTo>
                  <a:lnTo>
                    <a:pt x="258276" y="50897"/>
                  </a:lnTo>
                  <a:close/>
                  <a:moveTo>
                    <a:pt x="30003" y="59262"/>
                  </a:moveTo>
                  <a:lnTo>
                    <a:pt x="44726" y="67776"/>
                  </a:lnTo>
                  <a:lnTo>
                    <a:pt x="30078" y="76215"/>
                  </a:lnTo>
                  <a:lnTo>
                    <a:pt x="15392" y="67701"/>
                  </a:lnTo>
                  <a:lnTo>
                    <a:pt x="30003" y="59262"/>
                  </a:lnTo>
                  <a:close/>
                  <a:moveTo>
                    <a:pt x="60452" y="59336"/>
                  </a:moveTo>
                  <a:lnTo>
                    <a:pt x="75137" y="67813"/>
                  </a:lnTo>
                  <a:lnTo>
                    <a:pt x="60526" y="76252"/>
                  </a:lnTo>
                  <a:lnTo>
                    <a:pt x="45804" y="67776"/>
                  </a:lnTo>
                  <a:lnTo>
                    <a:pt x="60452" y="59336"/>
                  </a:lnTo>
                  <a:close/>
                  <a:moveTo>
                    <a:pt x="90864" y="59373"/>
                  </a:moveTo>
                  <a:lnTo>
                    <a:pt x="105586" y="67887"/>
                  </a:lnTo>
                  <a:lnTo>
                    <a:pt x="90975" y="76326"/>
                  </a:lnTo>
                  <a:lnTo>
                    <a:pt x="76253" y="67813"/>
                  </a:lnTo>
                  <a:lnTo>
                    <a:pt x="90864" y="59373"/>
                  </a:lnTo>
                  <a:close/>
                  <a:moveTo>
                    <a:pt x="121312" y="59448"/>
                  </a:moveTo>
                  <a:lnTo>
                    <a:pt x="136035" y="67924"/>
                  </a:lnTo>
                  <a:lnTo>
                    <a:pt x="121424" y="76364"/>
                  </a:lnTo>
                  <a:lnTo>
                    <a:pt x="106702" y="67887"/>
                  </a:lnTo>
                  <a:lnTo>
                    <a:pt x="121312" y="59448"/>
                  </a:lnTo>
                  <a:close/>
                  <a:moveTo>
                    <a:pt x="151761" y="59485"/>
                  </a:moveTo>
                  <a:lnTo>
                    <a:pt x="166484" y="67999"/>
                  </a:lnTo>
                  <a:lnTo>
                    <a:pt x="151873" y="76438"/>
                  </a:lnTo>
                  <a:lnTo>
                    <a:pt x="137150" y="67924"/>
                  </a:lnTo>
                  <a:lnTo>
                    <a:pt x="151761" y="59485"/>
                  </a:lnTo>
                  <a:close/>
                  <a:moveTo>
                    <a:pt x="182210" y="59559"/>
                  </a:moveTo>
                  <a:lnTo>
                    <a:pt x="196933" y="68036"/>
                  </a:lnTo>
                  <a:lnTo>
                    <a:pt x="182284" y="76475"/>
                  </a:lnTo>
                  <a:lnTo>
                    <a:pt x="167599" y="67999"/>
                  </a:lnTo>
                  <a:lnTo>
                    <a:pt x="182210" y="59559"/>
                  </a:lnTo>
                  <a:close/>
                  <a:moveTo>
                    <a:pt x="212659" y="59596"/>
                  </a:moveTo>
                  <a:lnTo>
                    <a:pt x="227344" y="68110"/>
                  </a:lnTo>
                  <a:lnTo>
                    <a:pt x="212733" y="76550"/>
                  </a:lnTo>
                  <a:lnTo>
                    <a:pt x="198011" y="68036"/>
                  </a:lnTo>
                  <a:lnTo>
                    <a:pt x="212659" y="59596"/>
                  </a:lnTo>
                  <a:close/>
                  <a:moveTo>
                    <a:pt x="243070" y="59671"/>
                  </a:moveTo>
                  <a:lnTo>
                    <a:pt x="257793" y="68147"/>
                  </a:lnTo>
                  <a:lnTo>
                    <a:pt x="243182" y="76587"/>
                  </a:lnTo>
                  <a:lnTo>
                    <a:pt x="228459" y="68110"/>
                  </a:lnTo>
                  <a:lnTo>
                    <a:pt x="243070" y="59671"/>
                  </a:lnTo>
                  <a:close/>
                  <a:moveTo>
                    <a:pt x="14835" y="68036"/>
                  </a:moveTo>
                  <a:lnTo>
                    <a:pt x="29557" y="76512"/>
                  </a:lnTo>
                  <a:lnTo>
                    <a:pt x="14909" y="84952"/>
                  </a:lnTo>
                  <a:lnTo>
                    <a:pt x="187" y="76475"/>
                  </a:lnTo>
                  <a:lnTo>
                    <a:pt x="14835" y="68036"/>
                  </a:lnTo>
                  <a:close/>
                  <a:moveTo>
                    <a:pt x="45246" y="68073"/>
                  </a:moveTo>
                  <a:lnTo>
                    <a:pt x="59969" y="76587"/>
                  </a:lnTo>
                  <a:lnTo>
                    <a:pt x="45358" y="85026"/>
                  </a:lnTo>
                  <a:lnTo>
                    <a:pt x="30635" y="76512"/>
                  </a:lnTo>
                  <a:lnTo>
                    <a:pt x="45246" y="68073"/>
                  </a:lnTo>
                  <a:close/>
                  <a:moveTo>
                    <a:pt x="75695" y="68147"/>
                  </a:moveTo>
                  <a:lnTo>
                    <a:pt x="90418" y="76624"/>
                  </a:lnTo>
                  <a:lnTo>
                    <a:pt x="75807" y="85063"/>
                  </a:lnTo>
                  <a:lnTo>
                    <a:pt x="61084" y="76587"/>
                  </a:lnTo>
                  <a:lnTo>
                    <a:pt x="75695" y="68147"/>
                  </a:lnTo>
                  <a:close/>
                  <a:moveTo>
                    <a:pt x="106144" y="68185"/>
                  </a:moveTo>
                  <a:lnTo>
                    <a:pt x="120866" y="76698"/>
                  </a:lnTo>
                  <a:lnTo>
                    <a:pt x="106255" y="85138"/>
                  </a:lnTo>
                  <a:lnTo>
                    <a:pt x="91533" y="76624"/>
                  </a:lnTo>
                  <a:lnTo>
                    <a:pt x="106144" y="68185"/>
                  </a:lnTo>
                  <a:close/>
                  <a:moveTo>
                    <a:pt x="136593" y="68259"/>
                  </a:moveTo>
                  <a:lnTo>
                    <a:pt x="151315" y="76735"/>
                  </a:lnTo>
                  <a:lnTo>
                    <a:pt x="136667" y="85175"/>
                  </a:lnTo>
                  <a:lnTo>
                    <a:pt x="121982" y="76698"/>
                  </a:lnTo>
                  <a:lnTo>
                    <a:pt x="136593" y="68259"/>
                  </a:lnTo>
                  <a:close/>
                  <a:moveTo>
                    <a:pt x="167041" y="68296"/>
                  </a:moveTo>
                  <a:lnTo>
                    <a:pt x="181764" y="76810"/>
                  </a:lnTo>
                  <a:lnTo>
                    <a:pt x="167116" y="85249"/>
                  </a:lnTo>
                  <a:lnTo>
                    <a:pt x="152393" y="76735"/>
                  </a:lnTo>
                  <a:lnTo>
                    <a:pt x="167041" y="68296"/>
                  </a:lnTo>
                  <a:close/>
                  <a:moveTo>
                    <a:pt x="197453" y="68370"/>
                  </a:moveTo>
                  <a:lnTo>
                    <a:pt x="212175" y="76847"/>
                  </a:lnTo>
                  <a:lnTo>
                    <a:pt x="197565" y="85286"/>
                  </a:lnTo>
                  <a:lnTo>
                    <a:pt x="182842" y="76810"/>
                  </a:lnTo>
                  <a:lnTo>
                    <a:pt x="197453" y="68370"/>
                  </a:lnTo>
                  <a:close/>
                  <a:moveTo>
                    <a:pt x="227902" y="68408"/>
                  </a:moveTo>
                  <a:lnTo>
                    <a:pt x="242624" y="76921"/>
                  </a:lnTo>
                  <a:lnTo>
                    <a:pt x="228013" y="85361"/>
                  </a:lnTo>
                  <a:lnTo>
                    <a:pt x="213291" y="76847"/>
                  </a:lnTo>
                  <a:lnTo>
                    <a:pt x="227902" y="68408"/>
                  </a:lnTo>
                  <a:close/>
                  <a:moveTo>
                    <a:pt x="258351" y="68482"/>
                  </a:moveTo>
                  <a:lnTo>
                    <a:pt x="273073" y="76958"/>
                  </a:lnTo>
                  <a:lnTo>
                    <a:pt x="258462" y="85398"/>
                  </a:lnTo>
                  <a:lnTo>
                    <a:pt x="243740" y="76921"/>
                  </a:lnTo>
                  <a:lnTo>
                    <a:pt x="258351" y="68482"/>
                  </a:lnTo>
                  <a:close/>
                  <a:moveTo>
                    <a:pt x="30078" y="76847"/>
                  </a:moveTo>
                  <a:lnTo>
                    <a:pt x="44800" y="85323"/>
                  </a:lnTo>
                  <a:lnTo>
                    <a:pt x="30189" y="93800"/>
                  </a:lnTo>
                  <a:lnTo>
                    <a:pt x="15467" y="85286"/>
                  </a:lnTo>
                  <a:lnTo>
                    <a:pt x="30078" y="76847"/>
                  </a:lnTo>
                  <a:close/>
                  <a:moveTo>
                    <a:pt x="60526" y="76884"/>
                  </a:moveTo>
                  <a:lnTo>
                    <a:pt x="75249" y="85398"/>
                  </a:lnTo>
                  <a:lnTo>
                    <a:pt x="60638" y="93837"/>
                  </a:lnTo>
                  <a:lnTo>
                    <a:pt x="45916" y="85323"/>
                  </a:lnTo>
                  <a:lnTo>
                    <a:pt x="60526" y="76884"/>
                  </a:lnTo>
                  <a:close/>
                  <a:moveTo>
                    <a:pt x="90975" y="76958"/>
                  </a:moveTo>
                  <a:lnTo>
                    <a:pt x="105698" y="85435"/>
                  </a:lnTo>
                  <a:lnTo>
                    <a:pt x="91087" y="93912"/>
                  </a:lnTo>
                  <a:lnTo>
                    <a:pt x="76364" y="85398"/>
                  </a:lnTo>
                  <a:lnTo>
                    <a:pt x="90975" y="76958"/>
                  </a:lnTo>
                  <a:close/>
                  <a:moveTo>
                    <a:pt x="121424" y="76996"/>
                  </a:moveTo>
                  <a:lnTo>
                    <a:pt x="136147" y="85509"/>
                  </a:lnTo>
                  <a:lnTo>
                    <a:pt x="121498" y="93949"/>
                  </a:lnTo>
                  <a:lnTo>
                    <a:pt x="106776" y="85435"/>
                  </a:lnTo>
                  <a:lnTo>
                    <a:pt x="121424" y="76996"/>
                  </a:lnTo>
                  <a:close/>
                  <a:moveTo>
                    <a:pt x="151873" y="77070"/>
                  </a:moveTo>
                  <a:lnTo>
                    <a:pt x="166558" y="85547"/>
                  </a:lnTo>
                  <a:lnTo>
                    <a:pt x="151947" y="93986"/>
                  </a:lnTo>
                  <a:lnTo>
                    <a:pt x="137225" y="85509"/>
                  </a:lnTo>
                  <a:lnTo>
                    <a:pt x="151873" y="77070"/>
                  </a:lnTo>
                  <a:close/>
                  <a:moveTo>
                    <a:pt x="182284" y="77107"/>
                  </a:moveTo>
                  <a:lnTo>
                    <a:pt x="197007" y="85621"/>
                  </a:lnTo>
                  <a:lnTo>
                    <a:pt x="182396" y="94060"/>
                  </a:lnTo>
                  <a:lnTo>
                    <a:pt x="167673" y="85547"/>
                  </a:lnTo>
                  <a:lnTo>
                    <a:pt x="182284" y="77107"/>
                  </a:lnTo>
                  <a:close/>
                  <a:moveTo>
                    <a:pt x="212733" y="77182"/>
                  </a:moveTo>
                  <a:lnTo>
                    <a:pt x="227456" y="85658"/>
                  </a:lnTo>
                  <a:lnTo>
                    <a:pt x="212845" y="94097"/>
                  </a:lnTo>
                  <a:lnTo>
                    <a:pt x="198122" y="85621"/>
                  </a:lnTo>
                  <a:lnTo>
                    <a:pt x="212733" y="77182"/>
                  </a:lnTo>
                  <a:close/>
                  <a:moveTo>
                    <a:pt x="243182" y="77219"/>
                  </a:moveTo>
                  <a:lnTo>
                    <a:pt x="257904" y="85732"/>
                  </a:lnTo>
                  <a:lnTo>
                    <a:pt x="243293" y="94172"/>
                  </a:lnTo>
                  <a:lnTo>
                    <a:pt x="228571" y="85658"/>
                  </a:lnTo>
                  <a:lnTo>
                    <a:pt x="243182" y="77219"/>
                  </a:lnTo>
                  <a:close/>
                  <a:moveTo>
                    <a:pt x="14909" y="85621"/>
                  </a:moveTo>
                  <a:lnTo>
                    <a:pt x="29632" y="94097"/>
                  </a:lnTo>
                  <a:lnTo>
                    <a:pt x="15021" y="102537"/>
                  </a:lnTo>
                  <a:lnTo>
                    <a:pt x="298" y="94060"/>
                  </a:lnTo>
                  <a:lnTo>
                    <a:pt x="14909" y="85621"/>
                  </a:lnTo>
                  <a:close/>
                  <a:moveTo>
                    <a:pt x="45358" y="85658"/>
                  </a:moveTo>
                  <a:lnTo>
                    <a:pt x="60080" y="94172"/>
                  </a:lnTo>
                  <a:lnTo>
                    <a:pt x="45469" y="102611"/>
                  </a:lnTo>
                  <a:lnTo>
                    <a:pt x="30747" y="94097"/>
                  </a:lnTo>
                  <a:lnTo>
                    <a:pt x="45358" y="85658"/>
                  </a:lnTo>
                  <a:close/>
                  <a:moveTo>
                    <a:pt x="75807" y="85732"/>
                  </a:moveTo>
                  <a:lnTo>
                    <a:pt x="90529" y="94209"/>
                  </a:lnTo>
                  <a:lnTo>
                    <a:pt x="75881" y="102648"/>
                  </a:lnTo>
                  <a:lnTo>
                    <a:pt x="61196" y="94172"/>
                  </a:lnTo>
                  <a:lnTo>
                    <a:pt x="75807" y="85732"/>
                  </a:lnTo>
                  <a:close/>
                  <a:moveTo>
                    <a:pt x="106255" y="85770"/>
                  </a:moveTo>
                  <a:lnTo>
                    <a:pt x="120978" y="94283"/>
                  </a:lnTo>
                  <a:lnTo>
                    <a:pt x="106330" y="102723"/>
                  </a:lnTo>
                  <a:lnTo>
                    <a:pt x="91607" y="94209"/>
                  </a:lnTo>
                  <a:lnTo>
                    <a:pt x="106255" y="85770"/>
                  </a:lnTo>
                  <a:close/>
                  <a:moveTo>
                    <a:pt x="136667" y="85807"/>
                  </a:moveTo>
                  <a:lnTo>
                    <a:pt x="151389" y="94321"/>
                  </a:lnTo>
                  <a:lnTo>
                    <a:pt x="136779" y="102760"/>
                  </a:lnTo>
                  <a:lnTo>
                    <a:pt x="122056" y="94283"/>
                  </a:lnTo>
                  <a:lnTo>
                    <a:pt x="136667" y="85807"/>
                  </a:lnTo>
                  <a:close/>
                  <a:moveTo>
                    <a:pt x="167116" y="85881"/>
                  </a:moveTo>
                  <a:lnTo>
                    <a:pt x="181838" y="94395"/>
                  </a:lnTo>
                  <a:lnTo>
                    <a:pt x="167227" y="102834"/>
                  </a:lnTo>
                  <a:lnTo>
                    <a:pt x="152505" y="94321"/>
                  </a:lnTo>
                  <a:lnTo>
                    <a:pt x="167116" y="85881"/>
                  </a:lnTo>
                  <a:close/>
                  <a:moveTo>
                    <a:pt x="197565" y="85918"/>
                  </a:moveTo>
                  <a:lnTo>
                    <a:pt x="212287" y="94432"/>
                  </a:lnTo>
                  <a:lnTo>
                    <a:pt x="197676" y="102871"/>
                  </a:lnTo>
                  <a:lnTo>
                    <a:pt x="182954" y="94395"/>
                  </a:lnTo>
                  <a:lnTo>
                    <a:pt x="197565" y="85918"/>
                  </a:lnTo>
                  <a:close/>
                  <a:moveTo>
                    <a:pt x="228013" y="85993"/>
                  </a:moveTo>
                  <a:lnTo>
                    <a:pt x="242736" y="94469"/>
                  </a:lnTo>
                  <a:lnTo>
                    <a:pt x="228088" y="102946"/>
                  </a:lnTo>
                  <a:lnTo>
                    <a:pt x="213402" y="94432"/>
                  </a:lnTo>
                  <a:lnTo>
                    <a:pt x="228013" y="85993"/>
                  </a:lnTo>
                  <a:close/>
                  <a:moveTo>
                    <a:pt x="258462" y="86030"/>
                  </a:moveTo>
                  <a:lnTo>
                    <a:pt x="273185" y="94544"/>
                  </a:lnTo>
                  <a:lnTo>
                    <a:pt x="258536" y="102983"/>
                  </a:lnTo>
                  <a:lnTo>
                    <a:pt x="243814" y="94469"/>
                  </a:lnTo>
                  <a:lnTo>
                    <a:pt x="258462" y="86030"/>
                  </a:lnTo>
                  <a:close/>
                  <a:moveTo>
                    <a:pt x="30189" y="94432"/>
                  </a:moveTo>
                  <a:lnTo>
                    <a:pt x="44912" y="102909"/>
                  </a:lnTo>
                  <a:lnTo>
                    <a:pt x="30264" y="111348"/>
                  </a:lnTo>
                  <a:lnTo>
                    <a:pt x="15578" y="102871"/>
                  </a:lnTo>
                  <a:lnTo>
                    <a:pt x="30189" y="94432"/>
                  </a:lnTo>
                  <a:close/>
                  <a:moveTo>
                    <a:pt x="60638" y="94469"/>
                  </a:moveTo>
                  <a:lnTo>
                    <a:pt x="75360" y="102983"/>
                  </a:lnTo>
                  <a:lnTo>
                    <a:pt x="60712" y="111422"/>
                  </a:lnTo>
                  <a:lnTo>
                    <a:pt x="45990" y="102909"/>
                  </a:lnTo>
                  <a:lnTo>
                    <a:pt x="60638" y="94469"/>
                  </a:lnTo>
                  <a:close/>
                  <a:moveTo>
                    <a:pt x="91087" y="94544"/>
                  </a:moveTo>
                  <a:lnTo>
                    <a:pt x="105772" y="103020"/>
                  </a:lnTo>
                  <a:lnTo>
                    <a:pt x="91161" y="111460"/>
                  </a:lnTo>
                  <a:lnTo>
                    <a:pt x="76439" y="102983"/>
                  </a:lnTo>
                  <a:lnTo>
                    <a:pt x="91087" y="94544"/>
                  </a:lnTo>
                  <a:close/>
                  <a:moveTo>
                    <a:pt x="121498" y="94581"/>
                  </a:moveTo>
                  <a:lnTo>
                    <a:pt x="136221" y="103094"/>
                  </a:lnTo>
                  <a:lnTo>
                    <a:pt x="121610" y="111534"/>
                  </a:lnTo>
                  <a:lnTo>
                    <a:pt x="106887" y="103020"/>
                  </a:lnTo>
                  <a:lnTo>
                    <a:pt x="121498" y="94581"/>
                  </a:lnTo>
                  <a:close/>
                  <a:moveTo>
                    <a:pt x="151947" y="94655"/>
                  </a:moveTo>
                  <a:lnTo>
                    <a:pt x="166670" y="103132"/>
                  </a:lnTo>
                  <a:lnTo>
                    <a:pt x="152059" y="111571"/>
                  </a:lnTo>
                  <a:lnTo>
                    <a:pt x="137336" y="103094"/>
                  </a:lnTo>
                  <a:lnTo>
                    <a:pt x="151947" y="94655"/>
                  </a:lnTo>
                  <a:close/>
                  <a:moveTo>
                    <a:pt x="182396" y="94692"/>
                  </a:moveTo>
                  <a:lnTo>
                    <a:pt x="197118" y="103206"/>
                  </a:lnTo>
                  <a:lnTo>
                    <a:pt x="182470" y="111645"/>
                  </a:lnTo>
                  <a:lnTo>
                    <a:pt x="167785" y="103132"/>
                  </a:lnTo>
                  <a:lnTo>
                    <a:pt x="182396" y="94692"/>
                  </a:lnTo>
                  <a:close/>
                  <a:moveTo>
                    <a:pt x="212845" y="94767"/>
                  </a:moveTo>
                  <a:lnTo>
                    <a:pt x="227567" y="103243"/>
                  </a:lnTo>
                  <a:lnTo>
                    <a:pt x="212919" y="111683"/>
                  </a:lnTo>
                  <a:lnTo>
                    <a:pt x="198197" y="103206"/>
                  </a:lnTo>
                  <a:lnTo>
                    <a:pt x="212845" y="94767"/>
                  </a:lnTo>
                  <a:close/>
                  <a:moveTo>
                    <a:pt x="243293" y="94804"/>
                  </a:moveTo>
                  <a:lnTo>
                    <a:pt x="257979" y="103318"/>
                  </a:lnTo>
                  <a:lnTo>
                    <a:pt x="243368" y="111757"/>
                  </a:lnTo>
                  <a:lnTo>
                    <a:pt x="228645" y="103243"/>
                  </a:lnTo>
                  <a:lnTo>
                    <a:pt x="243293" y="94804"/>
                  </a:lnTo>
                  <a:close/>
                  <a:moveTo>
                    <a:pt x="15021" y="103169"/>
                  </a:moveTo>
                  <a:lnTo>
                    <a:pt x="29743" y="111683"/>
                  </a:lnTo>
                  <a:lnTo>
                    <a:pt x="15095" y="120122"/>
                  </a:lnTo>
                  <a:lnTo>
                    <a:pt x="410" y="111608"/>
                  </a:lnTo>
                  <a:lnTo>
                    <a:pt x="15021" y="103169"/>
                  </a:lnTo>
                  <a:close/>
                  <a:moveTo>
                    <a:pt x="45469" y="103243"/>
                  </a:moveTo>
                  <a:lnTo>
                    <a:pt x="60155" y="111720"/>
                  </a:lnTo>
                  <a:lnTo>
                    <a:pt x="45544" y="120159"/>
                  </a:lnTo>
                  <a:lnTo>
                    <a:pt x="30821" y="111683"/>
                  </a:lnTo>
                  <a:lnTo>
                    <a:pt x="45469" y="103243"/>
                  </a:lnTo>
                  <a:close/>
                  <a:moveTo>
                    <a:pt x="75881" y="103280"/>
                  </a:moveTo>
                  <a:lnTo>
                    <a:pt x="90603" y="111794"/>
                  </a:lnTo>
                  <a:lnTo>
                    <a:pt x="75993" y="120233"/>
                  </a:lnTo>
                  <a:lnTo>
                    <a:pt x="61270" y="111720"/>
                  </a:lnTo>
                  <a:lnTo>
                    <a:pt x="75881" y="103280"/>
                  </a:lnTo>
                  <a:close/>
                  <a:moveTo>
                    <a:pt x="106330" y="103355"/>
                  </a:moveTo>
                  <a:lnTo>
                    <a:pt x="121052" y="111831"/>
                  </a:lnTo>
                  <a:lnTo>
                    <a:pt x="106441" y="120271"/>
                  </a:lnTo>
                  <a:lnTo>
                    <a:pt x="91719" y="111794"/>
                  </a:lnTo>
                  <a:lnTo>
                    <a:pt x="106330" y="103355"/>
                  </a:lnTo>
                  <a:close/>
                  <a:moveTo>
                    <a:pt x="136779" y="103392"/>
                  </a:moveTo>
                  <a:lnTo>
                    <a:pt x="151501" y="111906"/>
                  </a:lnTo>
                  <a:lnTo>
                    <a:pt x="136890" y="120345"/>
                  </a:lnTo>
                  <a:lnTo>
                    <a:pt x="122168" y="111831"/>
                  </a:lnTo>
                  <a:lnTo>
                    <a:pt x="136779" y="103392"/>
                  </a:lnTo>
                  <a:close/>
                  <a:moveTo>
                    <a:pt x="167227" y="103466"/>
                  </a:moveTo>
                  <a:lnTo>
                    <a:pt x="181950" y="111943"/>
                  </a:lnTo>
                  <a:lnTo>
                    <a:pt x="167302" y="120382"/>
                  </a:lnTo>
                  <a:lnTo>
                    <a:pt x="152616" y="111906"/>
                  </a:lnTo>
                  <a:lnTo>
                    <a:pt x="167227" y="103466"/>
                  </a:lnTo>
                  <a:close/>
                  <a:moveTo>
                    <a:pt x="197676" y="103503"/>
                  </a:moveTo>
                  <a:lnTo>
                    <a:pt x="212361" y="112017"/>
                  </a:lnTo>
                  <a:lnTo>
                    <a:pt x="197750" y="120457"/>
                  </a:lnTo>
                  <a:lnTo>
                    <a:pt x="183028" y="111943"/>
                  </a:lnTo>
                  <a:lnTo>
                    <a:pt x="197676" y="103503"/>
                  </a:lnTo>
                  <a:close/>
                  <a:moveTo>
                    <a:pt x="228088" y="103578"/>
                  </a:moveTo>
                  <a:lnTo>
                    <a:pt x="242810" y="112054"/>
                  </a:lnTo>
                  <a:lnTo>
                    <a:pt x="228199" y="120494"/>
                  </a:lnTo>
                  <a:lnTo>
                    <a:pt x="213477" y="112017"/>
                  </a:lnTo>
                  <a:lnTo>
                    <a:pt x="228088" y="103578"/>
                  </a:lnTo>
                  <a:close/>
                  <a:moveTo>
                    <a:pt x="258536" y="103615"/>
                  </a:moveTo>
                  <a:lnTo>
                    <a:pt x="273259" y="112129"/>
                  </a:lnTo>
                  <a:lnTo>
                    <a:pt x="258648" y="120568"/>
                  </a:lnTo>
                  <a:lnTo>
                    <a:pt x="243925" y="112054"/>
                  </a:lnTo>
                  <a:lnTo>
                    <a:pt x="258536" y="103615"/>
                  </a:lnTo>
                  <a:close/>
                  <a:moveTo>
                    <a:pt x="30264" y="111980"/>
                  </a:moveTo>
                  <a:lnTo>
                    <a:pt x="44986" y="120494"/>
                  </a:lnTo>
                  <a:lnTo>
                    <a:pt x="30375" y="128933"/>
                  </a:lnTo>
                  <a:lnTo>
                    <a:pt x="15653" y="120419"/>
                  </a:lnTo>
                  <a:lnTo>
                    <a:pt x="30264" y="111980"/>
                  </a:lnTo>
                  <a:close/>
                  <a:moveTo>
                    <a:pt x="60712" y="112054"/>
                  </a:moveTo>
                  <a:lnTo>
                    <a:pt x="75435" y="120531"/>
                  </a:lnTo>
                  <a:lnTo>
                    <a:pt x="60824" y="129007"/>
                  </a:lnTo>
                  <a:lnTo>
                    <a:pt x="46101" y="120494"/>
                  </a:lnTo>
                  <a:lnTo>
                    <a:pt x="60712" y="112054"/>
                  </a:lnTo>
                  <a:close/>
                  <a:moveTo>
                    <a:pt x="91161" y="112092"/>
                  </a:moveTo>
                  <a:lnTo>
                    <a:pt x="105884" y="120605"/>
                  </a:lnTo>
                  <a:lnTo>
                    <a:pt x="91273" y="129045"/>
                  </a:lnTo>
                  <a:lnTo>
                    <a:pt x="76550" y="120531"/>
                  </a:lnTo>
                  <a:lnTo>
                    <a:pt x="91161" y="112092"/>
                  </a:lnTo>
                  <a:close/>
                  <a:moveTo>
                    <a:pt x="121610" y="112166"/>
                  </a:moveTo>
                  <a:lnTo>
                    <a:pt x="136332" y="120642"/>
                  </a:lnTo>
                  <a:lnTo>
                    <a:pt x="121684" y="129082"/>
                  </a:lnTo>
                  <a:lnTo>
                    <a:pt x="106999" y="120605"/>
                  </a:lnTo>
                  <a:lnTo>
                    <a:pt x="121610" y="112166"/>
                  </a:lnTo>
                  <a:close/>
                  <a:moveTo>
                    <a:pt x="152059" y="112203"/>
                  </a:moveTo>
                  <a:lnTo>
                    <a:pt x="166781" y="120717"/>
                  </a:lnTo>
                  <a:lnTo>
                    <a:pt x="152133" y="129156"/>
                  </a:lnTo>
                  <a:lnTo>
                    <a:pt x="137411" y="120642"/>
                  </a:lnTo>
                  <a:lnTo>
                    <a:pt x="152059" y="112203"/>
                  </a:lnTo>
                  <a:close/>
                  <a:moveTo>
                    <a:pt x="182470" y="112277"/>
                  </a:moveTo>
                  <a:lnTo>
                    <a:pt x="197193" y="120754"/>
                  </a:lnTo>
                  <a:lnTo>
                    <a:pt x="182582" y="129193"/>
                  </a:lnTo>
                  <a:lnTo>
                    <a:pt x="167859" y="120717"/>
                  </a:lnTo>
                  <a:lnTo>
                    <a:pt x="182470" y="112277"/>
                  </a:lnTo>
                  <a:close/>
                  <a:moveTo>
                    <a:pt x="212919" y="112315"/>
                  </a:moveTo>
                  <a:lnTo>
                    <a:pt x="227642" y="120828"/>
                  </a:lnTo>
                  <a:lnTo>
                    <a:pt x="213031" y="129268"/>
                  </a:lnTo>
                  <a:lnTo>
                    <a:pt x="198308" y="120754"/>
                  </a:lnTo>
                  <a:lnTo>
                    <a:pt x="212919" y="112315"/>
                  </a:lnTo>
                  <a:close/>
                  <a:moveTo>
                    <a:pt x="243368" y="112389"/>
                  </a:moveTo>
                  <a:lnTo>
                    <a:pt x="258090" y="120866"/>
                  </a:lnTo>
                  <a:lnTo>
                    <a:pt x="243479" y="129305"/>
                  </a:lnTo>
                  <a:lnTo>
                    <a:pt x="228757" y="120828"/>
                  </a:lnTo>
                  <a:lnTo>
                    <a:pt x="243368" y="112389"/>
                  </a:lnTo>
                  <a:close/>
                  <a:moveTo>
                    <a:pt x="15095" y="120754"/>
                  </a:moveTo>
                  <a:lnTo>
                    <a:pt x="29817" y="129268"/>
                  </a:lnTo>
                  <a:lnTo>
                    <a:pt x="15207" y="137707"/>
                  </a:lnTo>
                  <a:lnTo>
                    <a:pt x="484" y="129193"/>
                  </a:lnTo>
                  <a:lnTo>
                    <a:pt x="15095" y="120754"/>
                  </a:lnTo>
                  <a:close/>
                  <a:moveTo>
                    <a:pt x="45544" y="120828"/>
                  </a:moveTo>
                  <a:lnTo>
                    <a:pt x="60266" y="129305"/>
                  </a:lnTo>
                  <a:lnTo>
                    <a:pt x="45655" y="137744"/>
                  </a:lnTo>
                  <a:lnTo>
                    <a:pt x="30933" y="129268"/>
                  </a:lnTo>
                  <a:lnTo>
                    <a:pt x="45544" y="120828"/>
                  </a:lnTo>
                  <a:close/>
                  <a:moveTo>
                    <a:pt x="75993" y="120866"/>
                  </a:moveTo>
                  <a:lnTo>
                    <a:pt x="90715" y="129379"/>
                  </a:lnTo>
                  <a:lnTo>
                    <a:pt x="76104" y="137819"/>
                  </a:lnTo>
                  <a:lnTo>
                    <a:pt x="61382" y="129305"/>
                  </a:lnTo>
                  <a:lnTo>
                    <a:pt x="75993" y="120866"/>
                  </a:lnTo>
                  <a:close/>
                  <a:moveTo>
                    <a:pt x="106441" y="120903"/>
                  </a:moveTo>
                  <a:lnTo>
                    <a:pt x="121164" y="129416"/>
                  </a:lnTo>
                  <a:lnTo>
                    <a:pt x="106516" y="137856"/>
                  </a:lnTo>
                  <a:lnTo>
                    <a:pt x="91793" y="129379"/>
                  </a:lnTo>
                  <a:lnTo>
                    <a:pt x="106441" y="120903"/>
                  </a:lnTo>
                  <a:close/>
                  <a:moveTo>
                    <a:pt x="136890" y="120977"/>
                  </a:moveTo>
                  <a:lnTo>
                    <a:pt x="151575" y="129491"/>
                  </a:lnTo>
                  <a:lnTo>
                    <a:pt x="136964" y="137930"/>
                  </a:lnTo>
                  <a:lnTo>
                    <a:pt x="122242" y="129416"/>
                  </a:lnTo>
                  <a:lnTo>
                    <a:pt x="136890" y="120977"/>
                  </a:lnTo>
                  <a:close/>
                  <a:moveTo>
                    <a:pt x="167302" y="121014"/>
                  </a:moveTo>
                  <a:lnTo>
                    <a:pt x="182024" y="129528"/>
                  </a:lnTo>
                  <a:lnTo>
                    <a:pt x="167413" y="137967"/>
                  </a:lnTo>
                  <a:lnTo>
                    <a:pt x="152691" y="129491"/>
                  </a:lnTo>
                  <a:lnTo>
                    <a:pt x="167302" y="121014"/>
                  </a:lnTo>
                  <a:close/>
                  <a:moveTo>
                    <a:pt x="197750" y="121089"/>
                  </a:moveTo>
                  <a:lnTo>
                    <a:pt x="212473" y="129565"/>
                  </a:lnTo>
                  <a:lnTo>
                    <a:pt x="197862" y="138042"/>
                  </a:lnTo>
                  <a:lnTo>
                    <a:pt x="183139" y="129528"/>
                  </a:lnTo>
                  <a:lnTo>
                    <a:pt x="197750" y="121089"/>
                  </a:lnTo>
                  <a:close/>
                  <a:moveTo>
                    <a:pt x="228199" y="121126"/>
                  </a:moveTo>
                  <a:lnTo>
                    <a:pt x="242922" y="129639"/>
                  </a:lnTo>
                  <a:lnTo>
                    <a:pt x="228311" y="138079"/>
                  </a:lnTo>
                  <a:lnTo>
                    <a:pt x="213588" y="129565"/>
                  </a:lnTo>
                  <a:lnTo>
                    <a:pt x="228199" y="121126"/>
                  </a:lnTo>
                  <a:close/>
                  <a:moveTo>
                    <a:pt x="258648" y="121200"/>
                  </a:moveTo>
                  <a:lnTo>
                    <a:pt x="273370" y="129677"/>
                  </a:lnTo>
                  <a:lnTo>
                    <a:pt x="258722" y="138116"/>
                  </a:lnTo>
                  <a:lnTo>
                    <a:pt x="244000" y="129639"/>
                  </a:lnTo>
                  <a:lnTo>
                    <a:pt x="258648" y="121200"/>
                  </a:lnTo>
                  <a:close/>
                  <a:moveTo>
                    <a:pt x="30375" y="129565"/>
                  </a:moveTo>
                  <a:lnTo>
                    <a:pt x="45098" y="138079"/>
                  </a:lnTo>
                  <a:lnTo>
                    <a:pt x="30487" y="146518"/>
                  </a:lnTo>
                  <a:lnTo>
                    <a:pt x="15764" y="138004"/>
                  </a:lnTo>
                  <a:lnTo>
                    <a:pt x="30375" y="129565"/>
                  </a:lnTo>
                  <a:close/>
                  <a:moveTo>
                    <a:pt x="60824" y="129639"/>
                  </a:moveTo>
                  <a:lnTo>
                    <a:pt x="75546" y="138116"/>
                  </a:lnTo>
                  <a:lnTo>
                    <a:pt x="60898" y="146555"/>
                  </a:lnTo>
                  <a:lnTo>
                    <a:pt x="46213" y="138079"/>
                  </a:lnTo>
                  <a:lnTo>
                    <a:pt x="60824" y="129639"/>
                  </a:lnTo>
                  <a:close/>
                  <a:moveTo>
                    <a:pt x="91273" y="129677"/>
                  </a:moveTo>
                  <a:lnTo>
                    <a:pt x="105995" y="138190"/>
                  </a:lnTo>
                  <a:lnTo>
                    <a:pt x="91347" y="146630"/>
                  </a:lnTo>
                  <a:lnTo>
                    <a:pt x="76625" y="138116"/>
                  </a:lnTo>
                  <a:lnTo>
                    <a:pt x="91273" y="129677"/>
                  </a:lnTo>
                  <a:close/>
                  <a:moveTo>
                    <a:pt x="121684" y="129751"/>
                  </a:moveTo>
                  <a:lnTo>
                    <a:pt x="136407" y="138228"/>
                  </a:lnTo>
                  <a:lnTo>
                    <a:pt x="121796" y="146667"/>
                  </a:lnTo>
                  <a:lnTo>
                    <a:pt x="107073" y="138190"/>
                  </a:lnTo>
                  <a:lnTo>
                    <a:pt x="121684" y="129751"/>
                  </a:lnTo>
                  <a:close/>
                  <a:moveTo>
                    <a:pt x="152133" y="129788"/>
                  </a:moveTo>
                  <a:lnTo>
                    <a:pt x="166856" y="138302"/>
                  </a:lnTo>
                  <a:lnTo>
                    <a:pt x="152245" y="146741"/>
                  </a:lnTo>
                  <a:lnTo>
                    <a:pt x="137522" y="138228"/>
                  </a:lnTo>
                  <a:lnTo>
                    <a:pt x="152133" y="129788"/>
                  </a:lnTo>
                  <a:close/>
                  <a:moveTo>
                    <a:pt x="182582" y="129863"/>
                  </a:moveTo>
                  <a:lnTo>
                    <a:pt x="197304" y="138339"/>
                  </a:lnTo>
                  <a:lnTo>
                    <a:pt x="182693" y="146778"/>
                  </a:lnTo>
                  <a:lnTo>
                    <a:pt x="167971" y="138302"/>
                  </a:lnTo>
                  <a:lnTo>
                    <a:pt x="182582" y="129863"/>
                  </a:lnTo>
                  <a:close/>
                  <a:moveTo>
                    <a:pt x="213031" y="129900"/>
                  </a:moveTo>
                  <a:lnTo>
                    <a:pt x="227753" y="138413"/>
                  </a:lnTo>
                  <a:lnTo>
                    <a:pt x="213105" y="146853"/>
                  </a:lnTo>
                  <a:lnTo>
                    <a:pt x="198420" y="138339"/>
                  </a:lnTo>
                  <a:lnTo>
                    <a:pt x="213031" y="129900"/>
                  </a:lnTo>
                  <a:close/>
                  <a:moveTo>
                    <a:pt x="243479" y="129974"/>
                  </a:moveTo>
                  <a:lnTo>
                    <a:pt x="258202" y="138451"/>
                  </a:lnTo>
                  <a:lnTo>
                    <a:pt x="243554" y="146890"/>
                  </a:lnTo>
                  <a:lnTo>
                    <a:pt x="228831" y="138413"/>
                  </a:lnTo>
                  <a:lnTo>
                    <a:pt x="243479" y="129974"/>
                  </a:lnTo>
                  <a:close/>
                  <a:moveTo>
                    <a:pt x="15207" y="138339"/>
                  </a:moveTo>
                  <a:lnTo>
                    <a:pt x="29929" y="146816"/>
                  </a:lnTo>
                  <a:lnTo>
                    <a:pt x="15281" y="155255"/>
                  </a:lnTo>
                  <a:lnTo>
                    <a:pt x="596" y="146778"/>
                  </a:lnTo>
                  <a:lnTo>
                    <a:pt x="15207" y="138339"/>
                  </a:lnTo>
                  <a:close/>
                  <a:moveTo>
                    <a:pt x="45655" y="138376"/>
                  </a:moveTo>
                  <a:lnTo>
                    <a:pt x="60378" y="146890"/>
                  </a:lnTo>
                  <a:lnTo>
                    <a:pt x="45730" y="155329"/>
                  </a:lnTo>
                  <a:lnTo>
                    <a:pt x="31007" y="146816"/>
                  </a:lnTo>
                  <a:lnTo>
                    <a:pt x="45655" y="138376"/>
                  </a:lnTo>
                  <a:close/>
                  <a:moveTo>
                    <a:pt x="76104" y="138451"/>
                  </a:moveTo>
                  <a:lnTo>
                    <a:pt x="90789" y="146927"/>
                  </a:lnTo>
                  <a:lnTo>
                    <a:pt x="76178" y="155367"/>
                  </a:lnTo>
                  <a:lnTo>
                    <a:pt x="61456" y="146890"/>
                  </a:lnTo>
                  <a:lnTo>
                    <a:pt x="76104" y="138451"/>
                  </a:lnTo>
                  <a:close/>
                  <a:moveTo>
                    <a:pt x="106516" y="138488"/>
                  </a:moveTo>
                  <a:lnTo>
                    <a:pt x="121238" y="147002"/>
                  </a:lnTo>
                  <a:lnTo>
                    <a:pt x="106627" y="155441"/>
                  </a:lnTo>
                  <a:lnTo>
                    <a:pt x="91905" y="146927"/>
                  </a:lnTo>
                  <a:lnTo>
                    <a:pt x="106516" y="138488"/>
                  </a:lnTo>
                  <a:close/>
                  <a:moveTo>
                    <a:pt x="136964" y="138562"/>
                  </a:moveTo>
                  <a:lnTo>
                    <a:pt x="151687" y="147039"/>
                  </a:lnTo>
                  <a:lnTo>
                    <a:pt x="137076" y="155478"/>
                  </a:lnTo>
                  <a:lnTo>
                    <a:pt x="122353" y="147002"/>
                  </a:lnTo>
                  <a:lnTo>
                    <a:pt x="136964" y="138562"/>
                  </a:lnTo>
                  <a:close/>
                  <a:moveTo>
                    <a:pt x="167413" y="138599"/>
                  </a:moveTo>
                  <a:lnTo>
                    <a:pt x="182136" y="147113"/>
                  </a:lnTo>
                  <a:lnTo>
                    <a:pt x="167525" y="155552"/>
                  </a:lnTo>
                  <a:lnTo>
                    <a:pt x="152802" y="147039"/>
                  </a:lnTo>
                  <a:lnTo>
                    <a:pt x="167413" y="138599"/>
                  </a:lnTo>
                  <a:close/>
                  <a:moveTo>
                    <a:pt x="197862" y="138674"/>
                  </a:moveTo>
                  <a:lnTo>
                    <a:pt x="212584" y="147150"/>
                  </a:lnTo>
                  <a:lnTo>
                    <a:pt x="197936" y="155590"/>
                  </a:lnTo>
                  <a:lnTo>
                    <a:pt x="183214" y="147113"/>
                  </a:lnTo>
                  <a:lnTo>
                    <a:pt x="197862" y="138674"/>
                  </a:lnTo>
                  <a:close/>
                  <a:moveTo>
                    <a:pt x="228311" y="138711"/>
                  </a:moveTo>
                  <a:lnTo>
                    <a:pt x="242996" y="147225"/>
                  </a:lnTo>
                  <a:lnTo>
                    <a:pt x="228385" y="155664"/>
                  </a:lnTo>
                  <a:lnTo>
                    <a:pt x="213663" y="147150"/>
                  </a:lnTo>
                  <a:lnTo>
                    <a:pt x="228311" y="138711"/>
                  </a:lnTo>
                  <a:close/>
                  <a:moveTo>
                    <a:pt x="258722" y="138785"/>
                  </a:moveTo>
                  <a:lnTo>
                    <a:pt x="273445" y="147262"/>
                  </a:lnTo>
                  <a:lnTo>
                    <a:pt x="258834" y="155701"/>
                  </a:lnTo>
                  <a:lnTo>
                    <a:pt x="244111" y="147225"/>
                  </a:lnTo>
                  <a:lnTo>
                    <a:pt x="258722" y="138785"/>
                  </a:lnTo>
                  <a:close/>
                  <a:moveTo>
                    <a:pt x="18367" y="0"/>
                  </a:moveTo>
                  <a:lnTo>
                    <a:pt x="29148" y="6209"/>
                  </a:lnTo>
                  <a:lnTo>
                    <a:pt x="14537" y="14686"/>
                  </a:lnTo>
                  <a:lnTo>
                    <a:pt x="1" y="6283"/>
                  </a:lnTo>
                  <a:lnTo>
                    <a:pt x="1" y="6915"/>
                  </a:lnTo>
                  <a:lnTo>
                    <a:pt x="13980" y="14983"/>
                  </a:lnTo>
                  <a:lnTo>
                    <a:pt x="1" y="23051"/>
                  </a:lnTo>
                  <a:lnTo>
                    <a:pt x="1" y="23683"/>
                  </a:lnTo>
                  <a:lnTo>
                    <a:pt x="14537" y="15318"/>
                  </a:lnTo>
                  <a:lnTo>
                    <a:pt x="29260" y="23794"/>
                  </a:lnTo>
                  <a:lnTo>
                    <a:pt x="14649" y="32234"/>
                  </a:lnTo>
                  <a:lnTo>
                    <a:pt x="1" y="23794"/>
                  </a:lnTo>
                  <a:lnTo>
                    <a:pt x="1" y="24426"/>
                  </a:lnTo>
                  <a:lnTo>
                    <a:pt x="14091" y="32568"/>
                  </a:lnTo>
                  <a:lnTo>
                    <a:pt x="1" y="40673"/>
                  </a:lnTo>
                  <a:lnTo>
                    <a:pt x="1" y="41305"/>
                  </a:lnTo>
                  <a:lnTo>
                    <a:pt x="14649" y="32866"/>
                  </a:lnTo>
                  <a:lnTo>
                    <a:pt x="29334" y="41379"/>
                  </a:lnTo>
                  <a:lnTo>
                    <a:pt x="14723" y="49819"/>
                  </a:lnTo>
                  <a:lnTo>
                    <a:pt x="1" y="41305"/>
                  </a:lnTo>
                  <a:lnTo>
                    <a:pt x="1" y="41937"/>
                  </a:lnTo>
                  <a:lnTo>
                    <a:pt x="14166" y="50153"/>
                  </a:lnTo>
                  <a:lnTo>
                    <a:pt x="1" y="58332"/>
                  </a:lnTo>
                  <a:lnTo>
                    <a:pt x="1" y="59485"/>
                  </a:lnTo>
                  <a:lnTo>
                    <a:pt x="14277" y="67701"/>
                  </a:lnTo>
                  <a:lnTo>
                    <a:pt x="1" y="75955"/>
                  </a:lnTo>
                  <a:lnTo>
                    <a:pt x="1" y="76996"/>
                  </a:lnTo>
                  <a:lnTo>
                    <a:pt x="14351" y="85286"/>
                  </a:lnTo>
                  <a:lnTo>
                    <a:pt x="1" y="93577"/>
                  </a:lnTo>
                  <a:lnTo>
                    <a:pt x="1" y="94506"/>
                  </a:lnTo>
                  <a:lnTo>
                    <a:pt x="14463" y="102871"/>
                  </a:lnTo>
                  <a:lnTo>
                    <a:pt x="1" y="111199"/>
                  </a:lnTo>
                  <a:lnTo>
                    <a:pt x="1" y="112017"/>
                  </a:lnTo>
                  <a:lnTo>
                    <a:pt x="14574" y="120419"/>
                  </a:lnTo>
                  <a:lnTo>
                    <a:pt x="1" y="128859"/>
                  </a:lnTo>
                  <a:lnTo>
                    <a:pt x="1" y="129565"/>
                  </a:lnTo>
                  <a:lnTo>
                    <a:pt x="14649" y="138004"/>
                  </a:lnTo>
                  <a:lnTo>
                    <a:pt x="38" y="146444"/>
                  </a:lnTo>
                  <a:lnTo>
                    <a:pt x="1" y="146444"/>
                  </a:lnTo>
                  <a:lnTo>
                    <a:pt x="1" y="147113"/>
                  </a:lnTo>
                  <a:lnTo>
                    <a:pt x="38" y="147076"/>
                  </a:lnTo>
                  <a:lnTo>
                    <a:pt x="14760" y="155590"/>
                  </a:lnTo>
                  <a:lnTo>
                    <a:pt x="6767" y="160200"/>
                  </a:lnTo>
                  <a:lnTo>
                    <a:pt x="7845" y="160200"/>
                  </a:lnTo>
                  <a:lnTo>
                    <a:pt x="15281" y="155924"/>
                  </a:lnTo>
                  <a:lnTo>
                    <a:pt x="22754" y="160200"/>
                  </a:lnTo>
                  <a:lnTo>
                    <a:pt x="23832" y="160200"/>
                  </a:lnTo>
                  <a:lnTo>
                    <a:pt x="15839" y="155590"/>
                  </a:lnTo>
                  <a:lnTo>
                    <a:pt x="30487" y="147150"/>
                  </a:lnTo>
                  <a:lnTo>
                    <a:pt x="45172" y="155627"/>
                  </a:lnTo>
                  <a:lnTo>
                    <a:pt x="37290" y="160200"/>
                  </a:lnTo>
                  <a:lnTo>
                    <a:pt x="38406" y="160200"/>
                  </a:lnTo>
                  <a:lnTo>
                    <a:pt x="45730" y="155961"/>
                  </a:lnTo>
                  <a:lnTo>
                    <a:pt x="53091" y="160200"/>
                  </a:lnTo>
                  <a:lnTo>
                    <a:pt x="54169" y="160200"/>
                  </a:lnTo>
                  <a:lnTo>
                    <a:pt x="46287" y="155627"/>
                  </a:lnTo>
                  <a:lnTo>
                    <a:pt x="60898" y="147187"/>
                  </a:lnTo>
                  <a:lnTo>
                    <a:pt x="75621" y="155701"/>
                  </a:lnTo>
                  <a:lnTo>
                    <a:pt x="67851" y="160200"/>
                  </a:lnTo>
                  <a:lnTo>
                    <a:pt x="68929" y="160200"/>
                  </a:lnTo>
                  <a:lnTo>
                    <a:pt x="76178" y="155999"/>
                  </a:lnTo>
                  <a:lnTo>
                    <a:pt x="83428" y="160200"/>
                  </a:lnTo>
                  <a:lnTo>
                    <a:pt x="84543" y="160200"/>
                  </a:lnTo>
                  <a:lnTo>
                    <a:pt x="76736" y="155701"/>
                  </a:lnTo>
                  <a:lnTo>
                    <a:pt x="91347" y="147262"/>
                  </a:lnTo>
                  <a:lnTo>
                    <a:pt x="106070" y="155738"/>
                  </a:lnTo>
                  <a:lnTo>
                    <a:pt x="98374" y="160200"/>
                  </a:lnTo>
                  <a:lnTo>
                    <a:pt x="99489" y="160200"/>
                  </a:lnTo>
                  <a:lnTo>
                    <a:pt x="106627" y="156073"/>
                  </a:lnTo>
                  <a:lnTo>
                    <a:pt x="113765" y="160200"/>
                  </a:lnTo>
                  <a:lnTo>
                    <a:pt x="114881" y="160200"/>
                  </a:lnTo>
                  <a:lnTo>
                    <a:pt x="107185" y="155738"/>
                  </a:lnTo>
                  <a:lnTo>
                    <a:pt x="121796" y="147299"/>
                  </a:lnTo>
                  <a:lnTo>
                    <a:pt x="136518" y="155813"/>
                  </a:lnTo>
                  <a:lnTo>
                    <a:pt x="128897" y="160200"/>
                  </a:lnTo>
                  <a:lnTo>
                    <a:pt x="130012" y="160200"/>
                  </a:lnTo>
                  <a:lnTo>
                    <a:pt x="137076" y="156110"/>
                  </a:lnTo>
                  <a:lnTo>
                    <a:pt x="144103" y="160200"/>
                  </a:lnTo>
                  <a:lnTo>
                    <a:pt x="145218" y="160200"/>
                  </a:lnTo>
                  <a:lnTo>
                    <a:pt x="137634" y="155813"/>
                  </a:lnTo>
                  <a:lnTo>
                    <a:pt x="152245" y="147373"/>
                  </a:lnTo>
                  <a:lnTo>
                    <a:pt x="166967" y="155850"/>
                  </a:lnTo>
                  <a:lnTo>
                    <a:pt x="159457" y="160200"/>
                  </a:lnTo>
                  <a:lnTo>
                    <a:pt x="160535" y="160200"/>
                  </a:lnTo>
                  <a:lnTo>
                    <a:pt x="167525" y="156184"/>
                  </a:lnTo>
                  <a:lnTo>
                    <a:pt x="174477" y="160200"/>
                  </a:lnTo>
                  <a:lnTo>
                    <a:pt x="175555" y="160200"/>
                  </a:lnTo>
                  <a:lnTo>
                    <a:pt x="168045" y="155850"/>
                  </a:lnTo>
                  <a:lnTo>
                    <a:pt x="182693" y="147410"/>
                  </a:lnTo>
                  <a:lnTo>
                    <a:pt x="197379" y="155924"/>
                  </a:lnTo>
                  <a:lnTo>
                    <a:pt x="189980" y="160200"/>
                  </a:lnTo>
                  <a:lnTo>
                    <a:pt x="191096" y="160200"/>
                  </a:lnTo>
                  <a:lnTo>
                    <a:pt x="197936" y="156222"/>
                  </a:lnTo>
                  <a:lnTo>
                    <a:pt x="204814" y="160200"/>
                  </a:lnTo>
                  <a:lnTo>
                    <a:pt x="205930" y="160200"/>
                  </a:lnTo>
                  <a:lnTo>
                    <a:pt x="198494" y="155924"/>
                  </a:lnTo>
                  <a:lnTo>
                    <a:pt x="213105" y="147485"/>
                  </a:lnTo>
                  <a:lnTo>
                    <a:pt x="227827" y="155961"/>
                  </a:lnTo>
                  <a:lnTo>
                    <a:pt x="220503" y="160200"/>
                  </a:lnTo>
                  <a:lnTo>
                    <a:pt x="221619" y="160200"/>
                  </a:lnTo>
                  <a:lnTo>
                    <a:pt x="228385" y="156296"/>
                  </a:lnTo>
                  <a:lnTo>
                    <a:pt x="235151" y="160200"/>
                  </a:lnTo>
                  <a:lnTo>
                    <a:pt x="236267" y="160200"/>
                  </a:lnTo>
                  <a:lnTo>
                    <a:pt x="228943" y="155961"/>
                  </a:lnTo>
                  <a:lnTo>
                    <a:pt x="243554" y="147522"/>
                  </a:lnTo>
                  <a:lnTo>
                    <a:pt x="258276" y="156036"/>
                  </a:lnTo>
                  <a:lnTo>
                    <a:pt x="251064" y="160200"/>
                  </a:lnTo>
                  <a:lnTo>
                    <a:pt x="252142" y="160200"/>
                  </a:lnTo>
                  <a:lnTo>
                    <a:pt x="258834" y="156333"/>
                  </a:lnTo>
                  <a:lnTo>
                    <a:pt x="265489" y="160200"/>
                  </a:lnTo>
                  <a:lnTo>
                    <a:pt x="266604" y="160200"/>
                  </a:lnTo>
                  <a:lnTo>
                    <a:pt x="259392" y="156036"/>
                  </a:lnTo>
                  <a:lnTo>
                    <a:pt x="274002" y="147596"/>
                  </a:lnTo>
                  <a:lnTo>
                    <a:pt x="285528" y="154251"/>
                  </a:lnTo>
                  <a:lnTo>
                    <a:pt x="285528" y="153619"/>
                  </a:lnTo>
                  <a:lnTo>
                    <a:pt x="274560" y="147262"/>
                  </a:lnTo>
                  <a:lnTo>
                    <a:pt x="285528" y="140942"/>
                  </a:lnTo>
                  <a:lnTo>
                    <a:pt x="285528" y="140310"/>
                  </a:lnTo>
                  <a:lnTo>
                    <a:pt x="274002" y="146964"/>
                  </a:lnTo>
                  <a:lnTo>
                    <a:pt x="259280" y="138451"/>
                  </a:lnTo>
                  <a:lnTo>
                    <a:pt x="273891" y="130011"/>
                  </a:lnTo>
                  <a:lnTo>
                    <a:pt x="285528" y="136703"/>
                  </a:lnTo>
                  <a:lnTo>
                    <a:pt x="285528" y="136071"/>
                  </a:lnTo>
                  <a:lnTo>
                    <a:pt x="274449" y="129677"/>
                  </a:lnTo>
                  <a:lnTo>
                    <a:pt x="285528" y="123319"/>
                  </a:lnTo>
                  <a:lnTo>
                    <a:pt x="285528" y="122650"/>
                  </a:lnTo>
                  <a:lnTo>
                    <a:pt x="273891" y="129379"/>
                  </a:lnTo>
                  <a:lnTo>
                    <a:pt x="259206" y="120866"/>
                  </a:lnTo>
                  <a:lnTo>
                    <a:pt x="273817" y="112426"/>
                  </a:lnTo>
                  <a:lnTo>
                    <a:pt x="285528" y="119193"/>
                  </a:lnTo>
                  <a:lnTo>
                    <a:pt x="285528" y="118560"/>
                  </a:lnTo>
                  <a:lnTo>
                    <a:pt x="274374" y="112129"/>
                  </a:lnTo>
                  <a:lnTo>
                    <a:pt x="285528" y="105660"/>
                  </a:lnTo>
                  <a:lnTo>
                    <a:pt x="285528" y="105028"/>
                  </a:lnTo>
                  <a:lnTo>
                    <a:pt x="273817" y="111794"/>
                  </a:lnTo>
                  <a:lnTo>
                    <a:pt x="259094" y="103318"/>
                  </a:lnTo>
                  <a:lnTo>
                    <a:pt x="273705" y="94878"/>
                  </a:lnTo>
                  <a:lnTo>
                    <a:pt x="285528" y="101682"/>
                  </a:lnTo>
                  <a:lnTo>
                    <a:pt x="285528" y="101050"/>
                  </a:lnTo>
                  <a:lnTo>
                    <a:pt x="274263" y="94544"/>
                  </a:lnTo>
                  <a:lnTo>
                    <a:pt x="285528" y="88037"/>
                  </a:lnTo>
                  <a:lnTo>
                    <a:pt x="285528" y="87405"/>
                  </a:lnTo>
                  <a:lnTo>
                    <a:pt x="273705" y="94209"/>
                  </a:lnTo>
                  <a:lnTo>
                    <a:pt x="258983" y="85732"/>
                  </a:lnTo>
                  <a:lnTo>
                    <a:pt x="273631" y="77293"/>
                  </a:lnTo>
                  <a:lnTo>
                    <a:pt x="285528" y="84171"/>
                  </a:lnTo>
                  <a:lnTo>
                    <a:pt x="285528" y="83539"/>
                  </a:lnTo>
                  <a:lnTo>
                    <a:pt x="274188" y="76958"/>
                  </a:lnTo>
                  <a:lnTo>
                    <a:pt x="285528" y="70415"/>
                  </a:lnTo>
                  <a:lnTo>
                    <a:pt x="285528" y="69783"/>
                  </a:lnTo>
                  <a:lnTo>
                    <a:pt x="273631" y="76661"/>
                  </a:lnTo>
                  <a:lnTo>
                    <a:pt x="258908" y="68147"/>
                  </a:lnTo>
                  <a:lnTo>
                    <a:pt x="273519" y="59708"/>
                  </a:lnTo>
                  <a:lnTo>
                    <a:pt x="285528" y="66623"/>
                  </a:lnTo>
                  <a:lnTo>
                    <a:pt x="285528" y="65991"/>
                  </a:lnTo>
                  <a:lnTo>
                    <a:pt x="274077" y="59373"/>
                  </a:lnTo>
                  <a:lnTo>
                    <a:pt x="285528" y="52793"/>
                  </a:lnTo>
                  <a:lnTo>
                    <a:pt x="285528" y="52161"/>
                  </a:lnTo>
                  <a:lnTo>
                    <a:pt x="273519" y="59076"/>
                  </a:lnTo>
                  <a:lnTo>
                    <a:pt x="258797" y="50562"/>
                  </a:lnTo>
                  <a:lnTo>
                    <a:pt x="273445" y="42123"/>
                  </a:lnTo>
                  <a:lnTo>
                    <a:pt x="285528" y="49112"/>
                  </a:lnTo>
                  <a:lnTo>
                    <a:pt x="285528" y="48480"/>
                  </a:lnTo>
                  <a:lnTo>
                    <a:pt x="273965" y="41825"/>
                  </a:lnTo>
                  <a:lnTo>
                    <a:pt x="285528" y="35133"/>
                  </a:lnTo>
                  <a:lnTo>
                    <a:pt x="285528" y="34501"/>
                  </a:lnTo>
                  <a:lnTo>
                    <a:pt x="273445" y="41491"/>
                  </a:lnTo>
                  <a:lnTo>
                    <a:pt x="258722" y="33014"/>
                  </a:lnTo>
                  <a:lnTo>
                    <a:pt x="273333" y="24575"/>
                  </a:lnTo>
                  <a:lnTo>
                    <a:pt x="285528" y="31602"/>
                  </a:lnTo>
                  <a:lnTo>
                    <a:pt x="285528" y="30969"/>
                  </a:lnTo>
                  <a:lnTo>
                    <a:pt x="273891" y="24240"/>
                  </a:lnTo>
                  <a:lnTo>
                    <a:pt x="285528" y="17511"/>
                  </a:lnTo>
                  <a:lnTo>
                    <a:pt x="285528" y="16879"/>
                  </a:lnTo>
                  <a:lnTo>
                    <a:pt x="273333" y="23906"/>
                  </a:lnTo>
                  <a:lnTo>
                    <a:pt x="258611" y="15429"/>
                  </a:lnTo>
                  <a:lnTo>
                    <a:pt x="273259" y="6990"/>
                  </a:lnTo>
                  <a:lnTo>
                    <a:pt x="285528" y="14091"/>
                  </a:lnTo>
                  <a:lnTo>
                    <a:pt x="285528" y="13459"/>
                  </a:lnTo>
                  <a:lnTo>
                    <a:pt x="273779" y="6655"/>
                  </a:lnTo>
                  <a:lnTo>
                    <a:pt x="285342" y="0"/>
                  </a:lnTo>
                  <a:lnTo>
                    <a:pt x="284226" y="0"/>
                  </a:lnTo>
                  <a:lnTo>
                    <a:pt x="273259" y="6358"/>
                  </a:lnTo>
                  <a:lnTo>
                    <a:pt x="262254" y="0"/>
                  </a:lnTo>
                  <a:lnTo>
                    <a:pt x="261139" y="0"/>
                  </a:lnTo>
                  <a:lnTo>
                    <a:pt x="272701" y="6655"/>
                  </a:lnTo>
                  <a:lnTo>
                    <a:pt x="258053" y="15095"/>
                  </a:lnTo>
                  <a:lnTo>
                    <a:pt x="243368" y="6618"/>
                  </a:lnTo>
                  <a:lnTo>
                    <a:pt x="254781" y="0"/>
                  </a:lnTo>
                  <a:lnTo>
                    <a:pt x="253703" y="0"/>
                  </a:lnTo>
                  <a:lnTo>
                    <a:pt x="242810" y="6283"/>
                  </a:lnTo>
                  <a:lnTo>
                    <a:pt x="231917" y="0"/>
                  </a:lnTo>
                  <a:lnTo>
                    <a:pt x="230802" y="0"/>
                  </a:lnTo>
                  <a:lnTo>
                    <a:pt x="242252" y="6618"/>
                  </a:lnTo>
                  <a:lnTo>
                    <a:pt x="227642" y="15057"/>
                  </a:lnTo>
                  <a:lnTo>
                    <a:pt x="212919" y="6544"/>
                  </a:lnTo>
                  <a:lnTo>
                    <a:pt x="224258" y="0"/>
                  </a:lnTo>
                  <a:lnTo>
                    <a:pt x="223143" y="0"/>
                  </a:lnTo>
                  <a:lnTo>
                    <a:pt x="212361" y="6246"/>
                  </a:lnTo>
                  <a:lnTo>
                    <a:pt x="201543" y="0"/>
                  </a:lnTo>
                  <a:lnTo>
                    <a:pt x="200464" y="0"/>
                  </a:lnTo>
                  <a:lnTo>
                    <a:pt x="211804" y="6544"/>
                  </a:lnTo>
                  <a:lnTo>
                    <a:pt x="197193" y="14983"/>
                  </a:lnTo>
                  <a:lnTo>
                    <a:pt x="182470" y="6506"/>
                  </a:lnTo>
                  <a:lnTo>
                    <a:pt x="193735" y="0"/>
                  </a:lnTo>
                  <a:lnTo>
                    <a:pt x="192620" y="0"/>
                  </a:lnTo>
                  <a:lnTo>
                    <a:pt x="181913" y="6172"/>
                  </a:lnTo>
                  <a:lnTo>
                    <a:pt x="171205" y="0"/>
                  </a:lnTo>
                  <a:lnTo>
                    <a:pt x="170127" y="0"/>
                  </a:lnTo>
                  <a:lnTo>
                    <a:pt x="181355" y="6506"/>
                  </a:lnTo>
                  <a:lnTo>
                    <a:pt x="166744" y="14946"/>
                  </a:lnTo>
                  <a:lnTo>
                    <a:pt x="152022" y="6432"/>
                  </a:lnTo>
                  <a:lnTo>
                    <a:pt x="163175" y="0"/>
                  </a:lnTo>
                  <a:lnTo>
                    <a:pt x="162097" y="0"/>
                  </a:lnTo>
                  <a:lnTo>
                    <a:pt x="151464" y="6135"/>
                  </a:lnTo>
                  <a:lnTo>
                    <a:pt x="140868" y="0"/>
                  </a:lnTo>
                  <a:lnTo>
                    <a:pt x="139753" y="0"/>
                  </a:lnTo>
                  <a:lnTo>
                    <a:pt x="150906" y="6432"/>
                  </a:lnTo>
                  <a:lnTo>
                    <a:pt x="136295" y="14871"/>
                  </a:lnTo>
                  <a:lnTo>
                    <a:pt x="121573" y="6395"/>
                  </a:lnTo>
                  <a:lnTo>
                    <a:pt x="132652" y="0"/>
                  </a:lnTo>
                  <a:lnTo>
                    <a:pt x="131536" y="0"/>
                  </a:lnTo>
                  <a:lnTo>
                    <a:pt x="121052" y="6060"/>
                  </a:lnTo>
                  <a:lnTo>
                    <a:pt x="110531" y="0"/>
                  </a:lnTo>
                  <a:lnTo>
                    <a:pt x="109416" y="0"/>
                  </a:lnTo>
                  <a:lnTo>
                    <a:pt x="120495" y="6395"/>
                  </a:lnTo>
                  <a:lnTo>
                    <a:pt x="105846" y="14834"/>
                  </a:lnTo>
                  <a:lnTo>
                    <a:pt x="91161" y="6321"/>
                  </a:lnTo>
                  <a:lnTo>
                    <a:pt x="102129" y="0"/>
                  </a:lnTo>
                  <a:lnTo>
                    <a:pt x="101013" y="0"/>
                  </a:lnTo>
                  <a:lnTo>
                    <a:pt x="90603" y="6023"/>
                  </a:lnTo>
                  <a:lnTo>
                    <a:pt x="80156" y="0"/>
                  </a:lnTo>
                  <a:lnTo>
                    <a:pt x="79078" y="0"/>
                  </a:lnTo>
                  <a:lnTo>
                    <a:pt x="90046" y="6321"/>
                  </a:lnTo>
                  <a:lnTo>
                    <a:pt x="75435" y="14760"/>
                  </a:lnTo>
                  <a:lnTo>
                    <a:pt x="60712" y="6283"/>
                  </a:lnTo>
                  <a:lnTo>
                    <a:pt x="71568" y="0"/>
                  </a:lnTo>
                  <a:lnTo>
                    <a:pt x="70490" y="0"/>
                  </a:lnTo>
                  <a:lnTo>
                    <a:pt x="60155" y="5949"/>
                  </a:lnTo>
                  <a:lnTo>
                    <a:pt x="49819" y="0"/>
                  </a:lnTo>
                  <a:lnTo>
                    <a:pt x="48741" y="0"/>
                  </a:lnTo>
                  <a:lnTo>
                    <a:pt x="59597" y="6283"/>
                  </a:lnTo>
                  <a:lnTo>
                    <a:pt x="44986" y="14723"/>
                  </a:lnTo>
                  <a:lnTo>
                    <a:pt x="30264" y="6209"/>
                  </a:lnTo>
                  <a:lnTo>
                    <a:pt x="41045" y="0"/>
                  </a:lnTo>
                  <a:lnTo>
                    <a:pt x="39930" y="0"/>
                  </a:lnTo>
                  <a:lnTo>
                    <a:pt x="29706" y="5912"/>
                  </a:lnTo>
                  <a:lnTo>
                    <a:pt x="1948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89" name="Google Shape;2589;p17"/>
          <p:cNvSpPr txBox="1"/>
          <p:nvPr>
            <p:ph type="title"/>
          </p:nvPr>
        </p:nvSpPr>
        <p:spPr>
          <a:xfrm>
            <a:off x="4760415" y="1900683"/>
            <a:ext cx="3531600" cy="548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590" name="Google Shape;2590;p17"/>
          <p:cNvSpPr txBox="1"/>
          <p:nvPr>
            <p:ph idx="1" type="subTitle"/>
          </p:nvPr>
        </p:nvSpPr>
        <p:spPr>
          <a:xfrm>
            <a:off x="4761020" y="2511417"/>
            <a:ext cx="3530400" cy="73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591" name="Google Shape;2591;p17"/>
          <p:cNvGrpSpPr/>
          <p:nvPr/>
        </p:nvGrpSpPr>
        <p:grpSpPr>
          <a:xfrm flipH="1">
            <a:off x="-31512" y="3876500"/>
            <a:ext cx="1452131" cy="1106875"/>
            <a:chOff x="3205000" y="3811625"/>
            <a:chExt cx="1452131" cy="1106875"/>
          </a:xfrm>
        </p:grpSpPr>
        <p:sp>
          <p:nvSpPr>
            <p:cNvPr id="2592" name="Google Shape;2592;p17"/>
            <p:cNvSpPr/>
            <p:nvPr/>
          </p:nvSpPr>
          <p:spPr>
            <a:xfrm>
              <a:off x="3205000" y="4591412"/>
              <a:ext cx="1007481" cy="256747"/>
            </a:xfrm>
            <a:custGeom>
              <a:rect b="b" l="l" r="r" t="t"/>
              <a:pathLst>
                <a:path extrusionOk="0" h="11123" w="19771">
                  <a:moveTo>
                    <a:pt x="9896" y="1"/>
                  </a:moveTo>
                  <a:lnTo>
                    <a:pt x="9385" y="21"/>
                  </a:lnTo>
                  <a:lnTo>
                    <a:pt x="8873" y="42"/>
                  </a:lnTo>
                  <a:lnTo>
                    <a:pt x="8383" y="62"/>
                  </a:lnTo>
                  <a:lnTo>
                    <a:pt x="7892" y="124"/>
                  </a:lnTo>
                  <a:lnTo>
                    <a:pt x="7422" y="185"/>
                  </a:lnTo>
                  <a:lnTo>
                    <a:pt x="6952" y="267"/>
                  </a:lnTo>
                  <a:lnTo>
                    <a:pt x="6482" y="348"/>
                  </a:lnTo>
                  <a:lnTo>
                    <a:pt x="6032" y="451"/>
                  </a:lnTo>
                  <a:lnTo>
                    <a:pt x="5602" y="553"/>
                  </a:lnTo>
                  <a:lnTo>
                    <a:pt x="5173" y="676"/>
                  </a:lnTo>
                  <a:lnTo>
                    <a:pt x="4764" y="819"/>
                  </a:lnTo>
                  <a:lnTo>
                    <a:pt x="4355" y="962"/>
                  </a:lnTo>
                  <a:lnTo>
                    <a:pt x="3967" y="1105"/>
                  </a:lnTo>
                  <a:lnTo>
                    <a:pt x="3599" y="1268"/>
                  </a:lnTo>
                  <a:lnTo>
                    <a:pt x="3251" y="1452"/>
                  </a:lnTo>
                  <a:lnTo>
                    <a:pt x="2904" y="1636"/>
                  </a:lnTo>
                  <a:lnTo>
                    <a:pt x="2577" y="1820"/>
                  </a:lnTo>
                  <a:lnTo>
                    <a:pt x="2270" y="2025"/>
                  </a:lnTo>
                  <a:lnTo>
                    <a:pt x="1963" y="2250"/>
                  </a:lnTo>
                  <a:lnTo>
                    <a:pt x="1698" y="2454"/>
                  </a:lnTo>
                  <a:lnTo>
                    <a:pt x="1432" y="2679"/>
                  </a:lnTo>
                  <a:lnTo>
                    <a:pt x="1207" y="2924"/>
                  </a:lnTo>
                  <a:lnTo>
                    <a:pt x="982" y="3149"/>
                  </a:lnTo>
                  <a:lnTo>
                    <a:pt x="778" y="3395"/>
                  </a:lnTo>
                  <a:lnTo>
                    <a:pt x="614" y="3660"/>
                  </a:lnTo>
                  <a:lnTo>
                    <a:pt x="451" y="3906"/>
                  </a:lnTo>
                  <a:lnTo>
                    <a:pt x="328" y="4171"/>
                  </a:lnTo>
                  <a:lnTo>
                    <a:pt x="205" y="4458"/>
                  </a:lnTo>
                  <a:lnTo>
                    <a:pt x="123" y="4723"/>
                  </a:lnTo>
                  <a:lnTo>
                    <a:pt x="62" y="5010"/>
                  </a:lnTo>
                  <a:lnTo>
                    <a:pt x="21" y="5275"/>
                  </a:lnTo>
                  <a:lnTo>
                    <a:pt x="1" y="5562"/>
                  </a:lnTo>
                  <a:lnTo>
                    <a:pt x="21" y="5848"/>
                  </a:lnTo>
                  <a:lnTo>
                    <a:pt x="62" y="6134"/>
                  </a:lnTo>
                  <a:lnTo>
                    <a:pt x="123" y="6420"/>
                  </a:lnTo>
                  <a:lnTo>
                    <a:pt x="205" y="6686"/>
                  </a:lnTo>
                  <a:lnTo>
                    <a:pt x="328" y="6952"/>
                  </a:lnTo>
                  <a:lnTo>
                    <a:pt x="451" y="7218"/>
                  </a:lnTo>
                  <a:lnTo>
                    <a:pt x="614" y="7483"/>
                  </a:lnTo>
                  <a:lnTo>
                    <a:pt x="778" y="7729"/>
                  </a:lnTo>
                  <a:lnTo>
                    <a:pt x="982" y="7974"/>
                  </a:lnTo>
                  <a:lnTo>
                    <a:pt x="1207" y="8219"/>
                  </a:lnTo>
                  <a:lnTo>
                    <a:pt x="1432" y="8444"/>
                  </a:lnTo>
                  <a:lnTo>
                    <a:pt x="1698" y="8669"/>
                  </a:lnTo>
                  <a:lnTo>
                    <a:pt x="1963" y="8894"/>
                  </a:lnTo>
                  <a:lnTo>
                    <a:pt x="2270" y="9098"/>
                  </a:lnTo>
                  <a:lnTo>
                    <a:pt x="2577" y="9303"/>
                  </a:lnTo>
                  <a:lnTo>
                    <a:pt x="2904" y="9507"/>
                  </a:lnTo>
                  <a:lnTo>
                    <a:pt x="3251" y="9691"/>
                  </a:lnTo>
                  <a:lnTo>
                    <a:pt x="3599" y="9855"/>
                  </a:lnTo>
                  <a:lnTo>
                    <a:pt x="3967" y="10018"/>
                  </a:lnTo>
                  <a:lnTo>
                    <a:pt x="4355" y="10182"/>
                  </a:lnTo>
                  <a:lnTo>
                    <a:pt x="4764" y="10325"/>
                  </a:lnTo>
                  <a:lnTo>
                    <a:pt x="5173" y="10448"/>
                  </a:lnTo>
                  <a:lnTo>
                    <a:pt x="5602" y="10570"/>
                  </a:lnTo>
                  <a:lnTo>
                    <a:pt x="6032" y="10693"/>
                  </a:lnTo>
                  <a:lnTo>
                    <a:pt x="6482" y="10795"/>
                  </a:lnTo>
                  <a:lnTo>
                    <a:pt x="6952" y="10877"/>
                  </a:lnTo>
                  <a:lnTo>
                    <a:pt x="7422" y="10959"/>
                  </a:lnTo>
                  <a:lnTo>
                    <a:pt x="7892" y="11020"/>
                  </a:lnTo>
                  <a:lnTo>
                    <a:pt x="8383" y="11061"/>
                  </a:lnTo>
                  <a:lnTo>
                    <a:pt x="8873" y="11102"/>
                  </a:lnTo>
                  <a:lnTo>
                    <a:pt x="9385" y="11122"/>
                  </a:lnTo>
                  <a:lnTo>
                    <a:pt x="10386" y="11122"/>
                  </a:lnTo>
                  <a:lnTo>
                    <a:pt x="10897" y="11102"/>
                  </a:lnTo>
                  <a:lnTo>
                    <a:pt x="11388" y="11061"/>
                  </a:lnTo>
                  <a:lnTo>
                    <a:pt x="11879" y="11020"/>
                  </a:lnTo>
                  <a:lnTo>
                    <a:pt x="12349" y="10959"/>
                  </a:lnTo>
                  <a:lnTo>
                    <a:pt x="12819" y="10877"/>
                  </a:lnTo>
                  <a:lnTo>
                    <a:pt x="13289" y="10795"/>
                  </a:lnTo>
                  <a:lnTo>
                    <a:pt x="13739" y="10693"/>
                  </a:lnTo>
                  <a:lnTo>
                    <a:pt x="14168" y="10570"/>
                  </a:lnTo>
                  <a:lnTo>
                    <a:pt x="14598" y="10448"/>
                  </a:lnTo>
                  <a:lnTo>
                    <a:pt x="15007" y="10325"/>
                  </a:lnTo>
                  <a:lnTo>
                    <a:pt x="15416" y="10182"/>
                  </a:lnTo>
                  <a:lnTo>
                    <a:pt x="15804" y="10018"/>
                  </a:lnTo>
                  <a:lnTo>
                    <a:pt x="16172" y="9855"/>
                  </a:lnTo>
                  <a:lnTo>
                    <a:pt x="16519" y="9691"/>
                  </a:lnTo>
                  <a:lnTo>
                    <a:pt x="16867" y="9507"/>
                  </a:lnTo>
                  <a:lnTo>
                    <a:pt x="17194" y="9303"/>
                  </a:lnTo>
                  <a:lnTo>
                    <a:pt x="17501" y="9098"/>
                  </a:lnTo>
                  <a:lnTo>
                    <a:pt x="17807" y="8894"/>
                  </a:lnTo>
                  <a:lnTo>
                    <a:pt x="18073" y="8669"/>
                  </a:lnTo>
                  <a:lnTo>
                    <a:pt x="18339" y="8444"/>
                  </a:lnTo>
                  <a:lnTo>
                    <a:pt x="18564" y="8219"/>
                  </a:lnTo>
                  <a:lnTo>
                    <a:pt x="18789" y="7974"/>
                  </a:lnTo>
                  <a:lnTo>
                    <a:pt x="18993" y="7729"/>
                  </a:lnTo>
                  <a:lnTo>
                    <a:pt x="19157" y="7483"/>
                  </a:lnTo>
                  <a:lnTo>
                    <a:pt x="19320" y="7218"/>
                  </a:lnTo>
                  <a:lnTo>
                    <a:pt x="19463" y="6952"/>
                  </a:lnTo>
                  <a:lnTo>
                    <a:pt x="19566" y="6686"/>
                  </a:lnTo>
                  <a:lnTo>
                    <a:pt x="19647" y="6420"/>
                  </a:lnTo>
                  <a:lnTo>
                    <a:pt x="19709" y="6134"/>
                  </a:lnTo>
                  <a:lnTo>
                    <a:pt x="19750" y="5848"/>
                  </a:lnTo>
                  <a:lnTo>
                    <a:pt x="19770" y="5562"/>
                  </a:lnTo>
                  <a:lnTo>
                    <a:pt x="19750" y="5275"/>
                  </a:lnTo>
                  <a:lnTo>
                    <a:pt x="19709" y="5010"/>
                  </a:lnTo>
                  <a:lnTo>
                    <a:pt x="19647" y="4723"/>
                  </a:lnTo>
                  <a:lnTo>
                    <a:pt x="19566" y="4458"/>
                  </a:lnTo>
                  <a:lnTo>
                    <a:pt x="19463" y="4171"/>
                  </a:lnTo>
                  <a:lnTo>
                    <a:pt x="19320" y="3906"/>
                  </a:lnTo>
                  <a:lnTo>
                    <a:pt x="19157" y="3660"/>
                  </a:lnTo>
                  <a:lnTo>
                    <a:pt x="18993" y="3395"/>
                  </a:lnTo>
                  <a:lnTo>
                    <a:pt x="18789" y="3149"/>
                  </a:lnTo>
                  <a:lnTo>
                    <a:pt x="18564" y="2924"/>
                  </a:lnTo>
                  <a:lnTo>
                    <a:pt x="18339" y="2679"/>
                  </a:lnTo>
                  <a:lnTo>
                    <a:pt x="18073" y="2454"/>
                  </a:lnTo>
                  <a:lnTo>
                    <a:pt x="17807" y="2250"/>
                  </a:lnTo>
                  <a:lnTo>
                    <a:pt x="17501" y="2025"/>
                  </a:lnTo>
                  <a:lnTo>
                    <a:pt x="17194" y="1820"/>
                  </a:lnTo>
                  <a:lnTo>
                    <a:pt x="16867" y="1636"/>
                  </a:lnTo>
                  <a:lnTo>
                    <a:pt x="16519" y="1452"/>
                  </a:lnTo>
                  <a:lnTo>
                    <a:pt x="16172" y="1268"/>
                  </a:lnTo>
                  <a:lnTo>
                    <a:pt x="15804" y="1105"/>
                  </a:lnTo>
                  <a:lnTo>
                    <a:pt x="15416" y="962"/>
                  </a:lnTo>
                  <a:lnTo>
                    <a:pt x="15007" y="819"/>
                  </a:lnTo>
                  <a:lnTo>
                    <a:pt x="14598" y="676"/>
                  </a:lnTo>
                  <a:lnTo>
                    <a:pt x="14168" y="553"/>
                  </a:lnTo>
                  <a:lnTo>
                    <a:pt x="13739" y="451"/>
                  </a:lnTo>
                  <a:lnTo>
                    <a:pt x="13289" y="348"/>
                  </a:lnTo>
                  <a:lnTo>
                    <a:pt x="12819" y="267"/>
                  </a:lnTo>
                  <a:lnTo>
                    <a:pt x="12349" y="185"/>
                  </a:lnTo>
                  <a:lnTo>
                    <a:pt x="11879" y="124"/>
                  </a:lnTo>
                  <a:lnTo>
                    <a:pt x="11388" y="62"/>
                  </a:lnTo>
                  <a:lnTo>
                    <a:pt x="10897" y="42"/>
                  </a:lnTo>
                  <a:lnTo>
                    <a:pt x="10386" y="21"/>
                  </a:lnTo>
                  <a:lnTo>
                    <a:pt x="9896" y="1"/>
                  </a:lnTo>
                  <a:close/>
                </a:path>
              </a:pathLst>
            </a:custGeom>
            <a:solidFill>
              <a:srgbClr val="313131">
                <a:alpha val="1368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593" name="Google Shape;2593;p17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3361806" y="3811625"/>
              <a:ext cx="1295325" cy="11068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4_1_1">
    <p:spTree>
      <p:nvGrpSpPr>
        <p:cNvPr id="2594" name="Shape 2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95" name="Google Shape;2595;p18"/>
          <p:cNvGrpSpPr/>
          <p:nvPr/>
        </p:nvGrpSpPr>
        <p:grpSpPr>
          <a:xfrm>
            <a:off x="1" y="4"/>
            <a:ext cx="9144034" cy="5130405"/>
            <a:chOff x="241825" y="855000"/>
            <a:chExt cx="7138200" cy="4005000"/>
          </a:xfrm>
        </p:grpSpPr>
        <p:sp>
          <p:nvSpPr>
            <p:cNvPr id="2596" name="Google Shape;2596;p18"/>
            <p:cNvSpPr/>
            <p:nvPr/>
          </p:nvSpPr>
          <p:spPr>
            <a:xfrm>
              <a:off x="7093725" y="2174800"/>
              <a:ext cx="286300" cy="330000"/>
            </a:xfrm>
            <a:custGeom>
              <a:rect b="b" l="l" r="r" t="t"/>
              <a:pathLst>
                <a:path extrusionOk="0" fill="none" h="13200" w="11452">
                  <a:moveTo>
                    <a:pt x="11452" y="13199"/>
                  </a:moveTo>
                  <a:lnTo>
                    <a:pt x="11452" y="1"/>
                  </a:lnTo>
                  <a:lnTo>
                    <a:pt x="1" y="6581"/>
                  </a:lnTo>
                  <a:lnTo>
                    <a:pt x="11452" y="1319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7" name="Google Shape;2597;p18"/>
            <p:cNvSpPr/>
            <p:nvPr/>
          </p:nvSpPr>
          <p:spPr>
            <a:xfrm>
              <a:off x="6714525" y="2347675"/>
              <a:ext cx="665500" cy="423875"/>
            </a:xfrm>
            <a:custGeom>
              <a:rect b="b" l="l" r="r" t="t"/>
              <a:pathLst>
                <a:path extrusionOk="0" fill="none" h="16955" w="26620">
                  <a:moveTo>
                    <a:pt x="0" y="8440"/>
                  </a:moveTo>
                  <a:lnTo>
                    <a:pt x="14723" y="16954"/>
                  </a:lnTo>
                  <a:lnTo>
                    <a:pt x="26620" y="10076"/>
                  </a:lnTo>
                  <a:lnTo>
                    <a:pt x="26620" y="6916"/>
                  </a:lnTo>
                  <a:lnTo>
                    <a:pt x="14611" y="1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8" name="Google Shape;2598;p18"/>
            <p:cNvSpPr/>
            <p:nvPr/>
          </p:nvSpPr>
          <p:spPr>
            <a:xfrm>
              <a:off x="6711725" y="1908050"/>
              <a:ext cx="668300" cy="423850"/>
            </a:xfrm>
            <a:custGeom>
              <a:rect b="b" l="l" r="r" t="t"/>
              <a:pathLst>
                <a:path extrusionOk="0" fill="none" h="16954" w="26732">
                  <a:moveTo>
                    <a:pt x="1" y="8440"/>
                  </a:moveTo>
                  <a:lnTo>
                    <a:pt x="14723" y="16954"/>
                  </a:lnTo>
                  <a:lnTo>
                    <a:pt x="26732" y="10039"/>
                  </a:lnTo>
                  <a:lnTo>
                    <a:pt x="26732" y="6990"/>
                  </a:lnTo>
                  <a:lnTo>
                    <a:pt x="14649" y="1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9" name="Google Shape;2599;p18"/>
            <p:cNvSpPr/>
            <p:nvPr/>
          </p:nvSpPr>
          <p:spPr>
            <a:xfrm>
              <a:off x="6707075" y="1029725"/>
              <a:ext cx="672950" cy="422925"/>
            </a:xfrm>
            <a:custGeom>
              <a:rect b="b" l="l" r="r" t="t"/>
              <a:pathLst>
                <a:path extrusionOk="0" fill="none" h="16917" w="26918">
                  <a:moveTo>
                    <a:pt x="1" y="8440"/>
                  </a:moveTo>
                  <a:lnTo>
                    <a:pt x="14723" y="16917"/>
                  </a:lnTo>
                  <a:lnTo>
                    <a:pt x="26918" y="9890"/>
                  </a:lnTo>
                  <a:lnTo>
                    <a:pt x="26918" y="7102"/>
                  </a:lnTo>
                  <a:lnTo>
                    <a:pt x="14649" y="1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0" name="Google Shape;2600;p18"/>
            <p:cNvSpPr/>
            <p:nvPr/>
          </p:nvSpPr>
          <p:spPr>
            <a:xfrm>
              <a:off x="7089075" y="1292775"/>
              <a:ext cx="290950" cy="336475"/>
            </a:xfrm>
            <a:custGeom>
              <a:rect b="b" l="l" r="r" t="t"/>
              <a:pathLst>
                <a:path extrusionOk="0" fill="none" h="13459" w="11638">
                  <a:moveTo>
                    <a:pt x="11638" y="13458"/>
                  </a:moveTo>
                  <a:lnTo>
                    <a:pt x="11638" y="0"/>
                  </a:lnTo>
                  <a:lnTo>
                    <a:pt x="1" y="6729"/>
                  </a:lnTo>
                  <a:lnTo>
                    <a:pt x="11638" y="1345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1" name="Google Shape;2601;p18"/>
            <p:cNvSpPr/>
            <p:nvPr/>
          </p:nvSpPr>
          <p:spPr>
            <a:xfrm>
              <a:off x="6709875" y="1469350"/>
              <a:ext cx="670150" cy="422925"/>
            </a:xfrm>
            <a:custGeom>
              <a:rect b="b" l="l" r="r" t="t"/>
              <a:pathLst>
                <a:path extrusionOk="0" fill="none" h="16917" w="26806">
                  <a:moveTo>
                    <a:pt x="0" y="8440"/>
                  </a:moveTo>
                  <a:lnTo>
                    <a:pt x="14723" y="16917"/>
                  </a:lnTo>
                  <a:lnTo>
                    <a:pt x="26806" y="9927"/>
                  </a:lnTo>
                  <a:lnTo>
                    <a:pt x="26806" y="7028"/>
                  </a:lnTo>
                  <a:lnTo>
                    <a:pt x="14611" y="1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2" name="Google Shape;2602;p18"/>
            <p:cNvSpPr/>
            <p:nvPr/>
          </p:nvSpPr>
          <p:spPr>
            <a:xfrm>
              <a:off x="7096525" y="2615375"/>
              <a:ext cx="283500" cy="328100"/>
            </a:xfrm>
            <a:custGeom>
              <a:rect b="b" l="l" r="r" t="t"/>
              <a:pathLst>
                <a:path extrusionOk="0" fill="none" h="13124" w="11340">
                  <a:moveTo>
                    <a:pt x="11340" y="13124"/>
                  </a:moveTo>
                  <a:lnTo>
                    <a:pt x="11340" y="0"/>
                  </a:lnTo>
                  <a:lnTo>
                    <a:pt x="0" y="6543"/>
                  </a:lnTo>
                  <a:lnTo>
                    <a:pt x="11340" y="1312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3" name="Google Shape;2603;p18"/>
            <p:cNvSpPr/>
            <p:nvPr/>
          </p:nvSpPr>
          <p:spPr>
            <a:xfrm>
              <a:off x="7090950" y="1733325"/>
              <a:ext cx="289075" cy="333700"/>
            </a:xfrm>
            <a:custGeom>
              <a:rect b="b" l="l" r="r" t="t"/>
              <a:pathLst>
                <a:path extrusionOk="0" fill="none" h="13348" w="11563">
                  <a:moveTo>
                    <a:pt x="11563" y="13347"/>
                  </a:moveTo>
                  <a:lnTo>
                    <a:pt x="11563" y="0"/>
                  </a:lnTo>
                  <a:lnTo>
                    <a:pt x="0" y="6692"/>
                  </a:lnTo>
                  <a:lnTo>
                    <a:pt x="11563" y="1334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4" name="Google Shape;2604;p18"/>
            <p:cNvSpPr/>
            <p:nvPr/>
          </p:nvSpPr>
          <p:spPr>
            <a:xfrm>
              <a:off x="6721950" y="3665650"/>
              <a:ext cx="658075" cy="423850"/>
            </a:xfrm>
            <a:custGeom>
              <a:rect b="b" l="l" r="r" t="t"/>
              <a:pathLst>
                <a:path extrusionOk="0" fill="none" h="16954" w="26323">
                  <a:moveTo>
                    <a:pt x="1" y="8440"/>
                  </a:moveTo>
                  <a:lnTo>
                    <a:pt x="14686" y="16953"/>
                  </a:lnTo>
                  <a:lnTo>
                    <a:pt x="26323" y="10224"/>
                  </a:lnTo>
                  <a:lnTo>
                    <a:pt x="26323" y="6767"/>
                  </a:lnTo>
                  <a:lnTo>
                    <a:pt x="14612" y="0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5" name="Google Shape;2605;p18"/>
            <p:cNvSpPr/>
            <p:nvPr/>
          </p:nvSpPr>
          <p:spPr>
            <a:xfrm>
              <a:off x="6723825" y="4105275"/>
              <a:ext cx="656200" cy="423850"/>
            </a:xfrm>
            <a:custGeom>
              <a:rect b="b" l="l" r="r" t="t"/>
              <a:pathLst>
                <a:path extrusionOk="0" fill="none" h="16954" w="26248">
                  <a:moveTo>
                    <a:pt x="0" y="8440"/>
                  </a:moveTo>
                  <a:lnTo>
                    <a:pt x="14722" y="16953"/>
                  </a:lnTo>
                  <a:lnTo>
                    <a:pt x="26248" y="10299"/>
                  </a:lnTo>
                  <a:lnTo>
                    <a:pt x="26248" y="6692"/>
                  </a:lnTo>
                  <a:lnTo>
                    <a:pt x="14611" y="0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6" name="Google Shape;2606;p18"/>
            <p:cNvSpPr/>
            <p:nvPr/>
          </p:nvSpPr>
          <p:spPr>
            <a:xfrm>
              <a:off x="7105825" y="4378525"/>
              <a:ext cx="274200" cy="316975"/>
            </a:xfrm>
            <a:custGeom>
              <a:rect b="b" l="l" r="r" t="t"/>
              <a:pathLst>
                <a:path extrusionOk="0" fill="none" h="12679" w="10968">
                  <a:moveTo>
                    <a:pt x="10968" y="12678"/>
                  </a:moveTo>
                  <a:lnTo>
                    <a:pt x="10968" y="1"/>
                  </a:lnTo>
                  <a:lnTo>
                    <a:pt x="0" y="6321"/>
                  </a:lnTo>
                  <a:lnTo>
                    <a:pt x="10968" y="1267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7" name="Google Shape;2607;p18"/>
            <p:cNvSpPr/>
            <p:nvPr/>
          </p:nvSpPr>
          <p:spPr>
            <a:xfrm>
              <a:off x="6719175" y="3226950"/>
              <a:ext cx="660850" cy="422925"/>
            </a:xfrm>
            <a:custGeom>
              <a:rect b="b" l="l" r="r" t="t"/>
              <a:pathLst>
                <a:path extrusionOk="0" fill="none" h="16917" w="26434">
                  <a:moveTo>
                    <a:pt x="0" y="8440"/>
                  </a:moveTo>
                  <a:lnTo>
                    <a:pt x="14723" y="16916"/>
                  </a:lnTo>
                  <a:lnTo>
                    <a:pt x="26434" y="10150"/>
                  </a:lnTo>
                  <a:lnTo>
                    <a:pt x="26434" y="6804"/>
                  </a:lnTo>
                  <a:lnTo>
                    <a:pt x="14611" y="0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8" name="Google Shape;2608;p18"/>
            <p:cNvSpPr/>
            <p:nvPr/>
          </p:nvSpPr>
          <p:spPr>
            <a:xfrm>
              <a:off x="7098375" y="3055925"/>
              <a:ext cx="281650" cy="325325"/>
            </a:xfrm>
            <a:custGeom>
              <a:rect b="b" l="l" r="r" t="t"/>
              <a:pathLst>
                <a:path extrusionOk="0" fill="none" h="13013" w="11266">
                  <a:moveTo>
                    <a:pt x="11266" y="13013"/>
                  </a:moveTo>
                  <a:lnTo>
                    <a:pt x="11266" y="0"/>
                  </a:lnTo>
                  <a:lnTo>
                    <a:pt x="1" y="6507"/>
                  </a:lnTo>
                  <a:lnTo>
                    <a:pt x="11266" y="1301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9" name="Google Shape;2609;p18"/>
            <p:cNvSpPr/>
            <p:nvPr/>
          </p:nvSpPr>
          <p:spPr>
            <a:xfrm>
              <a:off x="6716375" y="2787325"/>
              <a:ext cx="663650" cy="422900"/>
            </a:xfrm>
            <a:custGeom>
              <a:rect b="b" l="l" r="r" t="t"/>
              <a:pathLst>
                <a:path extrusionOk="0" fill="none" h="16916" w="26546">
                  <a:moveTo>
                    <a:pt x="1" y="8439"/>
                  </a:moveTo>
                  <a:lnTo>
                    <a:pt x="14723" y="16916"/>
                  </a:lnTo>
                  <a:lnTo>
                    <a:pt x="26546" y="10112"/>
                  </a:lnTo>
                  <a:lnTo>
                    <a:pt x="26546" y="6878"/>
                  </a:lnTo>
                  <a:lnTo>
                    <a:pt x="14649" y="0"/>
                  </a:lnTo>
                  <a:lnTo>
                    <a:pt x="1" y="843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0" name="Google Shape;2610;p18"/>
            <p:cNvSpPr/>
            <p:nvPr/>
          </p:nvSpPr>
          <p:spPr>
            <a:xfrm>
              <a:off x="7101175" y="3496475"/>
              <a:ext cx="278850" cy="322550"/>
            </a:xfrm>
            <a:custGeom>
              <a:rect b="b" l="l" r="r" t="t"/>
              <a:pathLst>
                <a:path extrusionOk="0" fill="none" h="12902" w="11154">
                  <a:moveTo>
                    <a:pt x="11154" y="12901"/>
                  </a:moveTo>
                  <a:lnTo>
                    <a:pt x="11154" y="1"/>
                  </a:lnTo>
                  <a:lnTo>
                    <a:pt x="0" y="6470"/>
                  </a:lnTo>
                  <a:lnTo>
                    <a:pt x="11154" y="1290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1" name="Google Shape;2611;p18"/>
            <p:cNvSpPr/>
            <p:nvPr/>
          </p:nvSpPr>
          <p:spPr>
            <a:xfrm>
              <a:off x="7103025" y="3937975"/>
              <a:ext cx="277000" cy="318825"/>
            </a:xfrm>
            <a:custGeom>
              <a:rect b="b" l="l" r="r" t="t"/>
              <a:pathLst>
                <a:path extrusionOk="0" fill="none" h="12753" w="11080">
                  <a:moveTo>
                    <a:pt x="11080" y="12752"/>
                  </a:moveTo>
                  <a:lnTo>
                    <a:pt x="11080" y="0"/>
                  </a:lnTo>
                  <a:lnTo>
                    <a:pt x="1" y="6358"/>
                  </a:lnTo>
                  <a:lnTo>
                    <a:pt x="11080" y="1275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2" name="Google Shape;2612;p18"/>
            <p:cNvSpPr/>
            <p:nvPr/>
          </p:nvSpPr>
          <p:spPr>
            <a:xfrm>
              <a:off x="4429000" y="1904350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1" y="8440"/>
                  </a:moveTo>
                  <a:lnTo>
                    <a:pt x="14723" y="16916"/>
                  </a:lnTo>
                  <a:lnTo>
                    <a:pt x="29334" y="8477"/>
                  </a:lnTo>
                  <a:lnTo>
                    <a:pt x="14611" y="0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3" name="Google Shape;2613;p18"/>
            <p:cNvSpPr/>
            <p:nvPr/>
          </p:nvSpPr>
          <p:spPr>
            <a:xfrm>
              <a:off x="5190225" y="1905275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0" y="8440"/>
                  </a:moveTo>
                  <a:lnTo>
                    <a:pt x="14723" y="16953"/>
                  </a:lnTo>
                  <a:lnTo>
                    <a:pt x="29334" y="8514"/>
                  </a:lnTo>
                  <a:lnTo>
                    <a:pt x="14611" y="0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4" name="Google Shape;2614;p18"/>
            <p:cNvSpPr/>
            <p:nvPr/>
          </p:nvSpPr>
          <p:spPr>
            <a:xfrm>
              <a:off x="4049775" y="2123700"/>
              <a:ext cx="733375" cy="422925"/>
            </a:xfrm>
            <a:custGeom>
              <a:rect b="b" l="l" r="r" t="t"/>
              <a:pathLst>
                <a:path extrusionOk="0" fill="none" h="16917" w="29335">
                  <a:moveTo>
                    <a:pt x="1" y="8439"/>
                  </a:moveTo>
                  <a:lnTo>
                    <a:pt x="14723" y="16916"/>
                  </a:lnTo>
                  <a:lnTo>
                    <a:pt x="29334" y="8477"/>
                  </a:lnTo>
                  <a:lnTo>
                    <a:pt x="14612" y="0"/>
                  </a:lnTo>
                  <a:lnTo>
                    <a:pt x="1" y="843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5" name="Google Shape;2615;p18"/>
            <p:cNvSpPr/>
            <p:nvPr/>
          </p:nvSpPr>
          <p:spPr>
            <a:xfrm>
              <a:off x="4811000" y="2124625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1" y="8440"/>
                  </a:moveTo>
                  <a:lnTo>
                    <a:pt x="14686" y="16953"/>
                  </a:lnTo>
                  <a:lnTo>
                    <a:pt x="29334" y="8514"/>
                  </a:lnTo>
                  <a:lnTo>
                    <a:pt x="14612" y="0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6" name="Google Shape;2616;p18"/>
            <p:cNvSpPr/>
            <p:nvPr/>
          </p:nvSpPr>
          <p:spPr>
            <a:xfrm>
              <a:off x="2146275" y="189970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0" y="8477"/>
                  </a:moveTo>
                  <a:lnTo>
                    <a:pt x="14686" y="16953"/>
                  </a:lnTo>
                  <a:lnTo>
                    <a:pt x="29334" y="8514"/>
                  </a:lnTo>
                  <a:lnTo>
                    <a:pt x="14611" y="0"/>
                  </a:lnTo>
                  <a:lnTo>
                    <a:pt x="0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7" name="Google Shape;2617;p18"/>
            <p:cNvSpPr/>
            <p:nvPr/>
          </p:nvSpPr>
          <p:spPr>
            <a:xfrm>
              <a:off x="2527350" y="2120900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0" y="8440"/>
                  </a:moveTo>
                  <a:lnTo>
                    <a:pt x="14723" y="16916"/>
                  </a:lnTo>
                  <a:lnTo>
                    <a:pt x="29334" y="8477"/>
                  </a:lnTo>
                  <a:lnTo>
                    <a:pt x="14649" y="1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8" name="Google Shape;2618;p18"/>
            <p:cNvSpPr/>
            <p:nvPr/>
          </p:nvSpPr>
          <p:spPr>
            <a:xfrm>
              <a:off x="2534775" y="3438850"/>
              <a:ext cx="733375" cy="422925"/>
            </a:xfrm>
            <a:custGeom>
              <a:rect b="b" l="l" r="r" t="t"/>
              <a:pathLst>
                <a:path extrusionOk="0" fill="none" h="16917" w="29335">
                  <a:moveTo>
                    <a:pt x="29334" y="8477"/>
                  </a:moveTo>
                  <a:lnTo>
                    <a:pt x="14612" y="1"/>
                  </a:lnTo>
                  <a:lnTo>
                    <a:pt x="1" y="8440"/>
                  </a:lnTo>
                  <a:lnTo>
                    <a:pt x="14723" y="16917"/>
                  </a:lnTo>
                  <a:lnTo>
                    <a:pt x="29334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9" name="Google Shape;2619;p18"/>
            <p:cNvSpPr/>
            <p:nvPr/>
          </p:nvSpPr>
          <p:spPr>
            <a:xfrm>
              <a:off x="5571300" y="2125550"/>
              <a:ext cx="734275" cy="423850"/>
            </a:xfrm>
            <a:custGeom>
              <a:rect b="b" l="l" r="r" t="t"/>
              <a:pathLst>
                <a:path extrusionOk="0" fill="none" h="16954" w="29371">
                  <a:moveTo>
                    <a:pt x="14648" y="0"/>
                  </a:moveTo>
                  <a:lnTo>
                    <a:pt x="0" y="8477"/>
                  </a:lnTo>
                  <a:lnTo>
                    <a:pt x="14723" y="16954"/>
                  </a:lnTo>
                  <a:lnTo>
                    <a:pt x="29371" y="8514"/>
                  </a:lnTo>
                  <a:lnTo>
                    <a:pt x="146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0" name="Google Shape;2620;p18"/>
            <p:cNvSpPr/>
            <p:nvPr/>
          </p:nvSpPr>
          <p:spPr>
            <a:xfrm>
              <a:off x="2906575" y="190155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0" y="8440"/>
                  </a:moveTo>
                  <a:lnTo>
                    <a:pt x="14722" y="16954"/>
                  </a:lnTo>
                  <a:lnTo>
                    <a:pt x="29333" y="8477"/>
                  </a:lnTo>
                  <a:lnTo>
                    <a:pt x="14648" y="1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1" name="Google Shape;2621;p18"/>
            <p:cNvSpPr/>
            <p:nvPr/>
          </p:nvSpPr>
          <p:spPr>
            <a:xfrm>
              <a:off x="3288575" y="2121825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0" y="8440"/>
                  </a:moveTo>
                  <a:lnTo>
                    <a:pt x="14723" y="16954"/>
                  </a:lnTo>
                  <a:lnTo>
                    <a:pt x="29334" y="8514"/>
                  </a:lnTo>
                  <a:lnTo>
                    <a:pt x="14611" y="1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2" name="Google Shape;2622;p18"/>
            <p:cNvSpPr/>
            <p:nvPr/>
          </p:nvSpPr>
          <p:spPr>
            <a:xfrm>
              <a:off x="3667775" y="1902475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1" y="8440"/>
                  </a:moveTo>
                  <a:lnTo>
                    <a:pt x="14723" y="16954"/>
                  </a:lnTo>
                  <a:lnTo>
                    <a:pt x="29334" y="8515"/>
                  </a:lnTo>
                  <a:lnTo>
                    <a:pt x="14612" y="1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3" name="Google Shape;2623;p18"/>
            <p:cNvSpPr/>
            <p:nvPr/>
          </p:nvSpPr>
          <p:spPr>
            <a:xfrm>
              <a:off x="5574075" y="2565175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14612" y="1"/>
                  </a:moveTo>
                  <a:lnTo>
                    <a:pt x="1" y="8440"/>
                  </a:lnTo>
                  <a:lnTo>
                    <a:pt x="14723" y="16954"/>
                  </a:lnTo>
                  <a:lnTo>
                    <a:pt x="29334" y="8514"/>
                  </a:lnTo>
                  <a:lnTo>
                    <a:pt x="1461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4" name="Google Shape;2624;p18"/>
            <p:cNvSpPr/>
            <p:nvPr/>
          </p:nvSpPr>
          <p:spPr>
            <a:xfrm>
              <a:off x="3675225" y="3221375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29334" y="8477"/>
                  </a:moveTo>
                  <a:lnTo>
                    <a:pt x="14611" y="0"/>
                  </a:lnTo>
                  <a:lnTo>
                    <a:pt x="0" y="8439"/>
                  </a:lnTo>
                  <a:lnTo>
                    <a:pt x="14723" y="16916"/>
                  </a:lnTo>
                  <a:lnTo>
                    <a:pt x="29334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5" name="Google Shape;2625;p18"/>
            <p:cNvSpPr/>
            <p:nvPr/>
          </p:nvSpPr>
          <p:spPr>
            <a:xfrm>
              <a:off x="3296000" y="3439775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29334" y="8515"/>
                  </a:moveTo>
                  <a:lnTo>
                    <a:pt x="14612" y="1"/>
                  </a:lnTo>
                  <a:lnTo>
                    <a:pt x="1" y="8440"/>
                  </a:lnTo>
                  <a:lnTo>
                    <a:pt x="14723" y="16954"/>
                  </a:lnTo>
                  <a:lnTo>
                    <a:pt x="29334" y="851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6" name="Google Shape;2626;p18"/>
            <p:cNvSpPr/>
            <p:nvPr/>
          </p:nvSpPr>
          <p:spPr>
            <a:xfrm>
              <a:off x="4436425" y="3222300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29334" y="8514"/>
                  </a:moveTo>
                  <a:lnTo>
                    <a:pt x="14612" y="0"/>
                  </a:lnTo>
                  <a:lnTo>
                    <a:pt x="1" y="8440"/>
                  </a:lnTo>
                  <a:lnTo>
                    <a:pt x="14686" y="16953"/>
                  </a:lnTo>
                  <a:lnTo>
                    <a:pt x="29334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7" name="Google Shape;2627;p18"/>
            <p:cNvSpPr/>
            <p:nvPr/>
          </p:nvSpPr>
          <p:spPr>
            <a:xfrm>
              <a:off x="2914000" y="321950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29334" y="8514"/>
                  </a:moveTo>
                  <a:lnTo>
                    <a:pt x="14611" y="1"/>
                  </a:lnTo>
                  <a:lnTo>
                    <a:pt x="0" y="8440"/>
                  </a:lnTo>
                  <a:lnTo>
                    <a:pt x="14723" y="16954"/>
                  </a:lnTo>
                  <a:lnTo>
                    <a:pt x="29334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8" name="Google Shape;2628;p18"/>
            <p:cNvSpPr/>
            <p:nvPr/>
          </p:nvSpPr>
          <p:spPr>
            <a:xfrm>
              <a:off x="4057225" y="3441650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29334" y="8477"/>
                  </a:moveTo>
                  <a:lnTo>
                    <a:pt x="14611" y="0"/>
                  </a:lnTo>
                  <a:lnTo>
                    <a:pt x="0" y="8440"/>
                  </a:lnTo>
                  <a:lnTo>
                    <a:pt x="14686" y="16916"/>
                  </a:lnTo>
                  <a:lnTo>
                    <a:pt x="29334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9" name="Google Shape;2629;p18"/>
            <p:cNvSpPr/>
            <p:nvPr/>
          </p:nvSpPr>
          <p:spPr>
            <a:xfrm>
              <a:off x="4817500" y="3442575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29334" y="8514"/>
                  </a:moveTo>
                  <a:lnTo>
                    <a:pt x="14649" y="0"/>
                  </a:lnTo>
                  <a:lnTo>
                    <a:pt x="1" y="8440"/>
                  </a:lnTo>
                  <a:lnTo>
                    <a:pt x="14723" y="16954"/>
                  </a:lnTo>
                  <a:lnTo>
                    <a:pt x="29334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0" name="Google Shape;2630;p18"/>
            <p:cNvSpPr/>
            <p:nvPr/>
          </p:nvSpPr>
          <p:spPr>
            <a:xfrm>
              <a:off x="5576875" y="300480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29334" y="8477"/>
                  </a:moveTo>
                  <a:lnTo>
                    <a:pt x="14611" y="1"/>
                  </a:lnTo>
                  <a:lnTo>
                    <a:pt x="0" y="8440"/>
                  </a:lnTo>
                  <a:lnTo>
                    <a:pt x="14686" y="16954"/>
                  </a:lnTo>
                  <a:lnTo>
                    <a:pt x="29334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1" name="Google Shape;2631;p18"/>
            <p:cNvSpPr/>
            <p:nvPr/>
          </p:nvSpPr>
          <p:spPr>
            <a:xfrm>
              <a:off x="5578725" y="3444425"/>
              <a:ext cx="733375" cy="422925"/>
            </a:xfrm>
            <a:custGeom>
              <a:rect b="b" l="l" r="r" t="t"/>
              <a:pathLst>
                <a:path extrusionOk="0" fill="none" h="16917" w="29335">
                  <a:moveTo>
                    <a:pt x="29334" y="8477"/>
                  </a:moveTo>
                  <a:lnTo>
                    <a:pt x="14612" y="1"/>
                  </a:lnTo>
                  <a:lnTo>
                    <a:pt x="1" y="8440"/>
                  </a:lnTo>
                  <a:lnTo>
                    <a:pt x="14723" y="16917"/>
                  </a:lnTo>
                  <a:lnTo>
                    <a:pt x="29334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2" name="Google Shape;2632;p18"/>
            <p:cNvSpPr/>
            <p:nvPr/>
          </p:nvSpPr>
          <p:spPr>
            <a:xfrm>
              <a:off x="5196725" y="3224150"/>
              <a:ext cx="734300" cy="422925"/>
            </a:xfrm>
            <a:custGeom>
              <a:rect b="b" l="l" r="r" t="t"/>
              <a:pathLst>
                <a:path extrusionOk="0" fill="none" h="16917" w="29372">
                  <a:moveTo>
                    <a:pt x="29371" y="8477"/>
                  </a:moveTo>
                  <a:lnTo>
                    <a:pt x="14649" y="1"/>
                  </a:lnTo>
                  <a:lnTo>
                    <a:pt x="1" y="8440"/>
                  </a:lnTo>
                  <a:lnTo>
                    <a:pt x="14723" y="16917"/>
                  </a:lnTo>
                  <a:lnTo>
                    <a:pt x="29371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3" name="Google Shape;2633;p18"/>
            <p:cNvSpPr/>
            <p:nvPr/>
          </p:nvSpPr>
          <p:spPr>
            <a:xfrm>
              <a:off x="1766125" y="2119050"/>
              <a:ext cx="734300" cy="423850"/>
            </a:xfrm>
            <a:custGeom>
              <a:rect b="b" l="l" r="r" t="t"/>
              <a:pathLst>
                <a:path extrusionOk="0" fill="none" h="16954" w="29372">
                  <a:moveTo>
                    <a:pt x="1" y="8440"/>
                  </a:moveTo>
                  <a:lnTo>
                    <a:pt x="14723" y="16953"/>
                  </a:lnTo>
                  <a:lnTo>
                    <a:pt x="29371" y="8514"/>
                  </a:lnTo>
                  <a:lnTo>
                    <a:pt x="14649" y="0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4" name="Google Shape;2634;p18"/>
            <p:cNvSpPr/>
            <p:nvPr/>
          </p:nvSpPr>
          <p:spPr>
            <a:xfrm>
              <a:off x="4820300" y="388220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29334" y="8477"/>
                  </a:moveTo>
                  <a:lnTo>
                    <a:pt x="14611" y="1"/>
                  </a:lnTo>
                  <a:lnTo>
                    <a:pt x="0" y="8440"/>
                  </a:lnTo>
                  <a:lnTo>
                    <a:pt x="14723" y="16954"/>
                  </a:lnTo>
                  <a:lnTo>
                    <a:pt x="29334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5" name="Google Shape;2635;p18"/>
            <p:cNvSpPr/>
            <p:nvPr/>
          </p:nvSpPr>
          <p:spPr>
            <a:xfrm>
              <a:off x="4438300" y="3661925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29334" y="8477"/>
                  </a:moveTo>
                  <a:lnTo>
                    <a:pt x="14611" y="0"/>
                  </a:lnTo>
                  <a:lnTo>
                    <a:pt x="0" y="8440"/>
                  </a:lnTo>
                  <a:lnTo>
                    <a:pt x="14723" y="16916"/>
                  </a:lnTo>
                  <a:lnTo>
                    <a:pt x="29334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6" name="Google Shape;2636;p18"/>
            <p:cNvSpPr/>
            <p:nvPr/>
          </p:nvSpPr>
          <p:spPr>
            <a:xfrm>
              <a:off x="3677075" y="3660075"/>
              <a:ext cx="734300" cy="423850"/>
            </a:xfrm>
            <a:custGeom>
              <a:rect b="b" l="l" r="r" t="t"/>
              <a:pathLst>
                <a:path extrusionOk="0" fill="none" h="16954" w="29372">
                  <a:moveTo>
                    <a:pt x="29371" y="8514"/>
                  </a:moveTo>
                  <a:lnTo>
                    <a:pt x="14649" y="0"/>
                  </a:lnTo>
                  <a:lnTo>
                    <a:pt x="1" y="8439"/>
                  </a:lnTo>
                  <a:lnTo>
                    <a:pt x="14723" y="16953"/>
                  </a:lnTo>
                  <a:lnTo>
                    <a:pt x="29371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7" name="Google Shape;2637;p18"/>
            <p:cNvSpPr/>
            <p:nvPr/>
          </p:nvSpPr>
          <p:spPr>
            <a:xfrm>
              <a:off x="4059075" y="3880350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29334" y="8514"/>
                  </a:moveTo>
                  <a:lnTo>
                    <a:pt x="14612" y="0"/>
                  </a:lnTo>
                  <a:lnTo>
                    <a:pt x="1" y="8477"/>
                  </a:lnTo>
                  <a:lnTo>
                    <a:pt x="14723" y="16953"/>
                  </a:lnTo>
                  <a:lnTo>
                    <a:pt x="29334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8" name="Google Shape;2638;p18"/>
            <p:cNvSpPr/>
            <p:nvPr/>
          </p:nvSpPr>
          <p:spPr>
            <a:xfrm>
              <a:off x="5199525" y="366285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29334" y="8514"/>
                  </a:moveTo>
                  <a:lnTo>
                    <a:pt x="14611" y="1"/>
                  </a:lnTo>
                  <a:lnTo>
                    <a:pt x="0" y="8440"/>
                  </a:lnTo>
                  <a:lnTo>
                    <a:pt x="14723" y="16954"/>
                  </a:lnTo>
                  <a:lnTo>
                    <a:pt x="29334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9" name="Google Shape;2639;p18"/>
            <p:cNvSpPr/>
            <p:nvPr/>
          </p:nvSpPr>
          <p:spPr>
            <a:xfrm>
              <a:off x="5957950" y="3225075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29334" y="8515"/>
                  </a:moveTo>
                  <a:lnTo>
                    <a:pt x="14648" y="1"/>
                  </a:lnTo>
                  <a:lnTo>
                    <a:pt x="0" y="8440"/>
                  </a:lnTo>
                  <a:lnTo>
                    <a:pt x="14723" y="16954"/>
                  </a:lnTo>
                  <a:lnTo>
                    <a:pt x="29334" y="851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0" name="Google Shape;2640;p18"/>
            <p:cNvSpPr/>
            <p:nvPr/>
          </p:nvSpPr>
          <p:spPr>
            <a:xfrm>
              <a:off x="5956075" y="2785450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14612" y="1"/>
                  </a:moveTo>
                  <a:lnTo>
                    <a:pt x="1" y="8440"/>
                  </a:lnTo>
                  <a:lnTo>
                    <a:pt x="14723" y="16954"/>
                  </a:lnTo>
                  <a:lnTo>
                    <a:pt x="29334" y="8514"/>
                  </a:lnTo>
                  <a:lnTo>
                    <a:pt x="1461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1" name="Google Shape;2641;p18"/>
            <p:cNvSpPr/>
            <p:nvPr/>
          </p:nvSpPr>
          <p:spPr>
            <a:xfrm>
              <a:off x="5581525" y="3883125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29334" y="8514"/>
                  </a:moveTo>
                  <a:lnTo>
                    <a:pt x="14611" y="1"/>
                  </a:lnTo>
                  <a:lnTo>
                    <a:pt x="0" y="8440"/>
                  </a:lnTo>
                  <a:lnTo>
                    <a:pt x="14723" y="16954"/>
                  </a:lnTo>
                  <a:lnTo>
                    <a:pt x="29334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2" name="Google Shape;2642;p18"/>
            <p:cNvSpPr/>
            <p:nvPr/>
          </p:nvSpPr>
          <p:spPr>
            <a:xfrm>
              <a:off x="3297850" y="3879425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29334" y="8514"/>
                  </a:moveTo>
                  <a:lnTo>
                    <a:pt x="14649" y="0"/>
                  </a:lnTo>
                  <a:lnTo>
                    <a:pt x="1" y="8439"/>
                  </a:lnTo>
                  <a:lnTo>
                    <a:pt x="14723" y="16953"/>
                  </a:lnTo>
                  <a:lnTo>
                    <a:pt x="29334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3" name="Google Shape;2643;p18"/>
            <p:cNvSpPr/>
            <p:nvPr/>
          </p:nvSpPr>
          <p:spPr>
            <a:xfrm>
              <a:off x="5960725" y="3664700"/>
              <a:ext cx="733375" cy="422925"/>
            </a:xfrm>
            <a:custGeom>
              <a:rect b="b" l="l" r="r" t="t"/>
              <a:pathLst>
                <a:path extrusionOk="0" fill="none" h="16917" w="29335">
                  <a:moveTo>
                    <a:pt x="29334" y="8478"/>
                  </a:moveTo>
                  <a:lnTo>
                    <a:pt x="14612" y="1"/>
                  </a:lnTo>
                  <a:lnTo>
                    <a:pt x="1" y="8440"/>
                  </a:lnTo>
                  <a:lnTo>
                    <a:pt x="14723" y="16917"/>
                  </a:lnTo>
                  <a:lnTo>
                    <a:pt x="29334" y="847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4" name="Google Shape;2644;p18"/>
            <p:cNvSpPr/>
            <p:nvPr/>
          </p:nvSpPr>
          <p:spPr>
            <a:xfrm>
              <a:off x="1010475" y="2996450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14723" y="16953"/>
                  </a:moveTo>
                  <a:lnTo>
                    <a:pt x="29334" y="8514"/>
                  </a:lnTo>
                  <a:lnTo>
                    <a:pt x="14612" y="0"/>
                  </a:lnTo>
                  <a:lnTo>
                    <a:pt x="1" y="8439"/>
                  </a:lnTo>
                  <a:lnTo>
                    <a:pt x="14723" y="1695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5" name="Google Shape;2645;p18"/>
            <p:cNvSpPr/>
            <p:nvPr/>
          </p:nvSpPr>
          <p:spPr>
            <a:xfrm>
              <a:off x="1385050" y="1898775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1" y="8439"/>
                  </a:moveTo>
                  <a:lnTo>
                    <a:pt x="14723" y="16953"/>
                  </a:lnTo>
                  <a:lnTo>
                    <a:pt x="29334" y="8514"/>
                  </a:lnTo>
                  <a:lnTo>
                    <a:pt x="14612" y="0"/>
                  </a:lnTo>
                  <a:lnTo>
                    <a:pt x="1" y="843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6" name="Google Shape;2646;p18"/>
            <p:cNvSpPr/>
            <p:nvPr/>
          </p:nvSpPr>
          <p:spPr>
            <a:xfrm>
              <a:off x="1012350" y="3436075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14723" y="16916"/>
                  </a:moveTo>
                  <a:lnTo>
                    <a:pt x="29334" y="8477"/>
                  </a:lnTo>
                  <a:lnTo>
                    <a:pt x="14648" y="0"/>
                  </a:lnTo>
                  <a:lnTo>
                    <a:pt x="0" y="8440"/>
                  </a:lnTo>
                  <a:lnTo>
                    <a:pt x="14723" y="1691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7" name="Google Shape;2647;p18"/>
            <p:cNvSpPr/>
            <p:nvPr/>
          </p:nvSpPr>
          <p:spPr>
            <a:xfrm>
              <a:off x="1015125" y="3875700"/>
              <a:ext cx="733375" cy="422925"/>
            </a:xfrm>
            <a:custGeom>
              <a:rect b="b" l="l" r="r" t="t"/>
              <a:pathLst>
                <a:path extrusionOk="0" fill="none" h="16917" w="29335">
                  <a:moveTo>
                    <a:pt x="29334" y="8477"/>
                  </a:moveTo>
                  <a:lnTo>
                    <a:pt x="14612" y="0"/>
                  </a:lnTo>
                  <a:lnTo>
                    <a:pt x="1" y="8440"/>
                  </a:lnTo>
                  <a:lnTo>
                    <a:pt x="14723" y="16916"/>
                  </a:lnTo>
                  <a:lnTo>
                    <a:pt x="29334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8" name="Google Shape;2648;p18"/>
            <p:cNvSpPr/>
            <p:nvPr/>
          </p:nvSpPr>
          <p:spPr>
            <a:xfrm>
              <a:off x="1007700" y="2556800"/>
              <a:ext cx="733350" cy="423875"/>
            </a:xfrm>
            <a:custGeom>
              <a:rect b="b" l="l" r="r" t="t"/>
              <a:pathLst>
                <a:path extrusionOk="0" fill="none" h="16955" w="29334">
                  <a:moveTo>
                    <a:pt x="14723" y="16954"/>
                  </a:moveTo>
                  <a:lnTo>
                    <a:pt x="29334" y="8515"/>
                  </a:lnTo>
                  <a:lnTo>
                    <a:pt x="14611" y="1"/>
                  </a:lnTo>
                  <a:lnTo>
                    <a:pt x="0" y="8440"/>
                  </a:lnTo>
                  <a:lnTo>
                    <a:pt x="14723" y="1695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9" name="Google Shape;2649;p18"/>
            <p:cNvSpPr/>
            <p:nvPr/>
          </p:nvSpPr>
          <p:spPr>
            <a:xfrm>
              <a:off x="2916775" y="3659125"/>
              <a:ext cx="733375" cy="422925"/>
            </a:xfrm>
            <a:custGeom>
              <a:rect b="b" l="l" r="r" t="t"/>
              <a:pathLst>
                <a:path extrusionOk="0" fill="none" h="16917" w="29335">
                  <a:moveTo>
                    <a:pt x="29334" y="8477"/>
                  </a:moveTo>
                  <a:lnTo>
                    <a:pt x="14612" y="1"/>
                  </a:lnTo>
                  <a:lnTo>
                    <a:pt x="1" y="8440"/>
                  </a:lnTo>
                  <a:lnTo>
                    <a:pt x="14686" y="16917"/>
                  </a:lnTo>
                  <a:lnTo>
                    <a:pt x="29334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0" name="Google Shape;2650;p18"/>
            <p:cNvSpPr/>
            <p:nvPr/>
          </p:nvSpPr>
          <p:spPr>
            <a:xfrm>
              <a:off x="1005850" y="2118125"/>
              <a:ext cx="733350" cy="422900"/>
            </a:xfrm>
            <a:custGeom>
              <a:rect b="b" l="l" r="r" t="t"/>
              <a:pathLst>
                <a:path extrusionOk="0" fill="none" h="16916" w="29334">
                  <a:moveTo>
                    <a:pt x="0" y="8439"/>
                  </a:moveTo>
                  <a:lnTo>
                    <a:pt x="14685" y="16916"/>
                  </a:lnTo>
                  <a:lnTo>
                    <a:pt x="29333" y="8477"/>
                  </a:lnTo>
                  <a:lnTo>
                    <a:pt x="14611" y="0"/>
                  </a:lnTo>
                  <a:lnTo>
                    <a:pt x="0" y="843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1" name="Google Shape;2651;p18"/>
            <p:cNvSpPr/>
            <p:nvPr/>
          </p:nvSpPr>
          <p:spPr>
            <a:xfrm>
              <a:off x="1394350" y="365635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29334" y="8477"/>
                  </a:moveTo>
                  <a:lnTo>
                    <a:pt x="14611" y="0"/>
                  </a:lnTo>
                  <a:lnTo>
                    <a:pt x="0" y="8440"/>
                  </a:lnTo>
                  <a:lnTo>
                    <a:pt x="14723" y="16953"/>
                  </a:lnTo>
                  <a:lnTo>
                    <a:pt x="29334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2" name="Google Shape;2652;p18"/>
            <p:cNvSpPr/>
            <p:nvPr/>
          </p:nvSpPr>
          <p:spPr>
            <a:xfrm>
              <a:off x="2536650" y="3877550"/>
              <a:ext cx="734275" cy="423850"/>
            </a:xfrm>
            <a:custGeom>
              <a:rect b="b" l="l" r="r" t="t"/>
              <a:pathLst>
                <a:path extrusionOk="0" fill="none" h="16954" w="29371">
                  <a:moveTo>
                    <a:pt x="29371" y="8514"/>
                  </a:moveTo>
                  <a:lnTo>
                    <a:pt x="14648" y="1"/>
                  </a:lnTo>
                  <a:lnTo>
                    <a:pt x="0" y="8477"/>
                  </a:lnTo>
                  <a:lnTo>
                    <a:pt x="14723" y="16954"/>
                  </a:lnTo>
                  <a:lnTo>
                    <a:pt x="29371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3" name="Google Shape;2653;p18"/>
            <p:cNvSpPr/>
            <p:nvPr/>
          </p:nvSpPr>
          <p:spPr>
            <a:xfrm>
              <a:off x="2155575" y="3657275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29334" y="8514"/>
                  </a:moveTo>
                  <a:lnTo>
                    <a:pt x="14611" y="1"/>
                  </a:lnTo>
                  <a:lnTo>
                    <a:pt x="0" y="8440"/>
                  </a:lnTo>
                  <a:lnTo>
                    <a:pt x="14723" y="16954"/>
                  </a:lnTo>
                  <a:lnTo>
                    <a:pt x="29334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4" name="Google Shape;2654;p18"/>
            <p:cNvSpPr/>
            <p:nvPr/>
          </p:nvSpPr>
          <p:spPr>
            <a:xfrm>
              <a:off x="1776350" y="3876625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29334" y="8514"/>
                  </a:moveTo>
                  <a:lnTo>
                    <a:pt x="14612" y="1"/>
                  </a:lnTo>
                  <a:lnTo>
                    <a:pt x="1" y="8440"/>
                  </a:lnTo>
                  <a:lnTo>
                    <a:pt x="14723" y="16954"/>
                  </a:lnTo>
                  <a:lnTo>
                    <a:pt x="29334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5" name="Google Shape;2655;p18"/>
            <p:cNvSpPr/>
            <p:nvPr/>
          </p:nvSpPr>
          <p:spPr>
            <a:xfrm>
              <a:off x="635925" y="4094125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14611" y="0"/>
                  </a:moveTo>
                  <a:lnTo>
                    <a:pt x="0" y="8439"/>
                  </a:lnTo>
                  <a:lnTo>
                    <a:pt x="14723" y="16953"/>
                  </a:lnTo>
                  <a:lnTo>
                    <a:pt x="29334" y="8514"/>
                  </a:lnTo>
                  <a:lnTo>
                    <a:pt x="1461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6" name="Google Shape;2656;p18"/>
            <p:cNvSpPr/>
            <p:nvPr/>
          </p:nvSpPr>
          <p:spPr>
            <a:xfrm>
              <a:off x="5782275" y="4762375"/>
              <a:ext cx="338350" cy="97625"/>
            </a:xfrm>
            <a:custGeom>
              <a:rect b="b" l="l" r="r" t="t"/>
              <a:pathLst>
                <a:path extrusionOk="0" fill="none" h="3905" w="13534">
                  <a:moveTo>
                    <a:pt x="1" y="3905"/>
                  </a:moveTo>
                  <a:lnTo>
                    <a:pt x="13533" y="3905"/>
                  </a:lnTo>
                  <a:lnTo>
                    <a:pt x="6767" y="1"/>
                  </a:lnTo>
                  <a:lnTo>
                    <a:pt x="1" y="390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7" name="Google Shape;2657;p18"/>
            <p:cNvSpPr/>
            <p:nvPr/>
          </p:nvSpPr>
          <p:spPr>
            <a:xfrm>
              <a:off x="5965375" y="4543050"/>
              <a:ext cx="733375" cy="316950"/>
            </a:xfrm>
            <a:custGeom>
              <a:rect b="b" l="l" r="r" t="t"/>
              <a:pathLst>
                <a:path extrusionOk="0" fill="none" h="12678" w="29335">
                  <a:moveTo>
                    <a:pt x="14612" y="0"/>
                  </a:moveTo>
                  <a:lnTo>
                    <a:pt x="1" y="8439"/>
                  </a:lnTo>
                  <a:lnTo>
                    <a:pt x="7325" y="12678"/>
                  </a:lnTo>
                  <a:lnTo>
                    <a:pt x="22122" y="12678"/>
                  </a:lnTo>
                  <a:lnTo>
                    <a:pt x="29334" y="8514"/>
                  </a:lnTo>
                  <a:lnTo>
                    <a:pt x="1461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8" name="Google Shape;2658;p18"/>
            <p:cNvSpPr/>
            <p:nvPr/>
          </p:nvSpPr>
          <p:spPr>
            <a:xfrm>
              <a:off x="2911200" y="2779875"/>
              <a:ext cx="734300" cy="423850"/>
            </a:xfrm>
            <a:custGeom>
              <a:rect b="b" l="l" r="r" t="t"/>
              <a:pathLst>
                <a:path extrusionOk="0" fill="none" h="16954" w="29372">
                  <a:moveTo>
                    <a:pt x="29372" y="8514"/>
                  </a:moveTo>
                  <a:lnTo>
                    <a:pt x="14649" y="1"/>
                  </a:lnTo>
                  <a:lnTo>
                    <a:pt x="1" y="8440"/>
                  </a:lnTo>
                  <a:lnTo>
                    <a:pt x="14723" y="16954"/>
                  </a:lnTo>
                  <a:lnTo>
                    <a:pt x="29372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9" name="Google Shape;2659;p18"/>
            <p:cNvSpPr/>
            <p:nvPr/>
          </p:nvSpPr>
          <p:spPr>
            <a:xfrm>
              <a:off x="4442950" y="4540250"/>
              <a:ext cx="733350" cy="319750"/>
            </a:xfrm>
            <a:custGeom>
              <a:rect b="b" l="l" r="r" t="t"/>
              <a:pathLst>
                <a:path extrusionOk="0" fill="none" h="12790" w="29334">
                  <a:moveTo>
                    <a:pt x="14648" y="0"/>
                  </a:moveTo>
                  <a:lnTo>
                    <a:pt x="0" y="8440"/>
                  </a:lnTo>
                  <a:lnTo>
                    <a:pt x="7510" y="12790"/>
                  </a:lnTo>
                  <a:lnTo>
                    <a:pt x="21935" y="12790"/>
                  </a:lnTo>
                  <a:lnTo>
                    <a:pt x="29334" y="8514"/>
                  </a:lnTo>
                  <a:lnTo>
                    <a:pt x="146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0" name="Google Shape;2660;p18"/>
            <p:cNvSpPr/>
            <p:nvPr/>
          </p:nvSpPr>
          <p:spPr>
            <a:xfrm>
              <a:off x="5019200" y="4760525"/>
              <a:ext cx="343000" cy="99475"/>
            </a:xfrm>
            <a:custGeom>
              <a:rect b="b" l="l" r="r" t="t"/>
              <a:pathLst>
                <a:path extrusionOk="0" fill="none" h="3979" w="13720">
                  <a:moveTo>
                    <a:pt x="1" y="3979"/>
                  </a:moveTo>
                  <a:lnTo>
                    <a:pt x="13719" y="3979"/>
                  </a:lnTo>
                  <a:lnTo>
                    <a:pt x="6841" y="1"/>
                  </a:lnTo>
                  <a:lnTo>
                    <a:pt x="1" y="397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1" name="Google Shape;2661;p18"/>
            <p:cNvSpPr/>
            <p:nvPr/>
          </p:nvSpPr>
          <p:spPr>
            <a:xfrm>
              <a:off x="6545350" y="4763325"/>
              <a:ext cx="333700" cy="96675"/>
            </a:xfrm>
            <a:custGeom>
              <a:rect b="b" l="l" r="r" t="t"/>
              <a:pathLst>
                <a:path extrusionOk="0" fill="none" h="3867" w="13348">
                  <a:moveTo>
                    <a:pt x="1" y="3867"/>
                  </a:moveTo>
                  <a:lnTo>
                    <a:pt x="13348" y="3867"/>
                  </a:lnTo>
                  <a:lnTo>
                    <a:pt x="6693" y="0"/>
                  </a:lnTo>
                  <a:lnTo>
                    <a:pt x="1" y="386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2" name="Google Shape;2662;p18"/>
            <p:cNvSpPr/>
            <p:nvPr/>
          </p:nvSpPr>
          <p:spPr>
            <a:xfrm>
              <a:off x="1771700" y="2998300"/>
              <a:ext cx="733375" cy="422925"/>
            </a:xfrm>
            <a:custGeom>
              <a:rect b="b" l="l" r="r" t="t"/>
              <a:pathLst>
                <a:path extrusionOk="0" fill="none" h="16917" w="29335">
                  <a:moveTo>
                    <a:pt x="29334" y="8477"/>
                  </a:moveTo>
                  <a:lnTo>
                    <a:pt x="14612" y="0"/>
                  </a:lnTo>
                  <a:lnTo>
                    <a:pt x="1" y="8440"/>
                  </a:lnTo>
                  <a:lnTo>
                    <a:pt x="14686" y="16916"/>
                  </a:lnTo>
                  <a:lnTo>
                    <a:pt x="29334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3" name="Google Shape;2663;p18"/>
            <p:cNvSpPr/>
            <p:nvPr/>
          </p:nvSpPr>
          <p:spPr>
            <a:xfrm>
              <a:off x="5953300" y="2346750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14611" y="1"/>
                  </a:moveTo>
                  <a:lnTo>
                    <a:pt x="0" y="8440"/>
                  </a:lnTo>
                  <a:lnTo>
                    <a:pt x="14723" y="16917"/>
                  </a:lnTo>
                  <a:lnTo>
                    <a:pt x="29334" y="8477"/>
                  </a:lnTo>
                  <a:lnTo>
                    <a:pt x="1461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4" name="Google Shape;2664;p18"/>
            <p:cNvSpPr/>
            <p:nvPr/>
          </p:nvSpPr>
          <p:spPr>
            <a:xfrm>
              <a:off x="2532000" y="2999225"/>
              <a:ext cx="734275" cy="423850"/>
            </a:xfrm>
            <a:custGeom>
              <a:rect b="b" l="l" r="r" t="t"/>
              <a:pathLst>
                <a:path extrusionOk="0" fill="none" h="16954" w="29371">
                  <a:moveTo>
                    <a:pt x="29371" y="8514"/>
                  </a:moveTo>
                  <a:lnTo>
                    <a:pt x="14648" y="1"/>
                  </a:lnTo>
                  <a:lnTo>
                    <a:pt x="0" y="8440"/>
                  </a:lnTo>
                  <a:lnTo>
                    <a:pt x="14723" y="16954"/>
                  </a:lnTo>
                  <a:lnTo>
                    <a:pt x="29371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5" name="Google Shape;2665;p18"/>
            <p:cNvSpPr/>
            <p:nvPr/>
          </p:nvSpPr>
          <p:spPr>
            <a:xfrm>
              <a:off x="2150925" y="277895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29334" y="8477"/>
                  </a:moveTo>
                  <a:lnTo>
                    <a:pt x="14611" y="0"/>
                  </a:lnTo>
                  <a:lnTo>
                    <a:pt x="0" y="8440"/>
                  </a:lnTo>
                  <a:lnTo>
                    <a:pt x="14723" y="16954"/>
                  </a:lnTo>
                  <a:lnTo>
                    <a:pt x="29334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6" name="Google Shape;2666;p18"/>
            <p:cNvSpPr/>
            <p:nvPr/>
          </p:nvSpPr>
          <p:spPr>
            <a:xfrm>
              <a:off x="4255200" y="4759600"/>
              <a:ext cx="348550" cy="100400"/>
            </a:xfrm>
            <a:custGeom>
              <a:rect b="b" l="l" r="r" t="t"/>
              <a:pathLst>
                <a:path extrusionOk="0" fill="none" h="4016" w="13942">
                  <a:moveTo>
                    <a:pt x="0" y="4016"/>
                  </a:moveTo>
                  <a:lnTo>
                    <a:pt x="13942" y="4016"/>
                  </a:lnTo>
                  <a:lnTo>
                    <a:pt x="6990" y="0"/>
                  </a:lnTo>
                  <a:lnTo>
                    <a:pt x="0" y="401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7" name="Google Shape;2667;p18"/>
            <p:cNvSpPr/>
            <p:nvPr/>
          </p:nvSpPr>
          <p:spPr>
            <a:xfrm>
              <a:off x="1201950" y="4754025"/>
              <a:ext cx="367150" cy="105975"/>
            </a:xfrm>
            <a:custGeom>
              <a:rect b="b" l="l" r="r" t="t"/>
              <a:pathLst>
                <a:path extrusionOk="0" fill="none" h="4239" w="14686">
                  <a:moveTo>
                    <a:pt x="1" y="4239"/>
                  </a:moveTo>
                  <a:lnTo>
                    <a:pt x="14686" y="4239"/>
                  </a:lnTo>
                  <a:lnTo>
                    <a:pt x="7325" y="0"/>
                  </a:lnTo>
                  <a:lnTo>
                    <a:pt x="1" y="423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8" name="Google Shape;2668;p18"/>
            <p:cNvSpPr/>
            <p:nvPr/>
          </p:nvSpPr>
          <p:spPr>
            <a:xfrm>
              <a:off x="1399000" y="4534675"/>
              <a:ext cx="733350" cy="325325"/>
            </a:xfrm>
            <a:custGeom>
              <a:rect b="b" l="l" r="r" t="t"/>
              <a:pathLst>
                <a:path extrusionOk="0" fill="none" h="13013" w="29334">
                  <a:moveTo>
                    <a:pt x="14611" y="0"/>
                  </a:moveTo>
                  <a:lnTo>
                    <a:pt x="0" y="8440"/>
                  </a:lnTo>
                  <a:lnTo>
                    <a:pt x="7882" y="13013"/>
                  </a:lnTo>
                  <a:lnTo>
                    <a:pt x="21564" y="13013"/>
                  </a:lnTo>
                  <a:lnTo>
                    <a:pt x="29334" y="8514"/>
                  </a:lnTo>
                  <a:lnTo>
                    <a:pt x="1461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9" name="Google Shape;2669;p18"/>
            <p:cNvSpPr/>
            <p:nvPr/>
          </p:nvSpPr>
          <p:spPr>
            <a:xfrm>
              <a:off x="437950" y="4753100"/>
              <a:ext cx="372725" cy="106900"/>
            </a:xfrm>
            <a:custGeom>
              <a:rect b="b" l="l" r="r" t="t"/>
              <a:pathLst>
                <a:path extrusionOk="0" fill="none" h="4276" w="14909">
                  <a:moveTo>
                    <a:pt x="0" y="4276"/>
                  </a:moveTo>
                  <a:lnTo>
                    <a:pt x="14909" y="4276"/>
                  </a:lnTo>
                  <a:lnTo>
                    <a:pt x="7436" y="0"/>
                  </a:lnTo>
                  <a:lnTo>
                    <a:pt x="0" y="427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0" name="Google Shape;2670;p18"/>
            <p:cNvSpPr/>
            <p:nvPr/>
          </p:nvSpPr>
          <p:spPr>
            <a:xfrm>
              <a:off x="637775" y="4533750"/>
              <a:ext cx="733350" cy="326250"/>
            </a:xfrm>
            <a:custGeom>
              <a:rect b="b" l="l" r="r" t="t"/>
              <a:pathLst>
                <a:path extrusionOk="0" fill="none" h="13050" w="29334">
                  <a:moveTo>
                    <a:pt x="14649" y="0"/>
                  </a:moveTo>
                  <a:lnTo>
                    <a:pt x="1" y="8440"/>
                  </a:lnTo>
                  <a:lnTo>
                    <a:pt x="7994" y="13050"/>
                  </a:lnTo>
                  <a:lnTo>
                    <a:pt x="21452" y="13050"/>
                  </a:lnTo>
                  <a:lnTo>
                    <a:pt x="29334" y="8477"/>
                  </a:lnTo>
                  <a:lnTo>
                    <a:pt x="1464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1" name="Google Shape;2671;p18"/>
            <p:cNvSpPr/>
            <p:nvPr/>
          </p:nvSpPr>
          <p:spPr>
            <a:xfrm>
              <a:off x="3682650" y="4539325"/>
              <a:ext cx="733375" cy="320675"/>
            </a:xfrm>
            <a:custGeom>
              <a:rect b="b" l="l" r="r" t="t"/>
              <a:pathLst>
                <a:path extrusionOk="0" fill="none" h="12827" w="29335">
                  <a:moveTo>
                    <a:pt x="14612" y="0"/>
                  </a:moveTo>
                  <a:lnTo>
                    <a:pt x="1" y="8440"/>
                  </a:lnTo>
                  <a:lnTo>
                    <a:pt x="7585" y="12827"/>
                  </a:lnTo>
                  <a:lnTo>
                    <a:pt x="21824" y="12827"/>
                  </a:lnTo>
                  <a:lnTo>
                    <a:pt x="29334" y="8477"/>
                  </a:lnTo>
                  <a:lnTo>
                    <a:pt x="1461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2" name="Google Shape;2672;p18"/>
            <p:cNvSpPr/>
            <p:nvPr/>
          </p:nvSpPr>
          <p:spPr>
            <a:xfrm>
              <a:off x="1965025" y="4754950"/>
              <a:ext cx="362525" cy="105050"/>
            </a:xfrm>
            <a:custGeom>
              <a:rect b="b" l="l" r="r" t="t"/>
              <a:pathLst>
                <a:path extrusionOk="0" fill="none" h="4202" w="14501">
                  <a:moveTo>
                    <a:pt x="1" y="4202"/>
                  </a:moveTo>
                  <a:lnTo>
                    <a:pt x="14500" y="4202"/>
                  </a:lnTo>
                  <a:lnTo>
                    <a:pt x="7250" y="1"/>
                  </a:lnTo>
                  <a:lnTo>
                    <a:pt x="1" y="420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3" name="Google Shape;2673;p18"/>
            <p:cNvSpPr/>
            <p:nvPr/>
          </p:nvSpPr>
          <p:spPr>
            <a:xfrm>
              <a:off x="3492125" y="4757750"/>
              <a:ext cx="352275" cy="102250"/>
            </a:xfrm>
            <a:custGeom>
              <a:rect b="b" l="l" r="r" t="t"/>
              <a:pathLst>
                <a:path extrusionOk="0" fill="none" h="4090" w="14091">
                  <a:moveTo>
                    <a:pt x="0" y="4090"/>
                  </a:moveTo>
                  <a:lnTo>
                    <a:pt x="14091" y="4090"/>
                  </a:lnTo>
                  <a:lnTo>
                    <a:pt x="7064" y="0"/>
                  </a:lnTo>
                  <a:lnTo>
                    <a:pt x="0" y="409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4" name="Google Shape;2674;p18"/>
            <p:cNvSpPr/>
            <p:nvPr/>
          </p:nvSpPr>
          <p:spPr>
            <a:xfrm>
              <a:off x="2160225" y="4536525"/>
              <a:ext cx="733350" cy="323475"/>
            </a:xfrm>
            <a:custGeom>
              <a:rect b="b" l="l" r="r" t="t"/>
              <a:pathLst>
                <a:path extrusionOk="0" fill="none" h="12939" w="29334">
                  <a:moveTo>
                    <a:pt x="14611" y="1"/>
                  </a:moveTo>
                  <a:lnTo>
                    <a:pt x="0" y="8440"/>
                  </a:lnTo>
                  <a:lnTo>
                    <a:pt x="7807" y="12939"/>
                  </a:lnTo>
                  <a:lnTo>
                    <a:pt x="21638" y="12939"/>
                  </a:lnTo>
                  <a:lnTo>
                    <a:pt x="29334" y="8477"/>
                  </a:lnTo>
                  <a:lnTo>
                    <a:pt x="1461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5" name="Google Shape;2675;p18"/>
            <p:cNvSpPr/>
            <p:nvPr/>
          </p:nvSpPr>
          <p:spPr>
            <a:xfrm>
              <a:off x="2921425" y="4537450"/>
              <a:ext cx="733375" cy="322550"/>
            </a:xfrm>
            <a:custGeom>
              <a:rect b="b" l="l" r="r" t="t"/>
              <a:pathLst>
                <a:path extrusionOk="0" fill="none" h="12902" w="29335">
                  <a:moveTo>
                    <a:pt x="14612" y="1"/>
                  </a:moveTo>
                  <a:lnTo>
                    <a:pt x="1" y="8440"/>
                  </a:lnTo>
                  <a:lnTo>
                    <a:pt x="7697" y="12902"/>
                  </a:lnTo>
                  <a:lnTo>
                    <a:pt x="21713" y="12902"/>
                  </a:lnTo>
                  <a:lnTo>
                    <a:pt x="29334" y="8515"/>
                  </a:lnTo>
                  <a:lnTo>
                    <a:pt x="1461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6" name="Google Shape;2676;p18"/>
            <p:cNvSpPr/>
            <p:nvPr/>
          </p:nvSpPr>
          <p:spPr>
            <a:xfrm>
              <a:off x="2729050" y="4756800"/>
              <a:ext cx="356925" cy="103200"/>
            </a:xfrm>
            <a:custGeom>
              <a:rect b="b" l="l" r="r" t="t"/>
              <a:pathLst>
                <a:path extrusionOk="0" fill="none" h="4128" w="14277">
                  <a:moveTo>
                    <a:pt x="0" y="4128"/>
                  </a:moveTo>
                  <a:lnTo>
                    <a:pt x="14276" y="4128"/>
                  </a:lnTo>
                  <a:lnTo>
                    <a:pt x="7138" y="1"/>
                  </a:lnTo>
                  <a:lnTo>
                    <a:pt x="0" y="412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7" name="Google Shape;2677;p18"/>
            <p:cNvSpPr/>
            <p:nvPr/>
          </p:nvSpPr>
          <p:spPr>
            <a:xfrm>
              <a:off x="4431800" y="2343975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0" y="8440"/>
                  </a:moveTo>
                  <a:lnTo>
                    <a:pt x="14685" y="16916"/>
                  </a:lnTo>
                  <a:lnTo>
                    <a:pt x="29334" y="8477"/>
                  </a:lnTo>
                  <a:lnTo>
                    <a:pt x="14611" y="0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8" name="Google Shape;2678;p18"/>
            <p:cNvSpPr/>
            <p:nvPr/>
          </p:nvSpPr>
          <p:spPr>
            <a:xfrm>
              <a:off x="3670575" y="234210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0" y="8440"/>
                  </a:moveTo>
                  <a:lnTo>
                    <a:pt x="14723" y="16954"/>
                  </a:lnTo>
                  <a:lnTo>
                    <a:pt x="29334" y="8515"/>
                  </a:lnTo>
                  <a:lnTo>
                    <a:pt x="14611" y="1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9" name="Google Shape;2679;p18"/>
            <p:cNvSpPr/>
            <p:nvPr/>
          </p:nvSpPr>
          <p:spPr>
            <a:xfrm>
              <a:off x="2148125" y="2339325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1" y="8440"/>
                  </a:moveTo>
                  <a:lnTo>
                    <a:pt x="14723" y="16953"/>
                  </a:lnTo>
                  <a:lnTo>
                    <a:pt x="29334" y="8514"/>
                  </a:lnTo>
                  <a:lnTo>
                    <a:pt x="14612" y="0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0" name="Google Shape;2680;p18"/>
            <p:cNvSpPr/>
            <p:nvPr/>
          </p:nvSpPr>
          <p:spPr>
            <a:xfrm>
              <a:off x="2530125" y="2559600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1" y="8440"/>
                  </a:moveTo>
                  <a:lnTo>
                    <a:pt x="14723" y="16954"/>
                  </a:lnTo>
                  <a:lnTo>
                    <a:pt x="29334" y="8514"/>
                  </a:lnTo>
                  <a:lnTo>
                    <a:pt x="14612" y="1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1" name="Google Shape;2681;p18"/>
            <p:cNvSpPr/>
            <p:nvPr/>
          </p:nvSpPr>
          <p:spPr>
            <a:xfrm>
              <a:off x="3291350" y="2561450"/>
              <a:ext cx="733375" cy="422925"/>
            </a:xfrm>
            <a:custGeom>
              <a:rect b="b" l="l" r="r" t="t"/>
              <a:pathLst>
                <a:path extrusionOk="0" fill="none" h="16917" w="29335">
                  <a:moveTo>
                    <a:pt x="1" y="8440"/>
                  </a:moveTo>
                  <a:lnTo>
                    <a:pt x="14686" y="16917"/>
                  </a:lnTo>
                  <a:lnTo>
                    <a:pt x="29334" y="8477"/>
                  </a:lnTo>
                  <a:lnTo>
                    <a:pt x="14612" y="1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2" name="Google Shape;2682;p18"/>
            <p:cNvSpPr/>
            <p:nvPr/>
          </p:nvSpPr>
          <p:spPr>
            <a:xfrm>
              <a:off x="2909350" y="2341175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1" y="8440"/>
                  </a:moveTo>
                  <a:lnTo>
                    <a:pt x="14723" y="16917"/>
                  </a:lnTo>
                  <a:lnTo>
                    <a:pt x="29334" y="8477"/>
                  </a:lnTo>
                  <a:lnTo>
                    <a:pt x="14611" y="1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3" name="Google Shape;2683;p18"/>
            <p:cNvSpPr/>
            <p:nvPr/>
          </p:nvSpPr>
          <p:spPr>
            <a:xfrm>
              <a:off x="1768925" y="2558675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0" y="8440"/>
                  </a:moveTo>
                  <a:lnTo>
                    <a:pt x="14723" y="16916"/>
                  </a:lnTo>
                  <a:lnTo>
                    <a:pt x="29334" y="8477"/>
                  </a:lnTo>
                  <a:lnTo>
                    <a:pt x="14611" y="0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4" name="Google Shape;2684;p18"/>
            <p:cNvSpPr/>
            <p:nvPr/>
          </p:nvSpPr>
          <p:spPr>
            <a:xfrm>
              <a:off x="1773575" y="343700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29333" y="8514"/>
                  </a:moveTo>
                  <a:lnTo>
                    <a:pt x="14611" y="0"/>
                  </a:lnTo>
                  <a:lnTo>
                    <a:pt x="0" y="8440"/>
                  </a:lnTo>
                  <a:lnTo>
                    <a:pt x="14723" y="16953"/>
                  </a:lnTo>
                  <a:lnTo>
                    <a:pt x="29333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5" name="Google Shape;2685;p18"/>
            <p:cNvSpPr/>
            <p:nvPr/>
          </p:nvSpPr>
          <p:spPr>
            <a:xfrm>
              <a:off x="1391550" y="3216725"/>
              <a:ext cx="734300" cy="423850"/>
            </a:xfrm>
            <a:custGeom>
              <a:rect b="b" l="l" r="r" t="t"/>
              <a:pathLst>
                <a:path extrusionOk="0" fill="none" h="16954" w="29372">
                  <a:moveTo>
                    <a:pt x="29371" y="8514"/>
                  </a:moveTo>
                  <a:lnTo>
                    <a:pt x="14649" y="0"/>
                  </a:lnTo>
                  <a:lnTo>
                    <a:pt x="1" y="8440"/>
                  </a:lnTo>
                  <a:lnTo>
                    <a:pt x="14723" y="16953"/>
                  </a:lnTo>
                  <a:lnTo>
                    <a:pt x="29371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6" name="Google Shape;2686;p18"/>
            <p:cNvSpPr/>
            <p:nvPr/>
          </p:nvSpPr>
          <p:spPr>
            <a:xfrm>
              <a:off x="1386900" y="2338400"/>
              <a:ext cx="733375" cy="422925"/>
            </a:xfrm>
            <a:custGeom>
              <a:rect b="b" l="l" r="r" t="t"/>
              <a:pathLst>
                <a:path extrusionOk="0" fill="none" h="16917" w="29335">
                  <a:moveTo>
                    <a:pt x="1" y="8440"/>
                  </a:moveTo>
                  <a:lnTo>
                    <a:pt x="14723" y="16916"/>
                  </a:lnTo>
                  <a:lnTo>
                    <a:pt x="29334" y="8477"/>
                  </a:lnTo>
                  <a:lnTo>
                    <a:pt x="14649" y="0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7" name="Google Shape;2687;p18"/>
            <p:cNvSpPr/>
            <p:nvPr/>
          </p:nvSpPr>
          <p:spPr>
            <a:xfrm>
              <a:off x="1389700" y="277710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14723" y="16953"/>
                  </a:moveTo>
                  <a:lnTo>
                    <a:pt x="29334" y="8514"/>
                  </a:lnTo>
                  <a:lnTo>
                    <a:pt x="14611" y="0"/>
                  </a:lnTo>
                  <a:lnTo>
                    <a:pt x="1" y="8439"/>
                  </a:lnTo>
                  <a:lnTo>
                    <a:pt x="14723" y="1695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8" name="Google Shape;2688;p18"/>
            <p:cNvSpPr/>
            <p:nvPr/>
          </p:nvSpPr>
          <p:spPr>
            <a:xfrm>
              <a:off x="4054425" y="3002025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29334" y="8514"/>
                  </a:moveTo>
                  <a:lnTo>
                    <a:pt x="14612" y="0"/>
                  </a:lnTo>
                  <a:lnTo>
                    <a:pt x="1" y="8440"/>
                  </a:lnTo>
                  <a:lnTo>
                    <a:pt x="14723" y="16953"/>
                  </a:lnTo>
                  <a:lnTo>
                    <a:pt x="29334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9" name="Google Shape;2689;p18"/>
            <p:cNvSpPr/>
            <p:nvPr/>
          </p:nvSpPr>
          <p:spPr>
            <a:xfrm>
              <a:off x="4815650" y="3002950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29334" y="8514"/>
                  </a:moveTo>
                  <a:lnTo>
                    <a:pt x="14612" y="0"/>
                  </a:lnTo>
                  <a:lnTo>
                    <a:pt x="1" y="8477"/>
                  </a:lnTo>
                  <a:lnTo>
                    <a:pt x="14723" y="16953"/>
                  </a:lnTo>
                  <a:lnTo>
                    <a:pt x="29334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0" name="Google Shape;2690;p18"/>
            <p:cNvSpPr/>
            <p:nvPr/>
          </p:nvSpPr>
          <p:spPr>
            <a:xfrm>
              <a:off x="3293225" y="300015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29333" y="8515"/>
                  </a:moveTo>
                  <a:lnTo>
                    <a:pt x="14611" y="1"/>
                  </a:lnTo>
                  <a:lnTo>
                    <a:pt x="0" y="8477"/>
                  </a:lnTo>
                  <a:lnTo>
                    <a:pt x="14723" y="16954"/>
                  </a:lnTo>
                  <a:lnTo>
                    <a:pt x="29333" y="851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1" name="Google Shape;2691;p18"/>
            <p:cNvSpPr/>
            <p:nvPr/>
          </p:nvSpPr>
          <p:spPr>
            <a:xfrm>
              <a:off x="4433650" y="2782675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29334" y="8514"/>
                  </a:moveTo>
                  <a:lnTo>
                    <a:pt x="14611" y="0"/>
                  </a:lnTo>
                  <a:lnTo>
                    <a:pt x="0" y="8440"/>
                  </a:lnTo>
                  <a:lnTo>
                    <a:pt x="14723" y="16953"/>
                  </a:lnTo>
                  <a:lnTo>
                    <a:pt x="29334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2" name="Google Shape;2692;p18"/>
            <p:cNvSpPr/>
            <p:nvPr/>
          </p:nvSpPr>
          <p:spPr>
            <a:xfrm>
              <a:off x="3672425" y="2781750"/>
              <a:ext cx="733375" cy="422900"/>
            </a:xfrm>
            <a:custGeom>
              <a:rect b="b" l="l" r="r" t="t"/>
              <a:pathLst>
                <a:path extrusionOk="0" fill="none" h="16916" w="29335">
                  <a:moveTo>
                    <a:pt x="29334" y="8477"/>
                  </a:moveTo>
                  <a:lnTo>
                    <a:pt x="14649" y="0"/>
                  </a:lnTo>
                  <a:lnTo>
                    <a:pt x="1" y="8439"/>
                  </a:lnTo>
                  <a:lnTo>
                    <a:pt x="14723" y="16916"/>
                  </a:lnTo>
                  <a:lnTo>
                    <a:pt x="29334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3" name="Google Shape;2693;p18"/>
            <p:cNvSpPr/>
            <p:nvPr/>
          </p:nvSpPr>
          <p:spPr>
            <a:xfrm>
              <a:off x="5192075" y="2344900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29334" y="8514"/>
                  </a:moveTo>
                  <a:lnTo>
                    <a:pt x="14649" y="0"/>
                  </a:lnTo>
                  <a:lnTo>
                    <a:pt x="1" y="8440"/>
                  </a:lnTo>
                  <a:lnTo>
                    <a:pt x="14723" y="16954"/>
                  </a:lnTo>
                  <a:lnTo>
                    <a:pt x="29334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4" name="Google Shape;2694;p18"/>
            <p:cNvSpPr/>
            <p:nvPr/>
          </p:nvSpPr>
          <p:spPr>
            <a:xfrm>
              <a:off x="2152775" y="3218575"/>
              <a:ext cx="733375" cy="422925"/>
            </a:xfrm>
            <a:custGeom>
              <a:rect b="b" l="l" r="r" t="t"/>
              <a:pathLst>
                <a:path extrusionOk="0" fill="none" h="16917" w="29335">
                  <a:moveTo>
                    <a:pt x="29334" y="8477"/>
                  </a:moveTo>
                  <a:lnTo>
                    <a:pt x="14649" y="1"/>
                  </a:lnTo>
                  <a:lnTo>
                    <a:pt x="1" y="8440"/>
                  </a:lnTo>
                  <a:lnTo>
                    <a:pt x="14723" y="16917"/>
                  </a:lnTo>
                  <a:lnTo>
                    <a:pt x="29334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5" name="Google Shape;2695;p18"/>
            <p:cNvSpPr/>
            <p:nvPr/>
          </p:nvSpPr>
          <p:spPr>
            <a:xfrm>
              <a:off x="4812875" y="2564250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0" y="8440"/>
                  </a:moveTo>
                  <a:lnTo>
                    <a:pt x="14723" y="16916"/>
                  </a:lnTo>
                  <a:lnTo>
                    <a:pt x="29333" y="8477"/>
                  </a:lnTo>
                  <a:lnTo>
                    <a:pt x="14611" y="0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6" name="Google Shape;2696;p18"/>
            <p:cNvSpPr/>
            <p:nvPr/>
          </p:nvSpPr>
          <p:spPr>
            <a:xfrm>
              <a:off x="4051650" y="2562400"/>
              <a:ext cx="734275" cy="423850"/>
            </a:xfrm>
            <a:custGeom>
              <a:rect b="b" l="l" r="r" t="t"/>
              <a:pathLst>
                <a:path extrusionOk="0" fill="none" h="16954" w="29371">
                  <a:moveTo>
                    <a:pt x="0" y="8439"/>
                  </a:moveTo>
                  <a:lnTo>
                    <a:pt x="14723" y="16953"/>
                  </a:lnTo>
                  <a:lnTo>
                    <a:pt x="29371" y="8514"/>
                  </a:lnTo>
                  <a:lnTo>
                    <a:pt x="14648" y="0"/>
                  </a:lnTo>
                  <a:lnTo>
                    <a:pt x="0" y="843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7" name="Google Shape;2697;p18"/>
            <p:cNvSpPr/>
            <p:nvPr/>
          </p:nvSpPr>
          <p:spPr>
            <a:xfrm>
              <a:off x="5194875" y="2784525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29334" y="8477"/>
                  </a:moveTo>
                  <a:lnTo>
                    <a:pt x="14611" y="1"/>
                  </a:lnTo>
                  <a:lnTo>
                    <a:pt x="0" y="8440"/>
                  </a:lnTo>
                  <a:lnTo>
                    <a:pt x="14723" y="16916"/>
                  </a:lnTo>
                  <a:lnTo>
                    <a:pt x="29334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8" name="Google Shape;2698;p18"/>
            <p:cNvSpPr/>
            <p:nvPr/>
          </p:nvSpPr>
          <p:spPr>
            <a:xfrm>
              <a:off x="5204150" y="4542100"/>
              <a:ext cx="733375" cy="317900"/>
            </a:xfrm>
            <a:custGeom>
              <a:rect b="b" l="l" r="r" t="t"/>
              <a:pathLst>
                <a:path extrusionOk="0" fill="none" h="12716" w="29335">
                  <a:moveTo>
                    <a:pt x="14612" y="1"/>
                  </a:moveTo>
                  <a:lnTo>
                    <a:pt x="1" y="8440"/>
                  </a:lnTo>
                  <a:lnTo>
                    <a:pt x="7437" y="12716"/>
                  </a:lnTo>
                  <a:lnTo>
                    <a:pt x="22010" y="12716"/>
                  </a:lnTo>
                  <a:lnTo>
                    <a:pt x="29334" y="8477"/>
                  </a:lnTo>
                  <a:lnTo>
                    <a:pt x="1461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9" name="Google Shape;2699;p18"/>
            <p:cNvSpPr/>
            <p:nvPr/>
          </p:nvSpPr>
          <p:spPr>
            <a:xfrm>
              <a:off x="4806350" y="1246300"/>
              <a:ext cx="733375" cy="422925"/>
            </a:xfrm>
            <a:custGeom>
              <a:rect b="b" l="l" r="r" t="t"/>
              <a:pathLst>
                <a:path extrusionOk="0" fill="none" h="16917" w="29335">
                  <a:moveTo>
                    <a:pt x="14686" y="16916"/>
                  </a:moveTo>
                  <a:lnTo>
                    <a:pt x="29334" y="8477"/>
                  </a:lnTo>
                  <a:lnTo>
                    <a:pt x="14612" y="0"/>
                  </a:lnTo>
                  <a:lnTo>
                    <a:pt x="1" y="8440"/>
                  </a:lnTo>
                  <a:lnTo>
                    <a:pt x="14686" y="1691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0" name="Google Shape;2700;p18"/>
            <p:cNvSpPr/>
            <p:nvPr/>
          </p:nvSpPr>
          <p:spPr>
            <a:xfrm>
              <a:off x="5185575" y="102695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29334" y="8477"/>
                  </a:moveTo>
                  <a:lnTo>
                    <a:pt x="14611" y="0"/>
                  </a:lnTo>
                  <a:lnTo>
                    <a:pt x="0" y="8440"/>
                  </a:lnTo>
                  <a:lnTo>
                    <a:pt x="14686" y="16953"/>
                  </a:lnTo>
                  <a:lnTo>
                    <a:pt x="29334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1" name="Google Shape;2701;p18"/>
            <p:cNvSpPr/>
            <p:nvPr/>
          </p:nvSpPr>
          <p:spPr>
            <a:xfrm>
              <a:off x="5945875" y="1027875"/>
              <a:ext cx="734275" cy="423850"/>
            </a:xfrm>
            <a:custGeom>
              <a:rect b="b" l="l" r="r" t="t"/>
              <a:pathLst>
                <a:path extrusionOk="0" fill="none" h="16954" w="29371">
                  <a:moveTo>
                    <a:pt x="29371" y="8514"/>
                  </a:moveTo>
                  <a:lnTo>
                    <a:pt x="14648" y="0"/>
                  </a:lnTo>
                  <a:lnTo>
                    <a:pt x="0" y="8440"/>
                  </a:lnTo>
                  <a:lnTo>
                    <a:pt x="14723" y="16954"/>
                  </a:lnTo>
                  <a:lnTo>
                    <a:pt x="29371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2" name="Google Shape;2702;p18"/>
            <p:cNvSpPr/>
            <p:nvPr/>
          </p:nvSpPr>
          <p:spPr>
            <a:xfrm>
              <a:off x="4424350" y="1025075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29334" y="8515"/>
                  </a:moveTo>
                  <a:lnTo>
                    <a:pt x="14612" y="1"/>
                  </a:lnTo>
                  <a:lnTo>
                    <a:pt x="1" y="8440"/>
                  </a:lnTo>
                  <a:lnTo>
                    <a:pt x="14723" y="16954"/>
                  </a:lnTo>
                  <a:lnTo>
                    <a:pt x="29334" y="851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3" name="Google Shape;2703;p18"/>
            <p:cNvSpPr/>
            <p:nvPr/>
          </p:nvSpPr>
          <p:spPr>
            <a:xfrm>
              <a:off x="5566650" y="1247225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14723" y="16953"/>
                  </a:moveTo>
                  <a:lnTo>
                    <a:pt x="29334" y="8514"/>
                  </a:lnTo>
                  <a:lnTo>
                    <a:pt x="14649" y="0"/>
                  </a:lnTo>
                  <a:lnTo>
                    <a:pt x="0" y="8440"/>
                  </a:lnTo>
                  <a:lnTo>
                    <a:pt x="14723" y="1695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4" name="Google Shape;2704;p18"/>
            <p:cNvSpPr/>
            <p:nvPr/>
          </p:nvSpPr>
          <p:spPr>
            <a:xfrm>
              <a:off x="3283925" y="1243500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14723" y="16917"/>
                  </a:moveTo>
                  <a:lnTo>
                    <a:pt x="29334" y="8477"/>
                  </a:lnTo>
                  <a:lnTo>
                    <a:pt x="14611" y="1"/>
                  </a:lnTo>
                  <a:lnTo>
                    <a:pt x="0" y="8440"/>
                  </a:lnTo>
                  <a:lnTo>
                    <a:pt x="14723" y="1691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5" name="Google Shape;2705;p18"/>
            <p:cNvSpPr/>
            <p:nvPr/>
          </p:nvSpPr>
          <p:spPr>
            <a:xfrm>
              <a:off x="3663125" y="1024150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29334" y="8477"/>
                  </a:moveTo>
                  <a:lnTo>
                    <a:pt x="14612" y="1"/>
                  </a:lnTo>
                  <a:lnTo>
                    <a:pt x="1" y="8440"/>
                  </a:lnTo>
                  <a:lnTo>
                    <a:pt x="14723" y="16954"/>
                  </a:lnTo>
                  <a:lnTo>
                    <a:pt x="29334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6" name="Google Shape;2706;p18"/>
            <p:cNvSpPr/>
            <p:nvPr/>
          </p:nvSpPr>
          <p:spPr>
            <a:xfrm>
              <a:off x="4045150" y="1244425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14723" y="16954"/>
                  </a:moveTo>
                  <a:lnTo>
                    <a:pt x="29333" y="8515"/>
                  </a:lnTo>
                  <a:lnTo>
                    <a:pt x="14611" y="1"/>
                  </a:lnTo>
                  <a:lnTo>
                    <a:pt x="0" y="8440"/>
                  </a:lnTo>
                  <a:lnTo>
                    <a:pt x="14723" y="1695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7" name="Google Shape;2707;p18"/>
            <p:cNvSpPr/>
            <p:nvPr/>
          </p:nvSpPr>
          <p:spPr>
            <a:xfrm>
              <a:off x="6341800" y="3885000"/>
              <a:ext cx="734300" cy="422925"/>
            </a:xfrm>
            <a:custGeom>
              <a:rect b="b" l="l" r="r" t="t"/>
              <a:pathLst>
                <a:path extrusionOk="0" fill="none" h="16917" w="29372">
                  <a:moveTo>
                    <a:pt x="1" y="8439"/>
                  </a:moveTo>
                  <a:lnTo>
                    <a:pt x="14723" y="16916"/>
                  </a:lnTo>
                  <a:lnTo>
                    <a:pt x="29371" y="8477"/>
                  </a:lnTo>
                  <a:lnTo>
                    <a:pt x="14649" y="0"/>
                  </a:lnTo>
                  <a:lnTo>
                    <a:pt x="1" y="843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8" name="Google Shape;2708;p18"/>
            <p:cNvSpPr/>
            <p:nvPr/>
          </p:nvSpPr>
          <p:spPr>
            <a:xfrm>
              <a:off x="6339950" y="3445350"/>
              <a:ext cx="733350" cy="423875"/>
            </a:xfrm>
            <a:custGeom>
              <a:rect b="b" l="l" r="r" t="t"/>
              <a:pathLst>
                <a:path extrusionOk="0" fill="none" h="16955" w="29334">
                  <a:moveTo>
                    <a:pt x="0" y="8440"/>
                  </a:moveTo>
                  <a:lnTo>
                    <a:pt x="14723" y="16954"/>
                  </a:lnTo>
                  <a:lnTo>
                    <a:pt x="29334" y="8515"/>
                  </a:lnTo>
                  <a:lnTo>
                    <a:pt x="14611" y="1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9" name="Google Shape;2709;p18"/>
            <p:cNvSpPr/>
            <p:nvPr/>
          </p:nvSpPr>
          <p:spPr>
            <a:xfrm>
              <a:off x="6337150" y="3005725"/>
              <a:ext cx="734300" cy="423850"/>
            </a:xfrm>
            <a:custGeom>
              <a:rect b="b" l="l" r="r" t="t"/>
              <a:pathLst>
                <a:path extrusionOk="0" fill="none" h="16954" w="29372">
                  <a:moveTo>
                    <a:pt x="1" y="8440"/>
                  </a:moveTo>
                  <a:lnTo>
                    <a:pt x="14723" y="16954"/>
                  </a:lnTo>
                  <a:lnTo>
                    <a:pt x="29372" y="8515"/>
                  </a:lnTo>
                  <a:lnTo>
                    <a:pt x="14649" y="1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0" name="Google Shape;2710;p18"/>
            <p:cNvSpPr/>
            <p:nvPr/>
          </p:nvSpPr>
          <p:spPr>
            <a:xfrm>
              <a:off x="2901925" y="102230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29334" y="8514"/>
                  </a:moveTo>
                  <a:lnTo>
                    <a:pt x="14648" y="0"/>
                  </a:lnTo>
                  <a:lnTo>
                    <a:pt x="0" y="8477"/>
                  </a:lnTo>
                  <a:lnTo>
                    <a:pt x="14723" y="16953"/>
                  </a:lnTo>
                  <a:lnTo>
                    <a:pt x="29334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1" name="Google Shape;2711;p18"/>
            <p:cNvSpPr/>
            <p:nvPr/>
          </p:nvSpPr>
          <p:spPr>
            <a:xfrm>
              <a:off x="6332525" y="212740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0" y="8440"/>
                  </a:moveTo>
                  <a:lnTo>
                    <a:pt x="14723" y="16954"/>
                  </a:lnTo>
                  <a:lnTo>
                    <a:pt x="29334" y="8477"/>
                  </a:lnTo>
                  <a:lnTo>
                    <a:pt x="14648" y="1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2" name="Google Shape;2712;p18"/>
            <p:cNvSpPr/>
            <p:nvPr/>
          </p:nvSpPr>
          <p:spPr>
            <a:xfrm>
              <a:off x="6330650" y="1687775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1" y="8440"/>
                  </a:moveTo>
                  <a:lnTo>
                    <a:pt x="14723" y="16954"/>
                  </a:lnTo>
                  <a:lnTo>
                    <a:pt x="29334" y="8514"/>
                  </a:lnTo>
                  <a:lnTo>
                    <a:pt x="14612" y="1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3" name="Google Shape;2713;p18"/>
            <p:cNvSpPr/>
            <p:nvPr/>
          </p:nvSpPr>
          <p:spPr>
            <a:xfrm>
              <a:off x="6327875" y="124815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14723" y="16954"/>
                  </a:moveTo>
                  <a:lnTo>
                    <a:pt x="29334" y="8514"/>
                  </a:lnTo>
                  <a:lnTo>
                    <a:pt x="14611" y="1"/>
                  </a:lnTo>
                  <a:lnTo>
                    <a:pt x="0" y="8477"/>
                  </a:lnTo>
                  <a:lnTo>
                    <a:pt x="14723" y="1695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4" name="Google Shape;2714;p18"/>
            <p:cNvSpPr/>
            <p:nvPr/>
          </p:nvSpPr>
          <p:spPr>
            <a:xfrm>
              <a:off x="6335300" y="2567025"/>
              <a:ext cx="733375" cy="422925"/>
            </a:xfrm>
            <a:custGeom>
              <a:rect b="b" l="l" r="r" t="t"/>
              <a:pathLst>
                <a:path extrusionOk="0" fill="none" h="16917" w="29335">
                  <a:moveTo>
                    <a:pt x="1" y="8440"/>
                  </a:moveTo>
                  <a:lnTo>
                    <a:pt x="14723" y="16917"/>
                  </a:lnTo>
                  <a:lnTo>
                    <a:pt x="29334" y="8477"/>
                  </a:lnTo>
                  <a:lnTo>
                    <a:pt x="14612" y="1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5" name="Google Shape;2715;p18"/>
            <p:cNvSpPr/>
            <p:nvPr/>
          </p:nvSpPr>
          <p:spPr>
            <a:xfrm>
              <a:off x="5951450" y="1907125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14611" y="1"/>
                  </a:moveTo>
                  <a:lnTo>
                    <a:pt x="0" y="8440"/>
                  </a:lnTo>
                  <a:lnTo>
                    <a:pt x="14685" y="16917"/>
                  </a:lnTo>
                  <a:lnTo>
                    <a:pt x="29334" y="8477"/>
                  </a:lnTo>
                  <a:lnTo>
                    <a:pt x="1461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6" name="Google Shape;2716;p18"/>
            <p:cNvSpPr/>
            <p:nvPr/>
          </p:nvSpPr>
          <p:spPr>
            <a:xfrm>
              <a:off x="252050" y="3434200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29334" y="8515"/>
                  </a:moveTo>
                  <a:lnTo>
                    <a:pt x="14612" y="1"/>
                  </a:lnTo>
                  <a:lnTo>
                    <a:pt x="1" y="8440"/>
                  </a:lnTo>
                  <a:lnTo>
                    <a:pt x="14686" y="16954"/>
                  </a:lnTo>
                  <a:lnTo>
                    <a:pt x="29334" y="851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7" name="Google Shape;2717;p18"/>
            <p:cNvSpPr/>
            <p:nvPr/>
          </p:nvSpPr>
          <p:spPr>
            <a:xfrm>
              <a:off x="249275" y="2995500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29334" y="8477"/>
                  </a:moveTo>
                  <a:lnTo>
                    <a:pt x="14611" y="1"/>
                  </a:lnTo>
                  <a:lnTo>
                    <a:pt x="0" y="8440"/>
                  </a:lnTo>
                  <a:lnTo>
                    <a:pt x="14723" y="16917"/>
                  </a:lnTo>
                  <a:lnTo>
                    <a:pt x="29334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8" name="Google Shape;2718;p18"/>
            <p:cNvSpPr/>
            <p:nvPr/>
          </p:nvSpPr>
          <p:spPr>
            <a:xfrm>
              <a:off x="253925" y="3873825"/>
              <a:ext cx="733350" cy="423875"/>
            </a:xfrm>
            <a:custGeom>
              <a:rect b="b" l="l" r="r" t="t"/>
              <a:pathLst>
                <a:path extrusionOk="0" fill="none" h="16955" w="29334">
                  <a:moveTo>
                    <a:pt x="29333" y="8515"/>
                  </a:moveTo>
                  <a:lnTo>
                    <a:pt x="14611" y="1"/>
                  </a:lnTo>
                  <a:lnTo>
                    <a:pt x="0" y="8440"/>
                  </a:lnTo>
                  <a:lnTo>
                    <a:pt x="14723" y="16954"/>
                  </a:lnTo>
                  <a:lnTo>
                    <a:pt x="29333" y="851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9" name="Google Shape;2719;p18"/>
            <p:cNvSpPr/>
            <p:nvPr/>
          </p:nvSpPr>
          <p:spPr>
            <a:xfrm>
              <a:off x="246475" y="2555875"/>
              <a:ext cx="734300" cy="422925"/>
            </a:xfrm>
            <a:custGeom>
              <a:rect b="b" l="l" r="r" t="t"/>
              <a:pathLst>
                <a:path extrusionOk="0" fill="none" h="16917" w="29372">
                  <a:moveTo>
                    <a:pt x="29371" y="8477"/>
                  </a:moveTo>
                  <a:lnTo>
                    <a:pt x="14649" y="1"/>
                  </a:lnTo>
                  <a:lnTo>
                    <a:pt x="1" y="8440"/>
                  </a:lnTo>
                  <a:lnTo>
                    <a:pt x="14723" y="16917"/>
                  </a:lnTo>
                  <a:lnTo>
                    <a:pt x="29371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0" name="Google Shape;2720;p18"/>
            <p:cNvSpPr/>
            <p:nvPr/>
          </p:nvSpPr>
          <p:spPr>
            <a:xfrm>
              <a:off x="256700" y="4313475"/>
              <a:ext cx="733350" cy="422900"/>
            </a:xfrm>
            <a:custGeom>
              <a:rect b="b" l="l" r="r" t="t"/>
              <a:pathLst>
                <a:path extrusionOk="0" fill="none" h="16916" w="29334">
                  <a:moveTo>
                    <a:pt x="1" y="8439"/>
                  </a:moveTo>
                  <a:lnTo>
                    <a:pt x="14686" y="16916"/>
                  </a:lnTo>
                  <a:lnTo>
                    <a:pt x="29334" y="8477"/>
                  </a:lnTo>
                  <a:lnTo>
                    <a:pt x="14612" y="0"/>
                  </a:lnTo>
                  <a:lnTo>
                    <a:pt x="1" y="843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1" name="Google Shape;2721;p18"/>
            <p:cNvSpPr/>
            <p:nvPr/>
          </p:nvSpPr>
          <p:spPr>
            <a:xfrm>
              <a:off x="6344600" y="4324625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0" y="8440"/>
                  </a:moveTo>
                  <a:lnTo>
                    <a:pt x="14723" y="16916"/>
                  </a:lnTo>
                  <a:lnTo>
                    <a:pt x="29334" y="8477"/>
                  </a:lnTo>
                  <a:lnTo>
                    <a:pt x="14611" y="0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2" name="Google Shape;2722;p18"/>
            <p:cNvSpPr/>
            <p:nvPr/>
          </p:nvSpPr>
          <p:spPr>
            <a:xfrm>
              <a:off x="244625" y="211625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29334" y="8514"/>
                  </a:moveTo>
                  <a:lnTo>
                    <a:pt x="14611" y="1"/>
                  </a:lnTo>
                  <a:lnTo>
                    <a:pt x="0" y="8440"/>
                  </a:lnTo>
                  <a:lnTo>
                    <a:pt x="14723" y="16954"/>
                  </a:lnTo>
                  <a:lnTo>
                    <a:pt x="29334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3" name="Google Shape;2723;p18"/>
            <p:cNvSpPr/>
            <p:nvPr/>
          </p:nvSpPr>
          <p:spPr>
            <a:xfrm>
              <a:off x="1380400" y="1019500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29334" y="8515"/>
                  </a:moveTo>
                  <a:lnTo>
                    <a:pt x="14612" y="1"/>
                  </a:lnTo>
                  <a:lnTo>
                    <a:pt x="1" y="8477"/>
                  </a:lnTo>
                  <a:lnTo>
                    <a:pt x="14686" y="16954"/>
                  </a:lnTo>
                  <a:lnTo>
                    <a:pt x="29334" y="851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4" name="Google Shape;2724;p18"/>
            <p:cNvSpPr/>
            <p:nvPr/>
          </p:nvSpPr>
          <p:spPr>
            <a:xfrm>
              <a:off x="2522700" y="124165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14723" y="16953"/>
                  </a:moveTo>
                  <a:lnTo>
                    <a:pt x="29334" y="8514"/>
                  </a:lnTo>
                  <a:lnTo>
                    <a:pt x="14611" y="0"/>
                  </a:lnTo>
                  <a:lnTo>
                    <a:pt x="0" y="8440"/>
                  </a:lnTo>
                  <a:lnTo>
                    <a:pt x="14723" y="1695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5" name="Google Shape;2725;p18"/>
            <p:cNvSpPr/>
            <p:nvPr/>
          </p:nvSpPr>
          <p:spPr>
            <a:xfrm>
              <a:off x="1761475" y="1240725"/>
              <a:ext cx="733375" cy="422925"/>
            </a:xfrm>
            <a:custGeom>
              <a:rect b="b" l="l" r="r" t="t"/>
              <a:pathLst>
                <a:path extrusionOk="0" fill="none" h="16917" w="29335">
                  <a:moveTo>
                    <a:pt x="14723" y="16916"/>
                  </a:moveTo>
                  <a:lnTo>
                    <a:pt x="29334" y="8477"/>
                  </a:lnTo>
                  <a:lnTo>
                    <a:pt x="14649" y="0"/>
                  </a:lnTo>
                  <a:lnTo>
                    <a:pt x="1" y="8440"/>
                  </a:lnTo>
                  <a:lnTo>
                    <a:pt x="14723" y="1691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6" name="Google Shape;2726;p18"/>
            <p:cNvSpPr/>
            <p:nvPr/>
          </p:nvSpPr>
          <p:spPr>
            <a:xfrm>
              <a:off x="2140700" y="1021375"/>
              <a:ext cx="734275" cy="423850"/>
            </a:xfrm>
            <a:custGeom>
              <a:rect b="b" l="l" r="r" t="t"/>
              <a:pathLst>
                <a:path extrusionOk="0" fill="none" h="16954" w="29371">
                  <a:moveTo>
                    <a:pt x="29371" y="8514"/>
                  </a:moveTo>
                  <a:lnTo>
                    <a:pt x="14648" y="0"/>
                  </a:lnTo>
                  <a:lnTo>
                    <a:pt x="0" y="8440"/>
                  </a:lnTo>
                  <a:lnTo>
                    <a:pt x="14723" y="16953"/>
                  </a:lnTo>
                  <a:lnTo>
                    <a:pt x="29371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7" name="Google Shape;2727;p18"/>
            <p:cNvSpPr/>
            <p:nvPr/>
          </p:nvSpPr>
          <p:spPr>
            <a:xfrm>
              <a:off x="1001200" y="123885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14685" y="16954"/>
                  </a:moveTo>
                  <a:lnTo>
                    <a:pt x="29334" y="8515"/>
                  </a:lnTo>
                  <a:lnTo>
                    <a:pt x="14611" y="1"/>
                  </a:lnTo>
                  <a:lnTo>
                    <a:pt x="0" y="8440"/>
                  </a:lnTo>
                  <a:lnTo>
                    <a:pt x="14685" y="1695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8" name="Google Shape;2728;p18"/>
            <p:cNvSpPr/>
            <p:nvPr/>
          </p:nvSpPr>
          <p:spPr>
            <a:xfrm>
              <a:off x="241825" y="1676625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29334" y="8514"/>
                  </a:moveTo>
                  <a:lnTo>
                    <a:pt x="14649" y="1"/>
                  </a:lnTo>
                  <a:lnTo>
                    <a:pt x="1" y="8440"/>
                  </a:lnTo>
                  <a:lnTo>
                    <a:pt x="14723" y="16954"/>
                  </a:lnTo>
                  <a:lnTo>
                    <a:pt x="29334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9" name="Google Shape;2729;p18"/>
            <p:cNvSpPr/>
            <p:nvPr/>
          </p:nvSpPr>
          <p:spPr>
            <a:xfrm>
              <a:off x="621050" y="1458200"/>
              <a:ext cx="734275" cy="422925"/>
            </a:xfrm>
            <a:custGeom>
              <a:rect b="b" l="l" r="r" t="t"/>
              <a:pathLst>
                <a:path extrusionOk="0" fill="none" h="16917" w="29371">
                  <a:moveTo>
                    <a:pt x="29371" y="8477"/>
                  </a:moveTo>
                  <a:lnTo>
                    <a:pt x="14648" y="1"/>
                  </a:lnTo>
                  <a:lnTo>
                    <a:pt x="0" y="8440"/>
                  </a:lnTo>
                  <a:lnTo>
                    <a:pt x="14723" y="16917"/>
                  </a:lnTo>
                  <a:lnTo>
                    <a:pt x="29371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0" name="Google Shape;2730;p18"/>
            <p:cNvSpPr/>
            <p:nvPr/>
          </p:nvSpPr>
          <p:spPr>
            <a:xfrm>
              <a:off x="619175" y="1018575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29334" y="8514"/>
                  </a:moveTo>
                  <a:lnTo>
                    <a:pt x="14612" y="1"/>
                  </a:lnTo>
                  <a:lnTo>
                    <a:pt x="1" y="8440"/>
                  </a:lnTo>
                  <a:lnTo>
                    <a:pt x="14723" y="16954"/>
                  </a:lnTo>
                  <a:lnTo>
                    <a:pt x="29334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1" name="Google Shape;2731;p18"/>
            <p:cNvSpPr/>
            <p:nvPr/>
          </p:nvSpPr>
          <p:spPr>
            <a:xfrm>
              <a:off x="1397125" y="4095975"/>
              <a:ext cx="733375" cy="422925"/>
            </a:xfrm>
            <a:custGeom>
              <a:rect b="b" l="l" r="r" t="t"/>
              <a:pathLst>
                <a:path extrusionOk="0" fill="none" h="16917" w="29335">
                  <a:moveTo>
                    <a:pt x="14612" y="0"/>
                  </a:moveTo>
                  <a:lnTo>
                    <a:pt x="1" y="8440"/>
                  </a:lnTo>
                  <a:lnTo>
                    <a:pt x="14686" y="16916"/>
                  </a:lnTo>
                  <a:lnTo>
                    <a:pt x="29334" y="8477"/>
                  </a:lnTo>
                  <a:lnTo>
                    <a:pt x="1461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2" name="Google Shape;2732;p18"/>
            <p:cNvSpPr/>
            <p:nvPr/>
          </p:nvSpPr>
          <p:spPr>
            <a:xfrm>
              <a:off x="2143475" y="1461000"/>
              <a:ext cx="733375" cy="422925"/>
            </a:xfrm>
            <a:custGeom>
              <a:rect b="b" l="l" r="r" t="t"/>
              <a:pathLst>
                <a:path extrusionOk="0" fill="none" h="16917" w="29335">
                  <a:moveTo>
                    <a:pt x="1" y="8440"/>
                  </a:moveTo>
                  <a:lnTo>
                    <a:pt x="14723" y="16916"/>
                  </a:lnTo>
                  <a:lnTo>
                    <a:pt x="29334" y="8477"/>
                  </a:lnTo>
                  <a:lnTo>
                    <a:pt x="14612" y="0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3" name="Google Shape;2733;p18"/>
            <p:cNvSpPr/>
            <p:nvPr/>
          </p:nvSpPr>
          <p:spPr>
            <a:xfrm>
              <a:off x="1382275" y="1459125"/>
              <a:ext cx="733350" cy="423875"/>
            </a:xfrm>
            <a:custGeom>
              <a:rect b="b" l="l" r="r" t="t"/>
              <a:pathLst>
                <a:path extrusionOk="0" fill="none" h="16955" w="29334">
                  <a:moveTo>
                    <a:pt x="0" y="8440"/>
                  </a:moveTo>
                  <a:lnTo>
                    <a:pt x="14723" y="16954"/>
                  </a:lnTo>
                  <a:lnTo>
                    <a:pt x="29334" y="8515"/>
                  </a:lnTo>
                  <a:lnTo>
                    <a:pt x="14611" y="1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4" name="Google Shape;2734;p18"/>
            <p:cNvSpPr/>
            <p:nvPr/>
          </p:nvSpPr>
          <p:spPr>
            <a:xfrm>
              <a:off x="1764275" y="1679425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0" y="8439"/>
                  </a:moveTo>
                  <a:lnTo>
                    <a:pt x="14723" y="16953"/>
                  </a:lnTo>
                  <a:lnTo>
                    <a:pt x="29334" y="8514"/>
                  </a:lnTo>
                  <a:lnTo>
                    <a:pt x="14611" y="0"/>
                  </a:lnTo>
                  <a:lnTo>
                    <a:pt x="0" y="843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5" name="Google Shape;2735;p18"/>
            <p:cNvSpPr/>
            <p:nvPr/>
          </p:nvSpPr>
          <p:spPr>
            <a:xfrm>
              <a:off x="628475" y="2776150"/>
              <a:ext cx="733375" cy="423875"/>
            </a:xfrm>
            <a:custGeom>
              <a:rect b="b" l="l" r="r" t="t"/>
              <a:pathLst>
                <a:path extrusionOk="0" fill="none" h="16955" w="29335">
                  <a:moveTo>
                    <a:pt x="14723" y="16954"/>
                  </a:moveTo>
                  <a:lnTo>
                    <a:pt x="29334" y="8477"/>
                  </a:lnTo>
                  <a:lnTo>
                    <a:pt x="14612" y="1"/>
                  </a:lnTo>
                  <a:lnTo>
                    <a:pt x="1" y="8440"/>
                  </a:lnTo>
                  <a:lnTo>
                    <a:pt x="14723" y="1695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6" name="Google Shape;2736;p18"/>
            <p:cNvSpPr/>
            <p:nvPr/>
          </p:nvSpPr>
          <p:spPr>
            <a:xfrm>
              <a:off x="623825" y="1896900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1" y="8477"/>
                  </a:moveTo>
                  <a:lnTo>
                    <a:pt x="14723" y="16954"/>
                  </a:lnTo>
                  <a:lnTo>
                    <a:pt x="29334" y="8514"/>
                  </a:lnTo>
                  <a:lnTo>
                    <a:pt x="14612" y="1"/>
                  </a:lnTo>
                  <a:lnTo>
                    <a:pt x="1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7" name="Google Shape;2737;p18"/>
            <p:cNvSpPr/>
            <p:nvPr/>
          </p:nvSpPr>
          <p:spPr>
            <a:xfrm>
              <a:off x="626625" y="2336525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14686" y="16954"/>
                  </a:moveTo>
                  <a:lnTo>
                    <a:pt x="29334" y="8515"/>
                  </a:lnTo>
                  <a:lnTo>
                    <a:pt x="14611" y="1"/>
                  </a:lnTo>
                  <a:lnTo>
                    <a:pt x="0" y="8440"/>
                  </a:lnTo>
                  <a:lnTo>
                    <a:pt x="14686" y="1695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8" name="Google Shape;2738;p18"/>
            <p:cNvSpPr/>
            <p:nvPr/>
          </p:nvSpPr>
          <p:spPr>
            <a:xfrm>
              <a:off x="1003050" y="1678475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0" y="8440"/>
                  </a:moveTo>
                  <a:lnTo>
                    <a:pt x="14723" y="16917"/>
                  </a:lnTo>
                  <a:lnTo>
                    <a:pt x="29334" y="8477"/>
                  </a:lnTo>
                  <a:lnTo>
                    <a:pt x="14611" y="1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9" name="Google Shape;2739;p18"/>
            <p:cNvSpPr/>
            <p:nvPr/>
          </p:nvSpPr>
          <p:spPr>
            <a:xfrm>
              <a:off x="2904700" y="1461925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1" y="8440"/>
                  </a:moveTo>
                  <a:lnTo>
                    <a:pt x="14723" y="16954"/>
                  </a:lnTo>
                  <a:lnTo>
                    <a:pt x="29334" y="8514"/>
                  </a:lnTo>
                  <a:lnTo>
                    <a:pt x="14612" y="0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0" name="Google Shape;2740;p18"/>
            <p:cNvSpPr/>
            <p:nvPr/>
          </p:nvSpPr>
          <p:spPr>
            <a:xfrm>
              <a:off x="2525500" y="1681275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0" y="8440"/>
                  </a:moveTo>
                  <a:lnTo>
                    <a:pt x="14723" y="16916"/>
                  </a:lnTo>
                  <a:lnTo>
                    <a:pt x="29333" y="8477"/>
                  </a:lnTo>
                  <a:lnTo>
                    <a:pt x="14611" y="0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1" name="Google Shape;2741;p18"/>
            <p:cNvSpPr/>
            <p:nvPr/>
          </p:nvSpPr>
          <p:spPr>
            <a:xfrm>
              <a:off x="5187425" y="1466575"/>
              <a:ext cx="733375" cy="422925"/>
            </a:xfrm>
            <a:custGeom>
              <a:rect b="b" l="l" r="r" t="t"/>
              <a:pathLst>
                <a:path extrusionOk="0" fill="none" h="16917" w="29335">
                  <a:moveTo>
                    <a:pt x="1" y="8440"/>
                  </a:moveTo>
                  <a:lnTo>
                    <a:pt x="14723" y="16916"/>
                  </a:lnTo>
                  <a:lnTo>
                    <a:pt x="29334" y="8477"/>
                  </a:lnTo>
                  <a:lnTo>
                    <a:pt x="14612" y="0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2" name="Google Shape;2742;p18"/>
            <p:cNvSpPr/>
            <p:nvPr/>
          </p:nvSpPr>
          <p:spPr>
            <a:xfrm>
              <a:off x="5962600" y="4104350"/>
              <a:ext cx="734275" cy="422900"/>
            </a:xfrm>
            <a:custGeom>
              <a:rect b="b" l="l" r="r" t="t"/>
              <a:pathLst>
                <a:path extrusionOk="0" fill="none" h="16916" w="29371">
                  <a:moveTo>
                    <a:pt x="14648" y="0"/>
                  </a:moveTo>
                  <a:lnTo>
                    <a:pt x="0" y="8439"/>
                  </a:lnTo>
                  <a:lnTo>
                    <a:pt x="14723" y="16916"/>
                  </a:lnTo>
                  <a:lnTo>
                    <a:pt x="29371" y="8477"/>
                  </a:lnTo>
                  <a:lnTo>
                    <a:pt x="146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3" name="Google Shape;2743;p18"/>
            <p:cNvSpPr/>
            <p:nvPr/>
          </p:nvSpPr>
          <p:spPr>
            <a:xfrm>
              <a:off x="4808225" y="168500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0" y="8440"/>
                  </a:moveTo>
                  <a:lnTo>
                    <a:pt x="14723" y="16953"/>
                  </a:lnTo>
                  <a:lnTo>
                    <a:pt x="29334" y="8514"/>
                  </a:lnTo>
                  <a:lnTo>
                    <a:pt x="14611" y="0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4" name="Google Shape;2744;p18"/>
            <p:cNvSpPr/>
            <p:nvPr/>
          </p:nvSpPr>
          <p:spPr>
            <a:xfrm>
              <a:off x="4426225" y="1464725"/>
              <a:ext cx="734275" cy="423850"/>
            </a:xfrm>
            <a:custGeom>
              <a:rect b="b" l="l" r="r" t="t"/>
              <a:pathLst>
                <a:path extrusionOk="0" fill="none" h="16954" w="29371">
                  <a:moveTo>
                    <a:pt x="0" y="8439"/>
                  </a:moveTo>
                  <a:lnTo>
                    <a:pt x="14722" y="16953"/>
                  </a:lnTo>
                  <a:lnTo>
                    <a:pt x="29371" y="8514"/>
                  </a:lnTo>
                  <a:lnTo>
                    <a:pt x="14648" y="0"/>
                  </a:lnTo>
                  <a:lnTo>
                    <a:pt x="0" y="843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5" name="Google Shape;2745;p18"/>
            <p:cNvSpPr/>
            <p:nvPr/>
          </p:nvSpPr>
          <p:spPr>
            <a:xfrm>
              <a:off x="3665925" y="1463775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0" y="8440"/>
                  </a:moveTo>
                  <a:lnTo>
                    <a:pt x="14686" y="16917"/>
                  </a:lnTo>
                  <a:lnTo>
                    <a:pt x="29334" y="8477"/>
                  </a:lnTo>
                  <a:lnTo>
                    <a:pt x="14611" y="1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6" name="Google Shape;2746;p18"/>
            <p:cNvSpPr/>
            <p:nvPr/>
          </p:nvSpPr>
          <p:spPr>
            <a:xfrm>
              <a:off x="4047000" y="1684050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0" y="8440"/>
                  </a:moveTo>
                  <a:lnTo>
                    <a:pt x="14723" y="16917"/>
                  </a:lnTo>
                  <a:lnTo>
                    <a:pt x="29334" y="8478"/>
                  </a:lnTo>
                  <a:lnTo>
                    <a:pt x="14649" y="1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7" name="Google Shape;2747;p18"/>
            <p:cNvSpPr/>
            <p:nvPr/>
          </p:nvSpPr>
          <p:spPr>
            <a:xfrm>
              <a:off x="3285775" y="1682200"/>
              <a:ext cx="734300" cy="423850"/>
            </a:xfrm>
            <a:custGeom>
              <a:rect b="b" l="l" r="r" t="t"/>
              <a:pathLst>
                <a:path extrusionOk="0" fill="none" h="16954" w="29372">
                  <a:moveTo>
                    <a:pt x="1" y="8440"/>
                  </a:moveTo>
                  <a:lnTo>
                    <a:pt x="14723" y="16954"/>
                  </a:lnTo>
                  <a:lnTo>
                    <a:pt x="29371" y="8514"/>
                  </a:lnTo>
                  <a:lnTo>
                    <a:pt x="14649" y="1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8" name="Google Shape;2748;p18"/>
            <p:cNvSpPr/>
            <p:nvPr/>
          </p:nvSpPr>
          <p:spPr>
            <a:xfrm>
              <a:off x="2918650" y="4098775"/>
              <a:ext cx="733350" cy="422900"/>
            </a:xfrm>
            <a:custGeom>
              <a:rect b="b" l="l" r="r" t="t"/>
              <a:pathLst>
                <a:path extrusionOk="0" fill="none" h="16916" w="29334">
                  <a:moveTo>
                    <a:pt x="14611" y="0"/>
                  </a:moveTo>
                  <a:lnTo>
                    <a:pt x="0" y="8439"/>
                  </a:lnTo>
                  <a:lnTo>
                    <a:pt x="14723" y="16916"/>
                  </a:lnTo>
                  <a:lnTo>
                    <a:pt x="29334" y="8477"/>
                  </a:lnTo>
                  <a:lnTo>
                    <a:pt x="1461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9" name="Google Shape;2749;p18"/>
            <p:cNvSpPr/>
            <p:nvPr/>
          </p:nvSpPr>
          <p:spPr>
            <a:xfrm>
              <a:off x="4061875" y="4319975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0" y="8440"/>
                  </a:moveTo>
                  <a:lnTo>
                    <a:pt x="14723" y="16953"/>
                  </a:lnTo>
                  <a:lnTo>
                    <a:pt x="29334" y="8514"/>
                  </a:lnTo>
                  <a:lnTo>
                    <a:pt x="14611" y="0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0" name="Google Shape;2750;p18"/>
            <p:cNvSpPr/>
            <p:nvPr/>
          </p:nvSpPr>
          <p:spPr>
            <a:xfrm>
              <a:off x="3679875" y="409970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14611" y="0"/>
                  </a:moveTo>
                  <a:lnTo>
                    <a:pt x="0" y="8440"/>
                  </a:lnTo>
                  <a:lnTo>
                    <a:pt x="14723" y="16953"/>
                  </a:lnTo>
                  <a:lnTo>
                    <a:pt x="29334" y="8514"/>
                  </a:lnTo>
                  <a:lnTo>
                    <a:pt x="1461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1" name="Google Shape;2751;p18"/>
            <p:cNvSpPr/>
            <p:nvPr/>
          </p:nvSpPr>
          <p:spPr>
            <a:xfrm>
              <a:off x="4441075" y="4101550"/>
              <a:ext cx="733375" cy="422925"/>
            </a:xfrm>
            <a:custGeom>
              <a:rect b="b" l="l" r="r" t="t"/>
              <a:pathLst>
                <a:path extrusionOk="0" fill="none" h="16917" w="29335">
                  <a:moveTo>
                    <a:pt x="14612" y="1"/>
                  </a:moveTo>
                  <a:lnTo>
                    <a:pt x="1" y="8440"/>
                  </a:lnTo>
                  <a:lnTo>
                    <a:pt x="14723" y="16916"/>
                  </a:lnTo>
                  <a:lnTo>
                    <a:pt x="29334" y="8477"/>
                  </a:lnTo>
                  <a:lnTo>
                    <a:pt x="1461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2" name="Google Shape;2752;p18"/>
            <p:cNvSpPr/>
            <p:nvPr/>
          </p:nvSpPr>
          <p:spPr>
            <a:xfrm>
              <a:off x="631275" y="3215800"/>
              <a:ext cx="733350" cy="422900"/>
            </a:xfrm>
            <a:custGeom>
              <a:rect b="b" l="l" r="r" t="t"/>
              <a:pathLst>
                <a:path extrusionOk="0" fill="none" h="16916" w="29334">
                  <a:moveTo>
                    <a:pt x="14686" y="16916"/>
                  </a:moveTo>
                  <a:lnTo>
                    <a:pt x="29334" y="8477"/>
                  </a:lnTo>
                  <a:lnTo>
                    <a:pt x="14611" y="0"/>
                  </a:lnTo>
                  <a:lnTo>
                    <a:pt x="0" y="8439"/>
                  </a:lnTo>
                  <a:lnTo>
                    <a:pt x="14686" y="1691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3" name="Google Shape;2753;p18"/>
            <p:cNvSpPr/>
            <p:nvPr/>
          </p:nvSpPr>
          <p:spPr>
            <a:xfrm>
              <a:off x="4822150" y="4321825"/>
              <a:ext cx="734300" cy="422925"/>
            </a:xfrm>
            <a:custGeom>
              <a:rect b="b" l="l" r="r" t="t"/>
              <a:pathLst>
                <a:path extrusionOk="0" fill="none" h="16917" w="29372">
                  <a:moveTo>
                    <a:pt x="1" y="8440"/>
                  </a:moveTo>
                  <a:lnTo>
                    <a:pt x="14723" y="16917"/>
                  </a:lnTo>
                  <a:lnTo>
                    <a:pt x="29371" y="8477"/>
                  </a:lnTo>
                  <a:lnTo>
                    <a:pt x="14649" y="1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4" name="Google Shape;2754;p18"/>
            <p:cNvSpPr/>
            <p:nvPr/>
          </p:nvSpPr>
          <p:spPr>
            <a:xfrm>
              <a:off x="5583375" y="4322750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1" y="8440"/>
                  </a:moveTo>
                  <a:lnTo>
                    <a:pt x="14723" y="16954"/>
                  </a:lnTo>
                  <a:lnTo>
                    <a:pt x="29334" y="8515"/>
                  </a:lnTo>
                  <a:lnTo>
                    <a:pt x="14649" y="1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5" name="Google Shape;2755;p18"/>
            <p:cNvSpPr/>
            <p:nvPr/>
          </p:nvSpPr>
          <p:spPr>
            <a:xfrm>
              <a:off x="5202300" y="4102475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14612" y="1"/>
                  </a:moveTo>
                  <a:lnTo>
                    <a:pt x="1" y="8440"/>
                  </a:lnTo>
                  <a:lnTo>
                    <a:pt x="14686" y="16954"/>
                  </a:lnTo>
                  <a:lnTo>
                    <a:pt x="29334" y="8514"/>
                  </a:lnTo>
                  <a:lnTo>
                    <a:pt x="1461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6" name="Google Shape;2756;p18"/>
            <p:cNvSpPr/>
            <p:nvPr/>
          </p:nvSpPr>
          <p:spPr>
            <a:xfrm>
              <a:off x="3300650" y="4319050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0" y="8440"/>
                  </a:moveTo>
                  <a:lnTo>
                    <a:pt x="14723" y="16916"/>
                  </a:lnTo>
                  <a:lnTo>
                    <a:pt x="29334" y="8477"/>
                  </a:lnTo>
                  <a:lnTo>
                    <a:pt x="14611" y="0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7" name="Google Shape;2757;p18"/>
            <p:cNvSpPr/>
            <p:nvPr/>
          </p:nvSpPr>
          <p:spPr>
            <a:xfrm>
              <a:off x="5569425" y="1686850"/>
              <a:ext cx="733375" cy="422925"/>
            </a:xfrm>
            <a:custGeom>
              <a:rect b="b" l="l" r="r" t="t"/>
              <a:pathLst>
                <a:path extrusionOk="0" fill="none" h="16917" w="29335">
                  <a:moveTo>
                    <a:pt x="1" y="8440"/>
                  </a:moveTo>
                  <a:lnTo>
                    <a:pt x="14723" y="16916"/>
                  </a:lnTo>
                  <a:lnTo>
                    <a:pt x="29334" y="8477"/>
                  </a:lnTo>
                  <a:lnTo>
                    <a:pt x="14612" y="1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8" name="Google Shape;2758;p18"/>
            <p:cNvSpPr/>
            <p:nvPr/>
          </p:nvSpPr>
          <p:spPr>
            <a:xfrm>
              <a:off x="5948650" y="146750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14612" y="1"/>
                  </a:moveTo>
                  <a:lnTo>
                    <a:pt x="1" y="8440"/>
                  </a:lnTo>
                  <a:lnTo>
                    <a:pt x="14723" y="16954"/>
                  </a:lnTo>
                  <a:lnTo>
                    <a:pt x="29334" y="8514"/>
                  </a:lnTo>
                  <a:lnTo>
                    <a:pt x="1461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9" name="Google Shape;2759;p18"/>
            <p:cNvSpPr/>
            <p:nvPr/>
          </p:nvSpPr>
          <p:spPr>
            <a:xfrm>
              <a:off x="633125" y="3654500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14723" y="16953"/>
                  </a:moveTo>
                  <a:lnTo>
                    <a:pt x="29334" y="8514"/>
                  </a:lnTo>
                  <a:lnTo>
                    <a:pt x="14612" y="0"/>
                  </a:lnTo>
                  <a:lnTo>
                    <a:pt x="1" y="8439"/>
                  </a:lnTo>
                  <a:lnTo>
                    <a:pt x="14723" y="1695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0" name="Google Shape;2760;p18"/>
            <p:cNvSpPr/>
            <p:nvPr/>
          </p:nvSpPr>
          <p:spPr>
            <a:xfrm>
              <a:off x="1017000" y="4314400"/>
              <a:ext cx="734275" cy="423850"/>
            </a:xfrm>
            <a:custGeom>
              <a:rect b="b" l="l" r="r" t="t"/>
              <a:pathLst>
                <a:path extrusionOk="0" fill="none" h="16954" w="29371">
                  <a:moveTo>
                    <a:pt x="0" y="8440"/>
                  </a:moveTo>
                  <a:lnTo>
                    <a:pt x="14723" y="16953"/>
                  </a:lnTo>
                  <a:lnTo>
                    <a:pt x="29371" y="8514"/>
                  </a:lnTo>
                  <a:lnTo>
                    <a:pt x="14648" y="0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1" name="Google Shape;2761;p18"/>
            <p:cNvSpPr/>
            <p:nvPr/>
          </p:nvSpPr>
          <p:spPr>
            <a:xfrm>
              <a:off x="1778200" y="4316250"/>
              <a:ext cx="733375" cy="422925"/>
            </a:xfrm>
            <a:custGeom>
              <a:rect b="b" l="l" r="r" t="t"/>
              <a:pathLst>
                <a:path extrusionOk="0" fill="none" h="16917" w="29335">
                  <a:moveTo>
                    <a:pt x="1" y="8440"/>
                  </a:moveTo>
                  <a:lnTo>
                    <a:pt x="14723" y="16917"/>
                  </a:lnTo>
                  <a:lnTo>
                    <a:pt x="29334" y="8477"/>
                  </a:lnTo>
                  <a:lnTo>
                    <a:pt x="14649" y="1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2" name="Google Shape;2762;p18"/>
            <p:cNvSpPr/>
            <p:nvPr/>
          </p:nvSpPr>
          <p:spPr>
            <a:xfrm>
              <a:off x="2539425" y="4317175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1" y="8440"/>
                  </a:moveTo>
                  <a:lnTo>
                    <a:pt x="14723" y="16954"/>
                  </a:lnTo>
                  <a:lnTo>
                    <a:pt x="29334" y="8515"/>
                  </a:lnTo>
                  <a:lnTo>
                    <a:pt x="14612" y="1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3" name="Google Shape;2763;p18"/>
            <p:cNvSpPr/>
            <p:nvPr/>
          </p:nvSpPr>
          <p:spPr>
            <a:xfrm>
              <a:off x="2157425" y="4096900"/>
              <a:ext cx="734300" cy="423850"/>
            </a:xfrm>
            <a:custGeom>
              <a:rect b="b" l="l" r="r" t="t"/>
              <a:pathLst>
                <a:path extrusionOk="0" fill="none" h="16954" w="29372">
                  <a:moveTo>
                    <a:pt x="14649" y="1"/>
                  </a:moveTo>
                  <a:lnTo>
                    <a:pt x="1" y="8440"/>
                  </a:lnTo>
                  <a:lnTo>
                    <a:pt x="14723" y="16954"/>
                  </a:lnTo>
                  <a:lnTo>
                    <a:pt x="29371" y="8514"/>
                  </a:lnTo>
                  <a:lnTo>
                    <a:pt x="1464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4" name="Google Shape;2764;p18"/>
            <p:cNvSpPr/>
            <p:nvPr/>
          </p:nvSpPr>
          <p:spPr>
            <a:xfrm>
              <a:off x="241825" y="855000"/>
              <a:ext cx="262125" cy="151525"/>
            </a:xfrm>
            <a:custGeom>
              <a:rect b="b" l="l" r="r" t="t"/>
              <a:pathLst>
                <a:path extrusionOk="0" h="6061" w="10485">
                  <a:moveTo>
                    <a:pt x="9407" y="0"/>
                  </a:moveTo>
                  <a:lnTo>
                    <a:pt x="1" y="5428"/>
                  </a:lnTo>
                  <a:lnTo>
                    <a:pt x="1" y="6060"/>
                  </a:lnTo>
                  <a:lnTo>
                    <a:pt x="1048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5" name="Google Shape;2765;p18"/>
            <p:cNvSpPr/>
            <p:nvPr/>
          </p:nvSpPr>
          <p:spPr>
            <a:xfrm>
              <a:off x="7281475" y="4803275"/>
              <a:ext cx="98550" cy="56725"/>
            </a:xfrm>
            <a:custGeom>
              <a:rect b="b" l="l" r="r" t="t"/>
              <a:pathLst>
                <a:path extrusionOk="0" h="2269" w="3942">
                  <a:moveTo>
                    <a:pt x="3942" y="1"/>
                  </a:moveTo>
                  <a:lnTo>
                    <a:pt x="1" y="2269"/>
                  </a:lnTo>
                  <a:lnTo>
                    <a:pt x="1116" y="2269"/>
                  </a:lnTo>
                  <a:lnTo>
                    <a:pt x="3942" y="633"/>
                  </a:lnTo>
                  <a:lnTo>
                    <a:pt x="394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6" name="Google Shape;2766;p18"/>
            <p:cNvSpPr/>
            <p:nvPr/>
          </p:nvSpPr>
          <p:spPr>
            <a:xfrm>
              <a:off x="241825" y="855000"/>
              <a:ext cx="7138200" cy="4005000"/>
            </a:xfrm>
            <a:custGeom>
              <a:rect b="b" l="l" r="r" t="t"/>
              <a:pathLst>
                <a:path extrusionOk="0" h="160200" w="285528">
                  <a:moveTo>
                    <a:pt x="29706" y="6544"/>
                  </a:moveTo>
                  <a:lnTo>
                    <a:pt x="44428" y="15057"/>
                  </a:lnTo>
                  <a:lnTo>
                    <a:pt x="29817" y="23497"/>
                  </a:lnTo>
                  <a:lnTo>
                    <a:pt x="15095" y="14983"/>
                  </a:lnTo>
                  <a:lnTo>
                    <a:pt x="29706" y="6544"/>
                  </a:lnTo>
                  <a:close/>
                  <a:moveTo>
                    <a:pt x="60155" y="6581"/>
                  </a:moveTo>
                  <a:lnTo>
                    <a:pt x="74877" y="15095"/>
                  </a:lnTo>
                  <a:lnTo>
                    <a:pt x="60229" y="23534"/>
                  </a:lnTo>
                  <a:lnTo>
                    <a:pt x="45544" y="15057"/>
                  </a:lnTo>
                  <a:lnTo>
                    <a:pt x="60155" y="6581"/>
                  </a:lnTo>
                  <a:close/>
                  <a:moveTo>
                    <a:pt x="90603" y="6655"/>
                  </a:moveTo>
                  <a:lnTo>
                    <a:pt x="105326" y="15169"/>
                  </a:lnTo>
                  <a:lnTo>
                    <a:pt x="90678" y="23608"/>
                  </a:lnTo>
                  <a:lnTo>
                    <a:pt x="75955" y="15095"/>
                  </a:lnTo>
                  <a:lnTo>
                    <a:pt x="90603" y="6655"/>
                  </a:lnTo>
                  <a:close/>
                  <a:moveTo>
                    <a:pt x="121052" y="6692"/>
                  </a:moveTo>
                  <a:lnTo>
                    <a:pt x="135738" y="15206"/>
                  </a:lnTo>
                  <a:lnTo>
                    <a:pt x="121127" y="23645"/>
                  </a:lnTo>
                  <a:lnTo>
                    <a:pt x="106404" y="15169"/>
                  </a:lnTo>
                  <a:lnTo>
                    <a:pt x="121052" y="6692"/>
                  </a:lnTo>
                  <a:close/>
                  <a:moveTo>
                    <a:pt x="151464" y="6767"/>
                  </a:moveTo>
                  <a:lnTo>
                    <a:pt x="166186" y="15243"/>
                  </a:lnTo>
                  <a:lnTo>
                    <a:pt x="151575" y="23720"/>
                  </a:lnTo>
                  <a:lnTo>
                    <a:pt x="136853" y="15206"/>
                  </a:lnTo>
                  <a:lnTo>
                    <a:pt x="151464" y="6767"/>
                  </a:lnTo>
                  <a:close/>
                  <a:moveTo>
                    <a:pt x="181913" y="6804"/>
                  </a:moveTo>
                  <a:lnTo>
                    <a:pt x="196635" y="15318"/>
                  </a:lnTo>
                  <a:lnTo>
                    <a:pt x="182024" y="23757"/>
                  </a:lnTo>
                  <a:lnTo>
                    <a:pt x="167302" y="15243"/>
                  </a:lnTo>
                  <a:lnTo>
                    <a:pt x="181913" y="6804"/>
                  </a:lnTo>
                  <a:close/>
                  <a:moveTo>
                    <a:pt x="212361" y="6878"/>
                  </a:moveTo>
                  <a:lnTo>
                    <a:pt x="227084" y="15355"/>
                  </a:lnTo>
                  <a:lnTo>
                    <a:pt x="212436" y="23831"/>
                  </a:lnTo>
                  <a:lnTo>
                    <a:pt x="197750" y="15318"/>
                  </a:lnTo>
                  <a:lnTo>
                    <a:pt x="212361" y="6878"/>
                  </a:lnTo>
                  <a:close/>
                  <a:moveTo>
                    <a:pt x="242810" y="6915"/>
                  </a:moveTo>
                  <a:lnTo>
                    <a:pt x="257533" y="15429"/>
                  </a:lnTo>
                  <a:lnTo>
                    <a:pt x="242885" y="23869"/>
                  </a:lnTo>
                  <a:lnTo>
                    <a:pt x="228162" y="15355"/>
                  </a:lnTo>
                  <a:lnTo>
                    <a:pt x="242810" y="6915"/>
                  </a:lnTo>
                  <a:close/>
                  <a:moveTo>
                    <a:pt x="44986" y="15355"/>
                  </a:moveTo>
                  <a:lnTo>
                    <a:pt x="59709" y="23869"/>
                  </a:lnTo>
                  <a:lnTo>
                    <a:pt x="45060" y="32308"/>
                  </a:lnTo>
                  <a:lnTo>
                    <a:pt x="30375" y="23794"/>
                  </a:lnTo>
                  <a:lnTo>
                    <a:pt x="44986" y="15355"/>
                  </a:lnTo>
                  <a:close/>
                  <a:moveTo>
                    <a:pt x="75435" y="15429"/>
                  </a:moveTo>
                  <a:lnTo>
                    <a:pt x="90120" y="23906"/>
                  </a:lnTo>
                  <a:lnTo>
                    <a:pt x="75509" y="32345"/>
                  </a:lnTo>
                  <a:lnTo>
                    <a:pt x="60787" y="23869"/>
                  </a:lnTo>
                  <a:lnTo>
                    <a:pt x="75435" y="15429"/>
                  </a:lnTo>
                  <a:close/>
                  <a:moveTo>
                    <a:pt x="105846" y="15466"/>
                  </a:moveTo>
                  <a:lnTo>
                    <a:pt x="120569" y="23980"/>
                  </a:lnTo>
                  <a:lnTo>
                    <a:pt x="105958" y="32419"/>
                  </a:lnTo>
                  <a:lnTo>
                    <a:pt x="91235" y="23906"/>
                  </a:lnTo>
                  <a:lnTo>
                    <a:pt x="105846" y="15466"/>
                  </a:lnTo>
                  <a:close/>
                  <a:moveTo>
                    <a:pt x="136295" y="15541"/>
                  </a:moveTo>
                  <a:lnTo>
                    <a:pt x="151018" y="24017"/>
                  </a:lnTo>
                  <a:lnTo>
                    <a:pt x="136407" y="32457"/>
                  </a:lnTo>
                  <a:lnTo>
                    <a:pt x="121684" y="23980"/>
                  </a:lnTo>
                  <a:lnTo>
                    <a:pt x="136295" y="15541"/>
                  </a:lnTo>
                  <a:close/>
                  <a:moveTo>
                    <a:pt x="166744" y="15578"/>
                  </a:moveTo>
                  <a:lnTo>
                    <a:pt x="181466" y="24092"/>
                  </a:lnTo>
                  <a:lnTo>
                    <a:pt x="166856" y="32531"/>
                  </a:lnTo>
                  <a:lnTo>
                    <a:pt x="152133" y="24017"/>
                  </a:lnTo>
                  <a:lnTo>
                    <a:pt x="166744" y="15578"/>
                  </a:lnTo>
                  <a:close/>
                  <a:moveTo>
                    <a:pt x="197193" y="15652"/>
                  </a:moveTo>
                  <a:lnTo>
                    <a:pt x="211915" y="24129"/>
                  </a:lnTo>
                  <a:lnTo>
                    <a:pt x="197267" y="32568"/>
                  </a:lnTo>
                  <a:lnTo>
                    <a:pt x="182582" y="24092"/>
                  </a:lnTo>
                  <a:lnTo>
                    <a:pt x="197193" y="15652"/>
                  </a:lnTo>
                  <a:close/>
                  <a:moveTo>
                    <a:pt x="227642" y="15689"/>
                  </a:moveTo>
                  <a:lnTo>
                    <a:pt x="242327" y="24203"/>
                  </a:lnTo>
                  <a:lnTo>
                    <a:pt x="227716" y="32642"/>
                  </a:lnTo>
                  <a:lnTo>
                    <a:pt x="212993" y="24129"/>
                  </a:lnTo>
                  <a:lnTo>
                    <a:pt x="227642" y="15689"/>
                  </a:lnTo>
                  <a:close/>
                  <a:moveTo>
                    <a:pt x="258053" y="15727"/>
                  </a:moveTo>
                  <a:lnTo>
                    <a:pt x="272776" y="24240"/>
                  </a:lnTo>
                  <a:lnTo>
                    <a:pt x="258165" y="32680"/>
                  </a:lnTo>
                  <a:lnTo>
                    <a:pt x="243442" y="24203"/>
                  </a:lnTo>
                  <a:lnTo>
                    <a:pt x="258053" y="15727"/>
                  </a:lnTo>
                  <a:close/>
                  <a:moveTo>
                    <a:pt x="29817" y="24129"/>
                  </a:moveTo>
                  <a:lnTo>
                    <a:pt x="44540" y="32605"/>
                  </a:lnTo>
                  <a:lnTo>
                    <a:pt x="29892" y="41045"/>
                  </a:lnTo>
                  <a:lnTo>
                    <a:pt x="15169" y="32568"/>
                  </a:lnTo>
                  <a:lnTo>
                    <a:pt x="29817" y="24129"/>
                  </a:lnTo>
                  <a:close/>
                  <a:moveTo>
                    <a:pt x="60229" y="24166"/>
                  </a:moveTo>
                  <a:lnTo>
                    <a:pt x="74952" y="32680"/>
                  </a:lnTo>
                  <a:lnTo>
                    <a:pt x="60341" y="41119"/>
                  </a:lnTo>
                  <a:lnTo>
                    <a:pt x="45618" y="32605"/>
                  </a:lnTo>
                  <a:lnTo>
                    <a:pt x="60229" y="24166"/>
                  </a:lnTo>
                  <a:close/>
                  <a:moveTo>
                    <a:pt x="90678" y="24240"/>
                  </a:moveTo>
                  <a:lnTo>
                    <a:pt x="105400" y="32717"/>
                  </a:lnTo>
                  <a:lnTo>
                    <a:pt x="90789" y="41156"/>
                  </a:lnTo>
                  <a:lnTo>
                    <a:pt x="76067" y="32680"/>
                  </a:lnTo>
                  <a:lnTo>
                    <a:pt x="90678" y="24240"/>
                  </a:lnTo>
                  <a:close/>
                  <a:moveTo>
                    <a:pt x="121127" y="24277"/>
                  </a:moveTo>
                  <a:lnTo>
                    <a:pt x="135849" y="32791"/>
                  </a:lnTo>
                  <a:lnTo>
                    <a:pt x="121238" y="41231"/>
                  </a:lnTo>
                  <a:lnTo>
                    <a:pt x="106516" y="32717"/>
                  </a:lnTo>
                  <a:lnTo>
                    <a:pt x="121127" y="24277"/>
                  </a:lnTo>
                  <a:close/>
                  <a:moveTo>
                    <a:pt x="151575" y="24352"/>
                  </a:moveTo>
                  <a:lnTo>
                    <a:pt x="166298" y="32828"/>
                  </a:lnTo>
                  <a:lnTo>
                    <a:pt x="151650" y="41268"/>
                  </a:lnTo>
                  <a:lnTo>
                    <a:pt x="136964" y="32791"/>
                  </a:lnTo>
                  <a:lnTo>
                    <a:pt x="151575" y="24352"/>
                  </a:lnTo>
                  <a:close/>
                  <a:moveTo>
                    <a:pt x="182024" y="24389"/>
                  </a:moveTo>
                  <a:lnTo>
                    <a:pt x="196747" y="32903"/>
                  </a:lnTo>
                  <a:lnTo>
                    <a:pt x="182098" y="41342"/>
                  </a:lnTo>
                  <a:lnTo>
                    <a:pt x="167376" y="32828"/>
                  </a:lnTo>
                  <a:lnTo>
                    <a:pt x="182024" y="24389"/>
                  </a:lnTo>
                  <a:close/>
                  <a:moveTo>
                    <a:pt x="212436" y="24463"/>
                  </a:moveTo>
                  <a:lnTo>
                    <a:pt x="227158" y="32940"/>
                  </a:lnTo>
                  <a:lnTo>
                    <a:pt x="212547" y="41379"/>
                  </a:lnTo>
                  <a:lnTo>
                    <a:pt x="197825" y="32903"/>
                  </a:lnTo>
                  <a:lnTo>
                    <a:pt x="212436" y="24463"/>
                  </a:lnTo>
                  <a:close/>
                  <a:moveTo>
                    <a:pt x="242885" y="24501"/>
                  </a:moveTo>
                  <a:lnTo>
                    <a:pt x="257607" y="33014"/>
                  </a:lnTo>
                  <a:lnTo>
                    <a:pt x="242996" y="41454"/>
                  </a:lnTo>
                  <a:lnTo>
                    <a:pt x="228274" y="32940"/>
                  </a:lnTo>
                  <a:lnTo>
                    <a:pt x="242885" y="24501"/>
                  </a:lnTo>
                  <a:close/>
                  <a:moveTo>
                    <a:pt x="45060" y="32940"/>
                  </a:moveTo>
                  <a:lnTo>
                    <a:pt x="59783" y="41416"/>
                  </a:lnTo>
                  <a:lnTo>
                    <a:pt x="45172" y="49856"/>
                  </a:lnTo>
                  <a:lnTo>
                    <a:pt x="30449" y="41379"/>
                  </a:lnTo>
                  <a:lnTo>
                    <a:pt x="45060" y="32940"/>
                  </a:lnTo>
                  <a:close/>
                  <a:moveTo>
                    <a:pt x="75509" y="32977"/>
                  </a:moveTo>
                  <a:lnTo>
                    <a:pt x="90232" y="41491"/>
                  </a:lnTo>
                  <a:lnTo>
                    <a:pt x="75621" y="49930"/>
                  </a:lnTo>
                  <a:lnTo>
                    <a:pt x="60898" y="41416"/>
                  </a:lnTo>
                  <a:lnTo>
                    <a:pt x="75509" y="32977"/>
                  </a:lnTo>
                  <a:close/>
                  <a:moveTo>
                    <a:pt x="105958" y="33051"/>
                  </a:moveTo>
                  <a:lnTo>
                    <a:pt x="120680" y="41528"/>
                  </a:lnTo>
                  <a:lnTo>
                    <a:pt x="106070" y="49967"/>
                  </a:lnTo>
                  <a:lnTo>
                    <a:pt x="91347" y="41491"/>
                  </a:lnTo>
                  <a:lnTo>
                    <a:pt x="105958" y="33051"/>
                  </a:lnTo>
                  <a:close/>
                  <a:moveTo>
                    <a:pt x="136407" y="33089"/>
                  </a:moveTo>
                  <a:lnTo>
                    <a:pt x="151129" y="41602"/>
                  </a:lnTo>
                  <a:lnTo>
                    <a:pt x="136481" y="50042"/>
                  </a:lnTo>
                  <a:lnTo>
                    <a:pt x="121759" y="41528"/>
                  </a:lnTo>
                  <a:lnTo>
                    <a:pt x="136407" y="33089"/>
                  </a:lnTo>
                  <a:close/>
                  <a:moveTo>
                    <a:pt x="166856" y="33163"/>
                  </a:moveTo>
                  <a:lnTo>
                    <a:pt x="181541" y="41640"/>
                  </a:lnTo>
                  <a:lnTo>
                    <a:pt x="166930" y="50079"/>
                  </a:lnTo>
                  <a:lnTo>
                    <a:pt x="152207" y="41602"/>
                  </a:lnTo>
                  <a:lnTo>
                    <a:pt x="166856" y="33163"/>
                  </a:lnTo>
                  <a:close/>
                  <a:moveTo>
                    <a:pt x="197267" y="33200"/>
                  </a:moveTo>
                  <a:lnTo>
                    <a:pt x="211990" y="41714"/>
                  </a:lnTo>
                  <a:lnTo>
                    <a:pt x="197379" y="50153"/>
                  </a:lnTo>
                  <a:lnTo>
                    <a:pt x="182656" y="41640"/>
                  </a:lnTo>
                  <a:lnTo>
                    <a:pt x="197267" y="33200"/>
                  </a:lnTo>
                  <a:close/>
                  <a:moveTo>
                    <a:pt x="227716" y="33275"/>
                  </a:moveTo>
                  <a:lnTo>
                    <a:pt x="242438" y="41751"/>
                  </a:lnTo>
                  <a:lnTo>
                    <a:pt x="227827" y="50190"/>
                  </a:lnTo>
                  <a:lnTo>
                    <a:pt x="213105" y="41714"/>
                  </a:lnTo>
                  <a:lnTo>
                    <a:pt x="227716" y="33275"/>
                  </a:lnTo>
                  <a:close/>
                  <a:moveTo>
                    <a:pt x="258165" y="33312"/>
                  </a:moveTo>
                  <a:lnTo>
                    <a:pt x="272887" y="41825"/>
                  </a:lnTo>
                  <a:lnTo>
                    <a:pt x="258276" y="50265"/>
                  </a:lnTo>
                  <a:lnTo>
                    <a:pt x="243554" y="41751"/>
                  </a:lnTo>
                  <a:lnTo>
                    <a:pt x="258165" y="33312"/>
                  </a:lnTo>
                  <a:close/>
                  <a:moveTo>
                    <a:pt x="29892" y="41677"/>
                  </a:moveTo>
                  <a:lnTo>
                    <a:pt x="44614" y="50190"/>
                  </a:lnTo>
                  <a:lnTo>
                    <a:pt x="30003" y="58630"/>
                  </a:lnTo>
                  <a:lnTo>
                    <a:pt x="15281" y="50153"/>
                  </a:lnTo>
                  <a:lnTo>
                    <a:pt x="29892" y="41677"/>
                  </a:lnTo>
                  <a:close/>
                  <a:moveTo>
                    <a:pt x="60341" y="41751"/>
                  </a:moveTo>
                  <a:lnTo>
                    <a:pt x="75063" y="50265"/>
                  </a:lnTo>
                  <a:lnTo>
                    <a:pt x="60452" y="58704"/>
                  </a:lnTo>
                  <a:lnTo>
                    <a:pt x="45730" y="50190"/>
                  </a:lnTo>
                  <a:lnTo>
                    <a:pt x="60341" y="41751"/>
                  </a:lnTo>
                  <a:close/>
                  <a:moveTo>
                    <a:pt x="90789" y="41788"/>
                  </a:moveTo>
                  <a:lnTo>
                    <a:pt x="105512" y="50302"/>
                  </a:lnTo>
                  <a:lnTo>
                    <a:pt x="90864" y="58741"/>
                  </a:lnTo>
                  <a:lnTo>
                    <a:pt x="76178" y="50265"/>
                  </a:lnTo>
                  <a:lnTo>
                    <a:pt x="90789" y="41788"/>
                  </a:lnTo>
                  <a:close/>
                  <a:moveTo>
                    <a:pt x="121238" y="41863"/>
                  </a:moveTo>
                  <a:lnTo>
                    <a:pt x="135923" y="50339"/>
                  </a:lnTo>
                  <a:lnTo>
                    <a:pt x="121312" y="58816"/>
                  </a:lnTo>
                  <a:lnTo>
                    <a:pt x="106590" y="50302"/>
                  </a:lnTo>
                  <a:lnTo>
                    <a:pt x="121238" y="41863"/>
                  </a:lnTo>
                  <a:close/>
                  <a:moveTo>
                    <a:pt x="151650" y="41900"/>
                  </a:moveTo>
                  <a:lnTo>
                    <a:pt x="166372" y="50414"/>
                  </a:lnTo>
                  <a:lnTo>
                    <a:pt x="151761" y="58853"/>
                  </a:lnTo>
                  <a:lnTo>
                    <a:pt x="137039" y="50339"/>
                  </a:lnTo>
                  <a:lnTo>
                    <a:pt x="151650" y="41900"/>
                  </a:lnTo>
                  <a:close/>
                  <a:moveTo>
                    <a:pt x="182098" y="41974"/>
                  </a:moveTo>
                  <a:lnTo>
                    <a:pt x="196821" y="50451"/>
                  </a:lnTo>
                  <a:lnTo>
                    <a:pt x="182210" y="58890"/>
                  </a:lnTo>
                  <a:lnTo>
                    <a:pt x="167488" y="50414"/>
                  </a:lnTo>
                  <a:lnTo>
                    <a:pt x="182098" y="41974"/>
                  </a:lnTo>
                  <a:close/>
                  <a:moveTo>
                    <a:pt x="212547" y="42011"/>
                  </a:moveTo>
                  <a:lnTo>
                    <a:pt x="227270" y="50525"/>
                  </a:lnTo>
                  <a:lnTo>
                    <a:pt x="212659" y="58964"/>
                  </a:lnTo>
                  <a:lnTo>
                    <a:pt x="197936" y="50451"/>
                  </a:lnTo>
                  <a:lnTo>
                    <a:pt x="212547" y="42011"/>
                  </a:lnTo>
                  <a:close/>
                  <a:moveTo>
                    <a:pt x="242996" y="42086"/>
                  </a:moveTo>
                  <a:lnTo>
                    <a:pt x="257719" y="50562"/>
                  </a:lnTo>
                  <a:lnTo>
                    <a:pt x="243070" y="59002"/>
                  </a:lnTo>
                  <a:lnTo>
                    <a:pt x="228385" y="50525"/>
                  </a:lnTo>
                  <a:lnTo>
                    <a:pt x="242996" y="42086"/>
                  </a:lnTo>
                  <a:close/>
                  <a:moveTo>
                    <a:pt x="14723" y="50451"/>
                  </a:moveTo>
                  <a:lnTo>
                    <a:pt x="29446" y="58964"/>
                  </a:lnTo>
                  <a:lnTo>
                    <a:pt x="14835" y="67404"/>
                  </a:lnTo>
                  <a:lnTo>
                    <a:pt x="112" y="58890"/>
                  </a:lnTo>
                  <a:lnTo>
                    <a:pt x="14723" y="50451"/>
                  </a:lnTo>
                  <a:close/>
                  <a:moveTo>
                    <a:pt x="45172" y="50525"/>
                  </a:moveTo>
                  <a:lnTo>
                    <a:pt x="59894" y="59002"/>
                  </a:lnTo>
                  <a:lnTo>
                    <a:pt x="45246" y="67441"/>
                  </a:lnTo>
                  <a:lnTo>
                    <a:pt x="30561" y="58964"/>
                  </a:lnTo>
                  <a:lnTo>
                    <a:pt x="45172" y="50525"/>
                  </a:lnTo>
                  <a:close/>
                  <a:moveTo>
                    <a:pt x="75621" y="50562"/>
                  </a:moveTo>
                  <a:lnTo>
                    <a:pt x="90343" y="59076"/>
                  </a:lnTo>
                  <a:lnTo>
                    <a:pt x="75695" y="67515"/>
                  </a:lnTo>
                  <a:lnTo>
                    <a:pt x="60973" y="59002"/>
                  </a:lnTo>
                  <a:lnTo>
                    <a:pt x="75621" y="50562"/>
                  </a:lnTo>
                  <a:close/>
                  <a:moveTo>
                    <a:pt x="106070" y="50637"/>
                  </a:moveTo>
                  <a:lnTo>
                    <a:pt x="120755" y="59113"/>
                  </a:lnTo>
                  <a:lnTo>
                    <a:pt x="106144" y="67552"/>
                  </a:lnTo>
                  <a:lnTo>
                    <a:pt x="91421" y="59076"/>
                  </a:lnTo>
                  <a:lnTo>
                    <a:pt x="106070" y="50637"/>
                  </a:lnTo>
                  <a:close/>
                  <a:moveTo>
                    <a:pt x="136481" y="50674"/>
                  </a:moveTo>
                  <a:lnTo>
                    <a:pt x="151204" y="59187"/>
                  </a:lnTo>
                  <a:lnTo>
                    <a:pt x="136593" y="67627"/>
                  </a:lnTo>
                  <a:lnTo>
                    <a:pt x="121870" y="59113"/>
                  </a:lnTo>
                  <a:lnTo>
                    <a:pt x="136481" y="50674"/>
                  </a:lnTo>
                  <a:close/>
                  <a:moveTo>
                    <a:pt x="166930" y="50748"/>
                  </a:moveTo>
                  <a:lnTo>
                    <a:pt x="181652" y="59225"/>
                  </a:lnTo>
                  <a:lnTo>
                    <a:pt x="167041" y="67664"/>
                  </a:lnTo>
                  <a:lnTo>
                    <a:pt x="152319" y="59187"/>
                  </a:lnTo>
                  <a:lnTo>
                    <a:pt x="166930" y="50748"/>
                  </a:lnTo>
                  <a:close/>
                  <a:moveTo>
                    <a:pt x="197379" y="50785"/>
                  </a:moveTo>
                  <a:lnTo>
                    <a:pt x="212101" y="59299"/>
                  </a:lnTo>
                  <a:lnTo>
                    <a:pt x="197453" y="67738"/>
                  </a:lnTo>
                  <a:lnTo>
                    <a:pt x="182768" y="59225"/>
                  </a:lnTo>
                  <a:lnTo>
                    <a:pt x="197379" y="50785"/>
                  </a:lnTo>
                  <a:close/>
                  <a:moveTo>
                    <a:pt x="227827" y="50822"/>
                  </a:moveTo>
                  <a:lnTo>
                    <a:pt x="242550" y="59336"/>
                  </a:lnTo>
                  <a:lnTo>
                    <a:pt x="227902" y="67776"/>
                  </a:lnTo>
                  <a:lnTo>
                    <a:pt x="213179" y="59299"/>
                  </a:lnTo>
                  <a:lnTo>
                    <a:pt x="227827" y="50822"/>
                  </a:lnTo>
                  <a:close/>
                  <a:moveTo>
                    <a:pt x="258276" y="50897"/>
                  </a:moveTo>
                  <a:lnTo>
                    <a:pt x="272962" y="59373"/>
                  </a:lnTo>
                  <a:lnTo>
                    <a:pt x="258351" y="67850"/>
                  </a:lnTo>
                  <a:lnTo>
                    <a:pt x="243628" y="59336"/>
                  </a:lnTo>
                  <a:lnTo>
                    <a:pt x="258276" y="50897"/>
                  </a:lnTo>
                  <a:close/>
                  <a:moveTo>
                    <a:pt x="30003" y="59262"/>
                  </a:moveTo>
                  <a:lnTo>
                    <a:pt x="44726" y="67776"/>
                  </a:lnTo>
                  <a:lnTo>
                    <a:pt x="30078" y="76215"/>
                  </a:lnTo>
                  <a:lnTo>
                    <a:pt x="15392" y="67701"/>
                  </a:lnTo>
                  <a:lnTo>
                    <a:pt x="30003" y="59262"/>
                  </a:lnTo>
                  <a:close/>
                  <a:moveTo>
                    <a:pt x="60452" y="59336"/>
                  </a:moveTo>
                  <a:lnTo>
                    <a:pt x="75137" y="67813"/>
                  </a:lnTo>
                  <a:lnTo>
                    <a:pt x="60526" y="76252"/>
                  </a:lnTo>
                  <a:lnTo>
                    <a:pt x="45804" y="67776"/>
                  </a:lnTo>
                  <a:lnTo>
                    <a:pt x="60452" y="59336"/>
                  </a:lnTo>
                  <a:close/>
                  <a:moveTo>
                    <a:pt x="90864" y="59373"/>
                  </a:moveTo>
                  <a:lnTo>
                    <a:pt x="105586" y="67887"/>
                  </a:lnTo>
                  <a:lnTo>
                    <a:pt x="90975" y="76326"/>
                  </a:lnTo>
                  <a:lnTo>
                    <a:pt x="76253" y="67813"/>
                  </a:lnTo>
                  <a:lnTo>
                    <a:pt x="90864" y="59373"/>
                  </a:lnTo>
                  <a:close/>
                  <a:moveTo>
                    <a:pt x="121312" y="59448"/>
                  </a:moveTo>
                  <a:lnTo>
                    <a:pt x="136035" y="67924"/>
                  </a:lnTo>
                  <a:lnTo>
                    <a:pt x="121424" y="76364"/>
                  </a:lnTo>
                  <a:lnTo>
                    <a:pt x="106702" y="67887"/>
                  </a:lnTo>
                  <a:lnTo>
                    <a:pt x="121312" y="59448"/>
                  </a:lnTo>
                  <a:close/>
                  <a:moveTo>
                    <a:pt x="151761" y="59485"/>
                  </a:moveTo>
                  <a:lnTo>
                    <a:pt x="166484" y="67999"/>
                  </a:lnTo>
                  <a:lnTo>
                    <a:pt x="151873" y="76438"/>
                  </a:lnTo>
                  <a:lnTo>
                    <a:pt x="137150" y="67924"/>
                  </a:lnTo>
                  <a:lnTo>
                    <a:pt x="151761" y="59485"/>
                  </a:lnTo>
                  <a:close/>
                  <a:moveTo>
                    <a:pt x="182210" y="59559"/>
                  </a:moveTo>
                  <a:lnTo>
                    <a:pt x="196933" y="68036"/>
                  </a:lnTo>
                  <a:lnTo>
                    <a:pt x="182284" y="76475"/>
                  </a:lnTo>
                  <a:lnTo>
                    <a:pt x="167599" y="67999"/>
                  </a:lnTo>
                  <a:lnTo>
                    <a:pt x="182210" y="59559"/>
                  </a:lnTo>
                  <a:close/>
                  <a:moveTo>
                    <a:pt x="212659" y="59596"/>
                  </a:moveTo>
                  <a:lnTo>
                    <a:pt x="227344" y="68110"/>
                  </a:lnTo>
                  <a:lnTo>
                    <a:pt x="212733" y="76550"/>
                  </a:lnTo>
                  <a:lnTo>
                    <a:pt x="198011" y="68036"/>
                  </a:lnTo>
                  <a:lnTo>
                    <a:pt x="212659" y="59596"/>
                  </a:lnTo>
                  <a:close/>
                  <a:moveTo>
                    <a:pt x="243070" y="59671"/>
                  </a:moveTo>
                  <a:lnTo>
                    <a:pt x="257793" y="68147"/>
                  </a:lnTo>
                  <a:lnTo>
                    <a:pt x="243182" y="76587"/>
                  </a:lnTo>
                  <a:lnTo>
                    <a:pt x="228459" y="68110"/>
                  </a:lnTo>
                  <a:lnTo>
                    <a:pt x="243070" y="59671"/>
                  </a:lnTo>
                  <a:close/>
                  <a:moveTo>
                    <a:pt x="14835" y="68036"/>
                  </a:moveTo>
                  <a:lnTo>
                    <a:pt x="29557" y="76512"/>
                  </a:lnTo>
                  <a:lnTo>
                    <a:pt x="14909" y="84952"/>
                  </a:lnTo>
                  <a:lnTo>
                    <a:pt x="187" y="76475"/>
                  </a:lnTo>
                  <a:lnTo>
                    <a:pt x="14835" y="68036"/>
                  </a:lnTo>
                  <a:close/>
                  <a:moveTo>
                    <a:pt x="45246" y="68073"/>
                  </a:moveTo>
                  <a:lnTo>
                    <a:pt x="59969" y="76587"/>
                  </a:lnTo>
                  <a:lnTo>
                    <a:pt x="45358" y="85026"/>
                  </a:lnTo>
                  <a:lnTo>
                    <a:pt x="30635" y="76512"/>
                  </a:lnTo>
                  <a:lnTo>
                    <a:pt x="45246" y="68073"/>
                  </a:lnTo>
                  <a:close/>
                  <a:moveTo>
                    <a:pt x="75695" y="68147"/>
                  </a:moveTo>
                  <a:lnTo>
                    <a:pt x="90418" y="76624"/>
                  </a:lnTo>
                  <a:lnTo>
                    <a:pt x="75807" y="85063"/>
                  </a:lnTo>
                  <a:lnTo>
                    <a:pt x="61084" y="76587"/>
                  </a:lnTo>
                  <a:lnTo>
                    <a:pt x="75695" y="68147"/>
                  </a:lnTo>
                  <a:close/>
                  <a:moveTo>
                    <a:pt x="106144" y="68185"/>
                  </a:moveTo>
                  <a:lnTo>
                    <a:pt x="120866" y="76698"/>
                  </a:lnTo>
                  <a:lnTo>
                    <a:pt x="106255" y="85138"/>
                  </a:lnTo>
                  <a:lnTo>
                    <a:pt x="91533" y="76624"/>
                  </a:lnTo>
                  <a:lnTo>
                    <a:pt x="106144" y="68185"/>
                  </a:lnTo>
                  <a:close/>
                  <a:moveTo>
                    <a:pt x="136593" y="68259"/>
                  </a:moveTo>
                  <a:lnTo>
                    <a:pt x="151315" y="76735"/>
                  </a:lnTo>
                  <a:lnTo>
                    <a:pt x="136667" y="85175"/>
                  </a:lnTo>
                  <a:lnTo>
                    <a:pt x="121982" y="76698"/>
                  </a:lnTo>
                  <a:lnTo>
                    <a:pt x="136593" y="68259"/>
                  </a:lnTo>
                  <a:close/>
                  <a:moveTo>
                    <a:pt x="167041" y="68296"/>
                  </a:moveTo>
                  <a:lnTo>
                    <a:pt x="181764" y="76810"/>
                  </a:lnTo>
                  <a:lnTo>
                    <a:pt x="167116" y="85249"/>
                  </a:lnTo>
                  <a:lnTo>
                    <a:pt x="152393" y="76735"/>
                  </a:lnTo>
                  <a:lnTo>
                    <a:pt x="167041" y="68296"/>
                  </a:lnTo>
                  <a:close/>
                  <a:moveTo>
                    <a:pt x="197453" y="68370"/>
                  </a:moveTo>
                  <a:lnTo>
                    <a:pt x="212175" y="76847"/>
                  </a:lnTo>
                  <a:lnTo>
                    <a:pt x="197565" y="85286"/>
                  </a:lnTo>
                  <a:lnTo>
                    <a:pt x="182842" y="76810"/>
                  </a:lnTo>
                  <a:lnTo>
                    <a:pt x="197453" y="68370"/>
                  </a:lnTo>
                  <a:close/>
                  <a:moveTo>
                    <a:pt x="227902" y="68408"/>
                  </a:moveTo>
                  <a:lnTo>
                    <a:pt x="242624" y="76921"/>
                  </a:lnTo>
                  <a:lnTo>
                    <a:pt x="228013" y="85361"/>
                  </a:lnTo>
                  <a:lnTo>
                    <a:pt x="213291" y="76847"/>
                  </a:lnTo>
                  <a:lnTo>
                    <a:pt x="227902" y="68408"/>
                  </a:lnTo>
                  <a:close/>
                  <a:moveTo>
                    <a:pt x="258351" y="68482"/>
                  </a:moveTo>
                  <a:lnTo>
                    <a:pt x="273073" y="76958"/>
                  </a:lnTo>
                  <a:lnTo>
                    <a:pt x="258462" y="85398"/>
                  </a:lnTo>
                  <a:lnTo>
                    <a:pt x="243740" y="76921"/>
                  </a:lnTo>
                  <a:lnTo>
                    <a:pt x="258351" y="68482"/>
                  </a:lnTo>
                  <a:close/>
                  <a:moveTo>
                    <a:pt x="30078" y="76847"/>
                  </a:moveTo>
                  <a:lnTo>
                    <a:pt x="44800" y="85323"/>
                  </a:lnTo>
                  <a:lnTo>
                    <a:pt x="30189" y="93800"/>
                  </a:lnTo>
                  <a:lnTo>
                    <a:pt x="15467" y="85286"/>
                  </a:lnTo>
                  <a:lnTo>
                    <a:pt x="30078" y="76847"/>
                  </a:lnTo>
                  <a:close/>
                  <a:moveTo>
                    <a:pt x="60526" y="76884"/>
                  </a:moveTo>
                  <a:lnTo>
                    <a:pt x="75249" y="85398"/>
                  </a:lnTo>
                  <a:lnTo>
                    <a:pt x="60638" y="93837"/>
                  </a:lnTo>
                  <a:lnTo>
                    <a:pt x="45916" y="85323"/>
                  </a:lnTo>
                  <a:lnTo>
                    <a:pt x="60526" y="76884"/>
                  </a:lnTo>
                  <a:close/>
                  <a:moveTo>
                    <a:pt x="90975" y="76958"/>
                  </a:moveTo>
                  <a:lnTo>
                    <a:pt x="105698" y="85435"/>
                  </a:lnTo>
                  <a:lnTo>
                    <a:pt x="91087" y="93912"/>
                  </a:lnTo>
                  <a:lnTo>
                    <a:pt x="76364" y="85398"/>
                  </a:lnTo>
                  <a:lnTo>
                    <a:pt x="90975" y="76958"/>
                  </a:lnTo>
                  <a:close/>
                  <a:moveTo>
                    <a:pt x="121424" y="76996"/>
                  </a:moveTo>
                  <a:lnTo>
                    <a:pt x="136147" y="85509"/>
                  </a:lnTo>
                  <a:lnTo>
                    <a:pt x="121498" y="93949"/>
                  </a:lnTo>
                  <a:lnTo>
                    <a:pt x="106776" y="85435"/>
                  </a:lnTo>
                  <a:lnTo>
                    <a:pt x="121424" y="76996"/>
                  </a:lnTo>
                  <a:close/>
                  <a:moveTo>
                    <a:pt x="151873" y="77070"/>
                  </a:moveTo>
                  <a:lnTo>
                    <a:pt x="166558" y="85547"/>
                  </a:lnTo>
                  <a:lnTo>
                    <a:pt x="151947" y="93986"/>
                  </a:lnTo>
                  <a:lnTo>
                    <a:pt x="137225" y="85509"/>
                  </a:lnTo>
                  <a:lnTo>
                    <a:pt x="151873" y="77070"/>
                  </a:lnTo>
                  <a:close/>
                  <a:moveTo>
                    <a:pt x="182284" y="77107"/>
                  </a:moveTo>
                  <a:lnTo>
                    <a:pt x="197007" y="85621"/>
                  </a:lnTo>
                  <a:lnTo>
                    <a:pt x="182396" y="94060"/>
                  </a:lnTo>
                  <a:lnTo>
                    <a:pt x="167673" y="85547"/>
                  </a:lnTo>
                  <a:lnTo>
                    <a:pt x="182284" y="77107"/>
                  </a:lnTo>
                  <a:close/>
                  <a:moveTo>
                    <a:pt x="212733" y="77182"/>
                  </a:moveTo>
                  <a:lnTo>
                    <a:pt x="227456" y="85658"/>
                  </a:lnTo>
                  <a:lnTo>
                    <a:pt x="212845" y="94097"/>
                  </a:lnTo>
                  <a:lnTo>
                    <a:pt x="198122" y="85621"/>
                  </a:lnTo>
                  <a:lnTo>
                    <a:pt x="212733" y="77182"/>
                  </a:lnTo>
                  <a:close/>
                  <a:moveTo>
                    <a:pt x="243182" y="77219"/>
                  </a:moveTo>
                  <a:lnTo>
                    <a:pt x="257904" y="85732"/>
                  </a:lnTo>
                  <a:lnTo>
                    <a:pt x="243293" y="94172"/>
                  </a:lnTo>
                  <a:lnTo>
                    <a:pt x="228571" y="85658"/>
                  </a:lnTo>
                  <a:lnTo>
                    <a:pt x="243182" y="77219"/>
                  </a:lnTo>
                  <a:close/>
                  <a:moveTo>
                    <a:pt x="14909" y="85621"/>
                  </a:moveTo>
                  <a:lnTo>
                    <a:pt x="29632" y="94097"/>
                  </a:lnTo>
                  <a:lnTo>
                    <a:pt x="15021" y="102537"/>
                  </a:lnTo>
                  <a:lnTo>
                    <a:pt x="298" y="94060"/>
                  </a:lnTo>
                  <a:lnTo>
                    <a:pt x="14909" y="85621"/>
                  </a:lnTo>
                  <a:close/>
                  <a:moveTo>
                    <a:pt x="45358" y="85658"/>
                  </a:moveTo>
                  <a:lnTo>
                    <a:pt x="60080" y="94172"/>
                  </a:lnTo>
                  <a:lnTo>
                    <a:pt x="45469" y="102611"/>
                  </a:lnTo>
                  <a:lnTo>
                    <a:pt x="30747" y="94097"/>
                  </a:lnTo>
                  <a:lnTo>
                    <a:pt x="45358" y="85658"/>
                  </a:lnTo>
                  <a:close/>
                  <a:moveTo>
                    <a:pt x="75807" y="85732"/>
                  </a:moveTo>
                  <a:lnTo>
                    <a:pt x="90529" y="94209"/>
                  </a:lnTo>
                  <a:lnTo>
                    <a:pt x="75881" y="102648"/>
                  </a:lnTo>
                  <a:lnTo>
                    <a:pt x="61196" y="94172"/>
                  </a:lnTo>
                  <a:lnTo>
                    <a:pt x="75807" y="85732"/>
                  </a:lnTo>
                  <a:close/>
                  <a:moveTo>
                    <a:pt x="106255" y="85770"/>
                  </a:moveTo>
                  <a:lnTo>
                    <a:pt x="120978" y="94283"/>
                  </a:lnTo>
                  <a:lnTo>
                    <a:pt x="106330" y="102723"/>
                  </a:lnTo>
                  <a:lnTo>
                    <a:pt x="91607" y="94209"/>
                  </a:lnTo>
                  <a:lnTo>
                    <a:pt x="106255" y="85770"/>
                  </a:lnTo>
                  <a:close/>
                  <a:moveTo>
                    <a:pt x="136667" y="85807"/>
                  </a:moveTo>
                  <a:lnTo>
                    <a:pt x="151389" y="94321"/>
                  </a:lnTo>
                  <a:lnTo>
                    <a:pt x="136779" y="102760"/>
                  </a:lnTo>
                  <a:lnTo>
                    <a:pt x="122056" y="94283"/>
                  </a:lnTo>
                  <a:lnTo>
                    <a:pt x="136667" y="85807"/>
                  </a:lnTo>
                  <a:close/>
                  <a:moveTo>
                    <a:pt x="167116" y="85881"/>
                  </a:moveTo>
                  <a:lnTo>
                    <a:pt x="181838" y="94395"/>
                  </a:lnTo>
                  <a:lnTo>
                    <a:pt x="167227" y="102834"/>
                  </a:lnTo>
                  <a:lnTo>
                    <a:pt x="152505" y="94321"/>
                  </a:lnTo>
                  <a:lnTo>
                    <a:pt x="167116" y="85881"/>
                  </a:lnTo>
                  <a:close/>
                  <a:moveTo>
                    <a:pt x="197565" y="85918"/>
                  </a:moveTo>
                  <a:lnTo>
                    <a:pt x="212287" y="94432"/>
                  </a:lnTo>
                  <a:lnTo>
                    <a:pt x="197676" y="102871"/>
                  </a:lnTo>
                  <a:lnTo>
                    <a:pt x="182954" y="94395"/>
                  </a:lnTo>
                  <a:lnTo>
                    <a:pt x="197565" y="85918"/>
                  </a:lnTo>
                  <a:close/>
                  <a:moveTo>
                    <a:pt x="228013" y="85993"/>
                  </a:moveTo>
                  <a:lnTo>
                    <a:pt x="242736" y="94469"/>
                  </a:lnTo>
                  <a:lnTo>
                    <a:pt x="228088" y="102946"/>
                  </a:lnTo>
                  <a:lnTo>
                    <a:pt x="213402" y="94432"/>
                  </a:lnTo>
                  <a:lnTo>
                    <a:pt x="228013" y="85993"/>
                  </a:lnTo>
                  <a:close/>
                  <a:moveTo>
                    <a:pt x="258462" y="86030"/>
                  </a:moveTo>
                  <a:lnTo>
                    <a:pt x="273185" y="94544"/>
                  </a:lnTo>
                  <a:lnTo>
                    <a:pt x="258536" y="102983"/>
                  </a:lnTo>
                  <a:lnTo>
                    <a:pt x="243814" y="94469"/>
                  </a:lnTo>
                  <a:lnTo>
                    <a:pt x="258462" y="86030"/>
                  </a:lnTo>
                  <a:close/>
                  <a:moveTo>
                    <a:pt x="30189" y="94432"/>
                  </a:moveTo>
                  <a:lnTo>
                    <a:pt x="44912" y="102909"/>
                  </a:lnTo>
                  <a:lnTo>
                    <a:pt x="30264" y="111348"/>
                  </a:lnTo>
                  <a:lnTo>
                    <a:pt x="15578" y="102871"/>
                  </a:lnTo>
                  <a:lnTo>
                    <a:pt x="30189" y="94432"/>
                  </a:lnTo>
                  <a:close/>
                  <a:moveTo>
                    <a:pt x="60638" y="94469"/>
                  </a:moveTo>
                  <a:lnTo>
                    <a:pt x="75360" y="102983"/>
                  </a:lnTo>
                  <a:lnTo>
                    <a:pt x="60712" y="111422"/>
                  </a:lnTo>
                  <a:lnTo>
                    <a:pt x="45990" y="102909"/>
                  </a:lnTo>
                  <a:lnTo>
                    <a:pt x="60638" y="94469"/>
                  </a:lnTo>
                  <a:close/>
                  <a:moveTo>
                    <a:pt x="91087" y="94544"/>
                  </a:moveTo>
                  <a:lnTo>
                    <a:pt x="105772" y="103020"/>
                  </a:lnTo>
                  <a:lnTo>
                    <a:pt x="91161" y="111460"/>
                  </a:lnTo>
                  <a:lnTo>
                    <a:pt x="76439" y="102983"/>
                  </a:lnTo>
                  <a:lnTo>
                    <a:pt x="91087" y="94544"/>
                  </a:lnTo>
                  <a:close/>
                  <a:moveTo>
                    <a:pt x="121498" y="94581"/>
                  </a:moveTo>
                  <a:lnTo>
                    <a:pt x="136221" y="103094"/>
                  </a:lnTo>
                  <a:lnTo>
                    <a:pt x="121610" y="111534"/>
                  </a:lnTo>
                  <a:lnTo>
                    <a:pt x="106887" y="103020"/>
                  </a:lnTo>
                  <a:lnTo>
                    <a:pt x="121498" y="94581"/>
                  </a:lnTo>
                  <a:close/>
                  <a:moveTo>
                    <a:pt x="151947" y="94655"/>
                  </a:moveTo>
                  <a:lnTo>
                    <a:pt x="166670" y="103132"/>
                  </a:lnTo>
                  <a:lnTo>
                    <a:pt x="152059" y="111571"/>
                  </a:lnTo>
                  <a:lnTo>
                    <a:pt x="137336" y="103094"/>
                  </a:lnTo>
                  <a:lnTo>
                    <a:pt x="151947" y="94655"/>
                  </a:lnTo>
                  <a:close/>
                  <a:moveTo>
                    <a:pt x="182396" y="94692"/>
                  </a:moveTo>
                  <a:lnTo>
                    <a:pt x="197118" y="103206"/>
                  </a:lnTo>
                  <a:lnTo>
                    <a:pt x="182470" y="111645"/>
                  </a:lnTo>
                  <a:lnTo>
                    <a:pt x="167785" y="103132"/>
                  </a:lnTo>
                  <a:lnTo>
                    <a:pt x="182396" y="94692"/>
                  </a:lnTo>
                  <a:close/>
                  <a:moveTo>
                    <a:pt x="212845" y="94767"/>
                  </a:moveTo>
                  <a:lnTo>
                    <a:pt x="227567" y="103243"/>
                  </a:lnTo>
                  <a:lnTo>
                    <a:pt x="212919" y="111683"/>
                  </a:lnTo>
                  <a:lnTo>
                    <a:pt x="198197" y="103206"/>
                  </a:lnTo>
                  <a:lnTo>
                    <a:pt x="212845" y="94767"/>
                  </a:lnTo>
                  <a:close/>
                  <a:moveTo>
                    <a:pt x="243293" y="94804"/>
                  </a:moveTo>
                  <a:lnTo>
                    <a:pt x="257979" y="103318"/>
                  </a:lnTo>
                  <a:lnTo>
                    <a:pt x="243368" y="111757"/>
                  </a:lnTo>
                  <a:lnTo>
                    <a:pt x="228645" y="103243"/>
                  </a:lnTo>
                  <a:lnTo>
                    <a:pt x="243293" y="94804"/>
                  </a:lnTo>
                  <a:close/>
                  <a:moveTo>
                    <a:pt x="15021" y="103169"/>
                  </a:moveTo>
                  <a:lnTo>
                    <a:pt x="29743" y="111683"/>
                  </a:lnTo>
                  <a:lnTo>
                    <a:pt x="15095" y="120122"/>
                  </a:lnTo>
                  <a:lnTo>
                    <a:pt x="410" y="111608"/>
                  </a:lnTo>
                  <a:lnTo>
                    <a:pt x="15021" y="103169"/>
                  </a:lnTo>
                  <a:close/>
                  <a:moveTo>
                    <a:pt x="45469" y="103243"/>
                  </a:moveTo>
                  <a:lnTo>
                    <a:pt x="60155" y="111720"/>
                  </a:lnTo>
                  <a:lnTo>
                    <a:pt x="45544" y="120159"/>
                  </a:lnTo>
                  <a:lnTo>
                    <a:pt x="30821" y="111683"/>
                  </a:lnTo>
                  <a:lnTo>
                    <a:pt x="45469" y="103243"/>
                  </a:lnTo>
                  <a:close/>
                  <a:moveTo>
                    <a:pt x="75881" y="103280"/>
                  </a:moveTo>
                  <a:lnTo>
                    <a:pt x="90603" y="111794"/>
                  </a:lnTo>
                  <a:lnTo>
                    <a:pt x="75993" y="120233"/>
                  </a:lnTo>
                  <a:lnTo>
                    <a:pt x="61270" y="111720"/>
                  </a:lnTo>
                  <a:lnTo>
                    <a:pt x="75881" y="103280"/>
                  </a:lnTo>
                  <a:close/>
                  <a:moveTo>
                    <a:pt x="106330" y="103355"/>
                  </a:moveTo>
                  <a:lnTo>
                    <a:pt x="121052" y="111831"/>
                  </a:lnTo>
                  <a:lnTo>
                    <a:pt x="106441" y="120271"/>
                  </a:lnTo>
                  <a:lnTo>
                    <a:pt x="91719" y="111794"/>
                  </a:lnTo>
                  <a:lnTo>
                    <a:pt x="106330" y="103355"/>
                  </a:lnTo>
                  <a:close/>
                  <a:moveTo>
                    <a:pt x="136779" y="103392"/>
                  </a:moveTo>
                  <a:lnTo>
                    <a:pt x="151501" y="111906"/>
                  </a:lnTo>
                  <a:lnTo>
                    <a:pt x="136890" y="120345"/>
                  </a:lnTo>
                  <a:lnTo>
                    <a:pt x="122168" y="111831"/>
                  </a:lnTo>
                  <a:lnTo>
                    <a:pt x="136779" y="103392"/>
                  </a:lnTo>
                  <a:close/>
                  <a:moveTo>
                    <a:pt x="167227" y="103466"/>
                  </a:moveTo>
                  <a:lnTo>
                    <a:pt x="181950" y="111943"/>
                  </a:lnTo>
                  <a:lnTo>
                    <a:pt x="167302" y="120382"/>
                  </a:lnTo>
                  <a:lnTo>
                    <a:pt x="152616" y="111906"/>
                  </a:lnTo>
                  <a:lnTo>
                    <a:pt x="167227" y="103466"/>
                  </a:lnTo>
                  <a:close/>
                  <a:moveTo>
                    <a:pt x="197676" y="103503"/>
                  </a:moveTo>
                  <a:lnTo>
                    <a:pt x="212361" y="112017"/>
                  </a:lnTo>
                  <a:lnTo>
                    <a:pt x="197750" y="120457"/>
                  </a:lnTo>
                  <a:lnTo>
                    <a:pt x="183028" y="111943"/>
                  </a:lnTo>
                  <a:lnTo>
                    <a:pt x="197676" y="103503"/>
                  </a:lnTo>
                  <a:close/>
                  <a:moveTo>
                    <a:pt x="228088" y="103578"/>
                  </a:moveTo>
                  <a:lnTo>
                    <a:pt x="242810" y="112054"/>
                  </a:lnTo>
                  <a:lnTo>
                    <a:pt x="228199" y="120494"/>
                  </a:lnTo>
                  <a:lnTo>
                    <a:pt x="213477" y="112017"/>
                  </a:lnTo>
                  <a:lnTo>
                    <a:pt x="228088" y="103578"/>
                  </a:lnTo>
                  <a:close/>
                  <a:moveTo>
                    <a:pt x="258536" y="103615"/>
                  </a:moveTo>
                  <a:lnTo>
                    <a:pt x="273259" y="112129"/>
                  </a:lnTo>
                  <a:lnTo>
                    <a:pt x="258648" y="120568"/>
                  </a:lnTo>
                  <a:lnTo>
                    <a:pt x="243925" y="112054"/>
                  </a:lnTo>
                  <a:lnTo>
                    <a:pt x="258536" y="103615"/>
                  </a:lnTo>
                  <a:close/>
                  <a:moveTo>
                    <a:pt x="30264" y="111980"/>
                  </a:moveTo>
                  <a:lnTo>
                    <a:pt x="44986" y="120494"/>
                  </a:lnTo>
                  <a:lnTo>
                    <a:pt x="30375" y="128933"/>
                  </a:lnTo>
                  <a:lnTo>
                    <a:pt x="15653" y="120419"/>
                  </a:lnTo>
                  <a:lnTo>
                    <a:pt x="30264" y="111980"/>
                  </a:lnTo>
                  <a:close/>
                  <a:moveTo>
                    <a:pt x="60712" y="112054"/>
                  </a:moveTo>
                  <a:lnTo>
                    <a:pt x="75435" y="120531"/>
                  </a:lnTo>
                  <a:lnTo>
                    <a:pt x="60824" y="129007"/>
                  </a:lnTo>
                  <a:lnTo>
                    <a:pt x="46101" y="120494"/>
                  </a:lnTo>
                  <a:lnTo>
                    <a:pt x="60712" y="112054"/>
                  </a:lnTo>
                  <a:close/>
                  <a:moveTo>
                    <a:pt x="91161" y="112092"/>
                  </a:moveTo>
                  <a:lnTo>
                    <a:pt x="105884" y="120605"/>
                  </a:lnTo>
                  <a:lnTo>
                    <a:pt x="91273" y="129045"/>
                  </a:lnTo>
                  <a:lnTo>
                    <a:pt x="76550" y="120531"/>
                  </a:lnTo>
                  <a:lnTo>
                    <a:pt x="91161" y="112092"/>
                  </a:lnTo>
                  <a:close/>
                  <a:moveTo>
                    <a:pt x="121610" y="112166"/>
                  </a:moveTo>
                  <a:lnTo>
                    <a:pt x="136332" y="120642"/>
                  </a:lnTo>
                  <a:lnTo>
                    <a:pt x="121684" y="129082"/>
                  </a:lnTo>
                  <a:lnTo>
                    <a:pt x="106999" y="120605"/>
                  </a:lnTo>
                  <a:lnTo>
                    <a:pt x="121610" y="112166"/>
                  </a:lnTo>
                  <a:close/>
                  <a:moveTo>
                    <a:pt x="152059" y="112203"/>
                  </a:moveTo>
                  <a:lnTo>
                    <a:pt x="166781" y="120717"/>
                  </a:lnTo>
                  <a:lnTo>
                    <a:pt x="152133" y="129156"/>
                  </a:lnTo>
                  <a:lnTo>
                    <a:pt x="137411" y="120642"/>
                  </a:lnTo>
                  <a:lnTo>
                    <a:pt x="152059" y="112203"/>
                  </a:lnTo>
                  <a:close/>
                  <a:moveTo>
                    <a:pt x="182470" y="112277"/>
                  </a:moveTo>
                  <a:lnTo>
                    <a:pt x="197193" y="120754"/>
                  </a:lnTo>
                  <a:lnTo>
                    <a:pt x="182582" y="129193"/>
                  </a:lnTo>
                  <a:lnTo>
                    <a:pt x="167859" y="120717"/>
                  </a:lnTo>
                  <a:lnTo>
                    <a:pt x="182470" y="112277"/>
                  </a:lnTo>
                  <a:close/>
                  <a:moveTo>
                    <a:pt x="212919" y="112315"/>
                  </a:moveTo>
                  <a:lnTo>
                    <a:pt x="227642" y="120828"/>
                  </a:lnTo>
                  <a:lnTo>
                    <a:pt x="213031" y="129268"/>
                  </a:lnTo>
                  <a:lnTo>
                    <a:pt x="198308" y="120754"/>
                  </a:lnTo>
                  <a:lnTo>
                    <a:pt x="212919" y="112315"/>
                  </a:lnTo>
                  <a:close/>
                  <a:moveTo>
                    <a:pt x="243368" y="112389"/>
                  </a:moveTo>
                  <a:lnTo>
                    <a:pt x="258090" y="120866"/>
                  </a:lnTo>
                  <a:lnTo>
                    <a:pt x="243479" y="129305"/>
                  </a:lnTo>
                  <a:lnTo>
                    <a:pt x="228757" y="120828"/>
                  </a:lnTo>
                  <a:lnTo>
                    <a:pt x="243368" y="112389"/>
                  </a:lnTo>
                  <a:close/>
                  <a:moveTo>
                    <a:pt x="15095" y="120754"/>
                  </a:moveTo>
                  <a:lnTo>
                    <a:pt x="29817" y="129268"/>
                  </a:lnTo>
                  <a:lnTo>
                    <a:pt x="15207" y="137707"/>
                  </a:lnTo>
                  <a:lnTo>
                    <a:pt x="484" y="129193"/>
                  </a:lnTo>
                  <a:lnTo>
                    <a:pt x="15095" y="120754"/>
                  </a:lnTo>
                  <a:close/>
                  <a:moveTo>
                    <a:pt x="45544" y="120828"/>
                  </a:moveTo>
                  <a:lnTo>
                    <a:pt x="60266" y="129305"/>
                  </a:lnTo>
                  <a:lnTo>
                    <a:pt x="45655" y="137744"/>
                  </a:lnTo>
                  <a:lnTo>
                    <a:pt x="30933" y="129268"/>
                  </a:lnTo>
                  <a:lnTo>
                    <a:pt x="45544" y="120828"/>
                  </a:lnTo>
                  <a:close/>
                  <a:moveTo>
                    <a:pt x="75993" y="120866"/>
                  </a:moveTo>
                  <a:lnTo>
                    <a:pt x="90715" y="129379"/>
                  </a:lnTo>
                  <a:lnTo>
                    <a:pt x="76104" y="137819"/>
                  </a:lnTo>
                  <a:lnTo>
                    <a:pt x="61382" y="129305"/>
                  </a:lnTo>
                  <a:lnTo>
                    <a:pt x="75993" y="120866"/>
                  </a:lnTo>
                  <a:close/>
                  <a:moveTo>
                    <a:pt x="106441" y="120903"/>
                  </a:moveTo>
                  <a:lnTo>
                    <a:pt x="121164" y="129416"/>
                  </a:lnTo>
                  <a:lnTo>
                    <a:pt x="106516" y="137856"/>
                  </a:lnTo>
                  <a:lnTo>
                    <a:pt x="91793" y="129379"/>
                  </a:lnTo>
                  <a:lnTo>
                    <a:pt x="106441" y="120903"/>
                  </a:lnTo>
                  <a:close/>
                  <a:moveTo>
                    <a:pt x="136890" y="120977"/>
                  </a:moveTo>
                  <a:lnTo>
                    <a:pt x="151575" y="129491"/>
                  </a:lnTo>
                  <a:lnTo>
                    <a:pt x="136964" y="137930"/>
                  </a:lnTo>
                  <a:lnTo>
                    <a:pt x="122242" y="129416"/>
                  </a:lnTo>
                  <a:lnTo>
                    <a:pt x="136890" y="120977"/>
                  </a:lnTo>
                  <a:close/>
                  <a:moveTo>
                    <a:pt x="167302" y="121014"/>
                  </a:moveTo>
                  <a:lnTo>
                    <a:pt x="182024" y="129528"/>
                  </a:lnTo>
                  <a:lnTo>
                    <a:pt x="167413" y="137967"/>
                  </a:lnTo>
                  <a:lnTo>
                    <a:pt x="152691" y="129491"/>
                  </a:lnTo>
                  <a:lnTo>
                    <a:pt x="167302" y="121014"/>
                  </a:lnTo>
                  <a:close/>
                  <a:moveTo>
                    <a:pt x="197750" y="121089"/>
                  </a:moveTo>
                  <a:lnTo>
                    <a:pt x="212473" y="129565"/>
                  </a:lnTo>
                  <a:lnTo>
                    <a:pt x="197862" y="138042"/>
                  </a:lnTo>
                  <a:lnTo>
                    <a:pt x="183139" y="129528"/>
                  </a:lnTo>
                  <a:lnTo>
                    <a:pt x="197750" y="121089"/>
                  </a:lnTo>
                  <a:close/>
                  <a:moveTo>
                    <a:pt x="228199" y="121126"/>
                  </a:moveTo>
                  <a:lnTo>
                    <a:pt x="242922" y="129639"/>
                  </a:lnTo>
                  <a:lnTo>
                    <a:pt x="228311" y="138079"/>
                  </a:lnTo>
                  <a:lnTo>
                    <a:pt x="213588" y="129565"/>
                  </a:lnTo>
                  <a:lnTo>
                    <a:pt x="228199" y="121126"/>
                  </a:lnTo>
                  <a:close/>
                  <a:moveTo>
                    <a:pt x="258648" y="121200"/>
                  </a:moveTo>
                  <a:lnTo>
                    <a:pt x="273370" y="129677"/>
                  </a:lnTo>
                  <a:lnTo>
                    <a:pt x="258722" y="138116"/>
                  </a:lnTo>
                  <a:lnTo>
                    <a:pt x="244000" y="129639"/>
                  </a:lnTo>
                  <a:lnTo>
                    <a:pt x="258648" y="121200"/>
                  </a:lnTo>
                  <a:close/>
                  <a:moveTo>
                    <a:pt x="30375" y="129565"/>
                  </a:moveTo>
                  <a:lnTo>
                    <a:pt x="45098" y="138079"/>
                  </a:lnTo>
                  <a:lnTo>
                    <a:pt x="30487" y="146518"/>
                  </a:lnTo>
                  <a:lnTo>
                    <a:pt x="15764" y="138004"/>
                  </a:lnTo>
                  <a:lnTo>
                    <a:pt x="30375" y="129565"/>
                  </a:lnTo>
                  <a:close/>
                  <a:moveTo>
                    <a:pt x="60824" y="129639"/>
                  </a:moveTo>
                  <a:lnTo>
                    <a:pt x="75546" y="138116"/>
                  </a:lnTo>
                  <a:lnTo>
                    <a:pt x="60898" y="146555"/>
                  </a:lnTo>
                  <a:lnTo>
                    <a:pt x="46213" y="138079"/>
                  </a:lnTo>
                  <a:lnTo>
                    <a:pt x="60824" y="129639"/>
                  </a:lnTo>
                  <a:close/>
                  <a:moveTo>
                    <a:pt x="91273" y="129677"/>
                  </a:moveTo>
                  <a:lnTo>
                    <a:pt x="105995" y="138190"/>
                  </a:lnTo>
                  <a:lnTo>
                    <a:pt x="91347" y="146630"/>
                  </a:lnTo>
                  <a:lnTo>
                    <a:pt x="76625" y="138116"/>
                  </a:lnTo>
                  <a:lnTo>
                    <a:pt x="91273" y="129677"/>
                  </a:lnTo>
                  <a:close/>
                  <a:moveTo>
                    <a:pt x="121684" y="129751"/>
                  </a:moveTo>
                  <a:lnTo>
                    <a:pt x="136407" y="138228"/>
                  </a:lnTo>
                  <a:lnTo>
                    <a:pt x="121796" y="146667"/>
                  </a:lnTo>
                  <a:lnTo>
                    <a:pt x="107073" y="138190"/>
                  </a:lnTo>
                  <a:lnTo>
                    <a:pt x="121684" y="129751"/>
                  </a:lnTo>
                  <a:close/>
                  <a:moveTo>
                    <a:pt x="152133" y="129788"/>
                  </a:moveTo>
                  <a:lnTo>
                    <a:pt x="166856" y="138302"/>
                  </a:lnTo>
                  <a:lnTo>
                    <a:pt x="152245" y="146741"/>
                  </a:lnTo>
                  <a:lnTo>
                    <a:pt x="137522" y="138228"/>
                  </a:lnTo>
                  <a:lnTo>
                    <a:pt x="152133" y="129788"/>
                  </a:lnTo>
                  <a:close/>
                  <a:moveTo>
                    <a:pt x="182582" y="129863"/>
                  </a:moveTo>
                  <a:lnTo>
                    <a:pt x="197304" y="138339"/>
                  </a:lnTo>
                  <a:lnTo>
                    <a:pt x="182693" y="146778"/>
                  </a:lnTo>
                  <a:lnTo>
                    <a:pt x="167971" y="138302"/>
                  </a:lnTo>
                  <a:lnTo>
                    <a:pt x="182582" y="129863"/>
                  </a:lnTo>
                  <a:close/>
                  <a:moveTo>
                    <a:pt x="213031" y="129900"/>
                  </a:moveTo>
                  <a:lnTo>
                    <a:pt x="227753" y="138413"/>
                  </a:lnTo>
                  <a:lnTo>
                    <a:pt x="213105" y="146853"/>
                  </a:lnTo>
                  <a:lnTo>
                    <a:pt x="198420" y="138339"/>
                  </a:lnTo>
                  <a:lnTo>
                    <a:pt x="213031" y="129900"/>
                  </a:lnTo>
                  <a:close/>
                  <a:moveTo>
                    <a:pt x="243479" y="129974"/>
                  </a:moveTo>
                  <a:lnTo>
                    <a:pt x="258202" y="138451"/>
                  </a:lnTo>
                  <a:lnTo>
                    <a:pt x="243554" y="146890"/>
                  </a:lnTo>
                  <a:lnTo>
                    <a:pt x="228831" y="138413"/>
                  </a:lnTo>
                  <a:lnTo>
                    <a:pt x="243479" y="129974"/>
                  </a:lnTo>
                  <a:close/>
                  <a:moveTo>
                    <a:pt x="15207" y="138339"/>
                  </a:moveTo>
                  <a:lnTo>
                    <a:pt x="29929" y="146816"/>
                  </a:lnTo>
                  <a:lnTo>
                    <a:pt x="15281" y="155255"/>
                  </a:lnTo>
                  <a:lnTo>
                    <a:pt x="596" y="146778"/>
                  </a:lnTo>
                  <a:lnTo>
                    <a:pt x="15207" y="138339"/>
                  </a:lnTo>
                  <a:close/>
                  <a:moveTo>
                    <a:pt x="45655" y="138376"/>
                  </a:moveTo>
                  <a:lnTo>
                    <a:pt x="60378" y="146890"/>
                  </a:lnTo>
                  <a:lnTo>
                    <a:pt x="45730" y="155329"/>
                  </a:lnTo>
                  <a:lnTo>
                    <a:pt x="31007" y="146816"/>
                  </a:lnTo>
                  <a:lnTo>
                    <a:pt x="45655" y="138376"/>
                  </a:lnTo>
                  <a:close/>
                  <a:moveTo>
                    <a:pt x="76104" y="138451"/>
                  </a:moveTo>
                  <a:lnTo>
                    <a:pt x="90789" y="146927"/>
                  </a:lnTo>
                  <a:lnTo>
                    <a:pt x="76178" y="155367"/>
                  </a:lnTo>
                  <a:lnTo>
                    <a:pt x="61456" y="146890"/>
                  </a:lnTo>
                  <a:lnTo>
                    <a:pt x="76104" y="138451"/>
                  </a:lnTo>
                  <a:close/>
                  <a:moveTo>
                    <a:pt x="106516" y="138488"/>
                  </a:moveTo>
                  <a:lnTo>
                    <a:pt x="121238" y="147002"/>
                  </a:lnTo>
                  <a:lnTo>
                    <a:pt x="106627" y="155441"/>
                  </a:lnTo>
                  <a:lnTo>
                    <a:pt x="91905" y="146927"/>
                  </a:lnTo>
                  <a:lnTo>
                    <a:pt x="106516" y="138488"/>
                  </a:lnTo>
                  <a:close/>
                  <a:moveTo>
                    <a:pt x="136964" y="138562"/>
                  </a:moveTo>
                  <a:lnTo>
                    <a:pt x="151687" y="147039"/>
                  </a:lnTo>
                  <a:lnTo>
                    <a:pt x="137076" y="155478"/>
                  </a:lnTo>
                  <a:lnTo>
                    <a:pt x="122353" y="147002"/>
                  </a:lnTo>
                  <a:lnTo>
                    <a:pt x="136964" y="138562"/>
                  </a:lnTo>
                  <a:close/>
                  <a:moveTo>
                    <a:pt x="167413" y="138599"/>
                  </a:moveTo>
                  <a:lnTo>
                    <a:pt x="182136" y="147113"/>
                  </a:lnTo>
                  <a:lnTo>
                    <a:pt x="167525" y="155552"/>
                  </a:lnTo>
                  <a:lnTo>
                    <a:pt x="152802" y="147039"/>
                  </a:lnTo>
                  <a:lnTo>
                    <a:pt x="167413" y="138599"/>
                  </a:lnTo>
                  <a:close/>
                  <a:moveTo>
                    <a:pt x="197862" y="138674"/>
                  </a:moveTo>
                  <a:lnTo>
                    <a:pt x="212584" y="147150"/>
                  </a:lnTo>
                  <a:lnTo>
                    <a:pt x="197936" y="155590"/>
                  </a:lnTo>
                  <a:lnTo>
                    <a:pt x="183214" y="147113"/>
                  </a:lnTo>
                  <a:lnTo>
                    <a:pt x="197862" y="138674"/>
                  </a:lnTo>
                  <a:close/>
                  <a:moveTo>
                    <a:pt x="228311" y="138711"/>
                  </a:moveTo>
                  <a:lnTo>
                    <a:pt x="242996" y="147225"/>
                  </a:lnTo>
                  <a:lnTo>
                    <a:pt x="228385" y="155664"/>
                  </a:lnTo>
                  <a:lnTo>
                    <a:pt x="213663" y="147150"/>
                  </a:lnTo>
                  <a:lnTo>
                    <a:pt x="228311" y="138711"/>
                  </a:lnTo>
                  <a:close/>
                  <a:moveTo>
                    <a:pt x="258722" y="138785"/>
                  </a:moveTo>
                  <a:lnTo>
                    <a:pt x="273445" y="147262"/>
                  </a:lnTo>
                  <a:lnTo>
                    <a:pt x="258834" y="155701"/>
                  </a:lnTo>
                  <a:lnTo>
                    <a:pt x="244111" y="147225"/>
                  </a:lnTo>
                  <a:lnTo>
                    <a:pt x="258722" y="138785"/>
                  </a:lnTo>
                  <a:close/>
                  <a:moveTo>
                    <a:pt x="18367" y="0"/>
                  </a:moveTo>
                  <a:lnTo>
                    <a:pt x="29148" y="6209"/>
                  </a:lnTo>
                  <a:lnTo>
                    <a:pt x="14537" y="14686"/>
                  </a:lnTo>
                  <a:lnTo>
                    <a:pt x="1" y="6283"/>
                  </a:lnTo>
                  <a:lnTo>
                    <a:pt x="1" y="6915"/>
                  </a:lnTo>
                  <a:lnTo>
                    <a:pt x="13980" y="14983"/>
                  </a:lnTo>
                  <a:lnTo>
                    <a:pt x="1" y="23051"/>
                  </a:lnTo>
                  <a:lnTo>
                    <a:pt x="1" y="23683"/>
                  </a:lnTo>
                  <a:lnTo>
                    <a:pt x="14537" y="15318"/>
                  </a:lnTo>
                  <a:lnTo>
                    <a:pt x="29260" y="23794"/>
                  </a:lnTo>
                  <a:lnTo>
                    <a:pt x="14649" y="32234"/>
                  </a:lnTo>
                  <a:lnTo>
                    <a:pt x="1" y="23794"/>
                  </a:lnTo>
                  <a:lnTo>
                    <a:pt x="1" y="24426"/>
                  </a:lnTo>
                  <a:lnTo>
                    <a:pt x="14091" y="32568"/>
                  </a:lnTo>
                  <a:lnTo>
                    <a:pt x="1" y="40673"/>
                  </a:lnTo>
                  <a:lnTo>
                    <a:pt x="1" y="41305"/>
                  </a:lnTo>
                  <a:lnTo>
                    <a:pt x="14649" y="32866"/>
                  </a:lnTo>
                  <a:lnTo>
                    <a:pt x="29334" y="41379"/>
                  </a:lnTo>
                  <a:lnTo>
                    <a:pt x="14723" y="49819"/>
                  </a:lnTo>
                  <a:lnTo>
                    <a:pt x="1" y="41305"/>
                  </a:lnTo>
                  <a:lnTo>
                    <a:pt x="1" y="41937"/>
                  </a:lnTo>
                  <a:lnTo>
                    <a:pt x="14166" y="50153"/>
                  </a:lnTo>
                  <a:lnTo>
                    <a:pt x="1" y="58332"/>
                  </a:lnTo>
                  <a:lnTo>
                    <a:pt x="1" y="59485"/>
                  </a:lnTo>
                  <a:lnTo>
                    <a:pt x="14277" y="67701"/>
                  </a:lnTo>
                  <a:lnTo>
                    <a:pt x="1" y="75955"/>
                  </a:lnTo>
                  <a:lnTo>
                    <a:pt x="1" y="76996"/>
                  </a:lnTo>
                  <a:lnTo>
                    <a:pt x="14351" y="85286"/>
                  </a:lnTo>
                  <a:lnTo>
                    <a:pt x="1" y="93577"/>
                  </a:lnTo>
                  <a:lnTo>
                    <a:pt x="1" y="94506"/>
                  </a:lnTo>
                  <a:lnTo>
                    <a:pt x="14463" y="102871"/>
                  </a:lnTo>
                  <a:lnTo>
                    <a:pt x="1" y="111199"/>
                  </a:lnTo>
                  <a:lnTo>
                    <a:pt x="1" y="112017"/>
                  </a:lnTo>
                  <a:lnTo>
                    <a:pt x="14574" y="120419"/>
                  </a:lnTo>
                  <a:lnTo>
                    <a:pt x="1" y="128859"/>
                  </a:lnTo>
                  <a:lnTo>
                    <a:pt x="1" y="129565"/>
                  </a:lnTo>
                  <a:lnTo>
                    <a:pt x="14649" y="138004"/>
                  </a:lnTo>
                  <a:lnTo>
                    <a:pt x="38" y="146444"/>
                  </a:lnTo>
                  <a:lnTo>
                    <a:pt x="1" y="146444"/>
                  </a:lnTo>
                  <a:lnTo>
                    <a:pt x="1" y="147113"/>
                  </a:lnTo>
                  <a:lnTo>
                    <a:pt x="38" y="147076"/>
                  </a:lnTo>
                  <a:lnTo>
                    <a:pt x="14760" y="155590"/>
                  </a:lnTo>
                  <a:lnTo>
                    <a:pt x="6767" y="160200"/>
                  </a:lnTo>
                  <a:lnTo>
                    <a:pt x="7845" y="160200"/>
                  </a:lnTo>
                  <a:lnTo>
                    <a:pt x="15281" y="155924"/>
                  </a:lnTo>
                  <a:lnTo>
                    <a:pt x="22754" y="160200"/>
                  </a:lnTo>
                  <a:lnTo>
                    <a:pt x="23832" y="160200"/>
                  </a:lnTo>
                  <a:lnTo>
                    <a:pt x="15839" y="155590"/>
                  </a:lnTo>
                  <a:lnTo>
                    <a:pt x="30487" y="147150"/>
                  </a:lnTo>
                  <a:lnTo>
                    <a:pt x="45172" y="155627"/>
                  </a:lnTo>
                  <a:lnTo>
                    <a:pt x="37290" y="160200"/>
                  </a:lnTo>
                  <a:lnTo>
                    <a:pt x="38406" y="160200"/>
                  </a:lnTo>
                  <a:lnTo>
                    <a:pt x="45730" y="155961"/>
                  </a:lnTo>
                  <a:lnTo>
                    <a:pt x="53091" y="160200"/>
                  </a:lnTo>
                  <a:lnTo>
                    <a:pt x="54169" y="160200"/>
                  </a:lnTo>
                  <a:lnTo>
                    <a:pt x="46287" y="155627"/>
                  </a:lnTo>
                  <a:lnTo>
                    <a:pt x="60898" y="147187"/>
                  </a:lnTo>
                  <a:lnTo>
                    <a:pt x="75621" y="155701"/>
                  </a:lnTo>
                  <a:lnTo>
                    <a:pt x="67851" y="160200"/>
                  </a:lnTo>
                  <a:lnTo>
                    <a:pt x="68929" y="160200"/>
                  </a:lnTo>
                  <a:lnTo>
                    <a:pt x="76178" y="155999"/>
                  </a:lnTo>
                  <a:lnTo>
                    <a:pt x="83428" y="160200"/>
                  </a:lnTo>
                  <a:lnTo>
                    <a:pt x="84543" y="160200"/>
                  </a:lnTo>
                  <a:lnTo>
                    <a:pt x="76736" y="155701"/>
                  </a:lnTo>
                  <a:lnTo>
                    <a:pt x="91347" y="147262"/>
                  </a:lnTo>
                  <a:lnTo>
                    <a:pt x="106070" y="155738"/>
                  </a:lnTo>
                  <a:lnTo>
                    <a:pt x="98374" y="160200"/>
                  </a:lnTo>
                  <a:lnTo>
                    <a:pt x="99489" y="160200"/>
                  </a:lnTo>
                  <a:lnTo>
                    <a:pt x="106627" y="156073"/>
                  </a:lnTo>
                  <a:lnTo>
                    <a:pt x="113765" y="160200"/>
                  </a:lnTo>
                  <a:lnTo>
                    <a:pt x="114881" y="160200"/>
                  </a:lnTo>
                  <a:lnTo>
                    <a:pt x="107185" y="155738"/>
                  </a:lnTo>
                  <a:lnTo>
                    <a:pt x="121796" y="147299"/>
                  </a:lnTo>
                  <a:lnTo>
                    <a:pt x="136518" y="155813"/>
                  </a:lnTo>
                  <a:lnTo>
                    <a:pt x="128897" y="160200"/>
                  </a:lnTo>
                  <a:lnTo>
                    <a:pt x="130012" y="160200"/>
                  </a:lnTo>
                  <a:lnTo>
                    <a:pt x="137076" y="156110"/>
                  </a:lnTo>
                  <a:lnTo>
                    <a:pt x="144103" y="160200"/>
                  </a:lnTo>
                  <a:lnTo>
                    <a:pt x="145218" y="160200"/>
                  </a:lnTo>
                  <a:lnTo>
                    <a:pt x="137634" y="155813"/>
                  </a:lnTo>
                  <a:lnTo>
                    <a:pt x="152245" y="147373"/>
                  </a:lnTo>
                  <a:lnTo>
                    <a:pt x="166967" y="155850"/>
                  </a:lnTo>
                  <a:lnTo>
                    <a:pt x="159457" y="160200"/>
                  </a:lnTo>
                  <a:lnTo>
                    <a:pt x="160535" y="160200"/>
                  </a:lnTo>
                  <a:lnTo>
                    <a:pt x="167525" y="156184"/>
                  </a:lnTo>
                  <a:lnTo>
                    <a:pt x="174477" y="160200"/>
                  </a:lnTo>
                  <a:lnTo>
                    <a:pt x="175555" y="160200"/>
                  </a:lnTo>
                  <a:lnTo>
                    <a:pt x="168045" y="155850"/>
                  </a:lnTo>
                  <a:lnTo>
                    <a:pt x="182693" y="147410"/>
                  </a:lnTo>
                  <a:lnTo>
                    <a:pt x="197379" y="155924"/>
                  </a:lnTo>
                  <a:lnTo>
                    <a:pt x="189980" y="160200"/>
                  </a:lnTo>
                  <a:lnTo>
                    <a:pt x="191096" y="160200"/>
                  </a:lnTo>
                  <a:lnTo>
                    <a:pt x="197936" y="156222"/>
                  </a:lnTo>
                  <a:lnTo>
                    <a:pt x="204814" y="160200"/>
                  </a:lnTo>
                  <a:lnTo>
                    <a:pt x="205930" y="160200"/>
                  </a:lnTo>
                  <a:lnTo>
                    <a:pt x="198494" y="155924"/>
                  </a:lnTo>
                  <a:lnTo>
                    <a:pt x="213105" y="147485"/>
                  </a:lnTo>
                  <a:lnTo>
                    <a:pt x="227827" y="155961"/>
                  </a:lnTo>
                  <a:lnTo>
                    <a:pt x="220503" y="160200"/>
                  </a:lnTo>
                  <a:lnTo>
                    <a:pt x="221619" y="160200"/>
                  </a:lnTo>
                  <a:lnTo>
                    <a:pt x="228385" y="156296"/>
                  </a:lnTo>
                  <a:lnTo>
                    <a:pt x="235151" y="160200"/>
                  </a:lnTo>
                  <a:lnTo>
                    <a:pt x="236267" y="160200"/>
                  </a:lnTo>
                  <a:lnTo>
                    <a:pt x="228943" y="155961"/>
                  </a:lnTo>
                  <a:lnTo>
                    <a:pt x="243554" y="147522"/>
                  </a:lnTo>
                  <a:lnTo>
                    <a:pt x="258276" y="156036"/>
                  </a:lnTo>
                  <a:lnTo>
                    <a:pt x="251064" y="160200"/>
                  </a:lnTo>
                  <a:lnTo>
                    <a:pt x="252142" y="160200"/>
                  </a:lnTo>
                  <a:lnTo>
                    <a:pt x="258834" y="156333"/>
                  </a:lnTo>
                  <a:lnTo>
                    <a:pt x="265489" y="160200"/>
                  </a:lnTo>
                  <a:lnTo>
                    <a:pt x="266604" y="160200"/>
                  </a:lnTo>
                  <a:lnTo>
                    <a:pt x="259392" y="156036"/>
                  </a:lnTo>
                  <a:lnTo>
                    <a:pt x="274002" y="147596"/>
                  </a:lnTo>
                  <a:lnTo>
                    <a:pt x="285528" y="154251"/>
                  </a:lnTo>
                  <a:lnTo>
                    <a:pt x="285528" y="153619"/>
                  </a:lnTo>
                  <a:lnTo>
                    <a:pt x="274560" y="147262"/>
                  </a:lnTo>
                  <a:lnTo>
                    <a:pt x="285528" y="140942"/>
                  </a:lnTo>
                  <a:lnTo>
                    <a:pt x="285528" y="140310"/>
                  </a:lnTo>
                  <a:lnTo>
                    <a:pt x="274002" y="146964"/>
                  </a:lnTo>
                  <a:lnTo>
                    <a:pt x="259280" y="138451"/>
                  </a:lnTo>
                  <a:lnTo>
                    <a:pt x="273891" y="130011"/>
                  </a:lnTo>
                  <a:lnTo>
                    <a:pt x="285528" y="136703"/>
                  </a:lnTo>
                  <a:lnTo>
                    <a:pt x="285528" y="136071"/>
                  </a:lnTo>
                  <a:lnTo>
                    <a:pt x="274449" y="129677"/>
                  </a:lnTo>
                  <a:lnTo>
                    <a:pt x="285528" y="123319"/>
                  </a:lnTo>
                  <a:lnTo>
                    <a:pt x="285528" y="122650"/>
                  </a:lnTo>
                  <a:lnTo>
                    <a:pt x="273891" y="129379"/>
                  </a:lnTo>
                  <a:lnTo>
                    <a:pt x="259206" y="120866"/>
                  </a:lnTo>
                  <a:lnTo>
                    <a:pt x="273817" y="112426"/>
                  </a:lnTo>
                  <a:lnTo>
                    <a:pt x="285528" y="119193"/>
                  </a:lnTo>
                  <a:lnTo>
                    <a:pt x="285528" y="118560"/>
                  </a:lnTo>
                  <a:lnTo>
                    <a:pt x="274374" y="112129"/>
                  </a:lnTo>
                  <a:lnTo>
                    <a:pt x="285528" y="105660"/>
                  </a:lnTo>
                  <a:lnTo>
                    <a:pt x="285528" y="105028"/>
                  </a:lnTo>
                  <a:lnTo>
                    <a:pt x="273817" y="111794"/>
                  </a:lnTo>
                  <a:lnTo>
                    <a:pt x="259094" y="103318"/>
                  </a:lnTo>
                  <a:lnTo>
                    <a:pt x="273705" y="94878"/>
                  </a:lnTo>
                  <a:lnTo>
                    <a:pt x="285528" y="101682"/>
                  </a:lnTo>
                  <a:lnTo>
                    <a:pt x="285528" y="101050"/>
                  </a:lnTo>
                  <a:lnTo>
                    <a:pt x="274263" y="94544"/>
                  </a:lnTo>
                  <a:lnTo>
                    <a:pt x="285528" y="88037"/>
                  </a:lnTo>
                  <a:lnTo>
                    <a:pt x="285528" y="87405"/>
                  </a:lnTo>
                  <a:lnTo>
                    <a:pt x="273705" y="94209"/>
                  </a:lnTo>
                  <a:lnTo>
                    <a:pt x="258983" y="85732"/>
                  </a:lnTo>
                  <a:lnTo>
                    <a:pt x="273631" y="77293"/>
                  </a:lnTo>
                  <a:lnTo>
                    <a:pt x="285528" y="84171"/>
                  </a:lnTo>
                  <a:lnTo>
                    <a:pt x="285528" y="83539"/>
                  </a:lnTo>
                  <a:lnTo>
                    <a:pt x="274188" y="76958"/>
                  </a:lnTo>
                  <a:lnTo>
                    <a:pt x="285528" y="70415"/>
                  </a:lnTo>
                  <a:lnTo>
                    <a:pt x="285528" y="69783"/>
                  </a:lnTo>
                  <a:lnTo>
                    <a:pt x="273631" y="76661"/>
                  </a:lnTo>
                  <a:lnTo>
                    <a:pt x="258908" y="68147"/>
                  </a:lnTo>
                  <a:lnTo>
                    <a:pt x="273519" y="59708"/>
                  </a:lnTo>
                  <a:lnTo>
                    <a:pt x="285528" y="66623"/>
                  </a:lnTo>
                  <a:lnTo>
                    <a:pt x="285528" y="65991"/>
                  </a:lnTo>
                  <a:lnTo>
                    <a:pt x="274077" y="59373"/>
                  </a:lnTo>
                  <a:lnTo>
                    <a:pt x="285528" y="52793"/>
                  </a:lnTo>
                  <a:lnTo>
                    <a:pt x="285528" y="52161"/>
                  </a:lnTo>
                  <a:lnTo>
                    <a:pt x="273519" y="59076"/>
                  </a:lnTo>
                  <a:lnTo>
                    <a:pt x="258797" y="50562"/>
                  </a:lnTo>
                  <a:lnTo>
                    <a:pt x="273445" y="42123"/>
                  </a:lnTo>
                  <a:lnTo>
                    <a:pt x="285528" y="49112"/>
                  </a:lnTo>
                  <a:lnTo>
                    <a:pt x="285528" y="48480"/>
                  </a:lnTo>
                  <a:lnTo>
                    <a:pt x="273965" y="41825"/>
                  </a:lnTo>
                  <a:lnTo>
                    <a:pt x="285528" y="35133"/>
                  </a:lnTo>
                  <a:lnTo>
                    <a:pt x="285528" y="34501"/>
                  </a:lnTo>
                  <a:lnTo>
                    <a:pt x="273445" y="41491"/>
                  </a:lnTo>
                  <a:lnTo>
                    <a:pt x="258722" y="33014"/>
                  </a:lnTo>
                  <a:lnTo>
                    <a:pt x="273333" y="24575"/>
                  </a:lnTo>
                  <a:lnTo>
                    <a:pt x="285528" y="31602"/>
                  </a:lnTo>
                  <a:lnTo>
                    <a:pt x="285528" y="30969"/>
                  </a:lnTo>
                  <a:lnTo>
                    <a:pt x="273891" y="24240"/>
                  </a:lnTo>
                  <a:lnTo>
                    <a:pt x="285528" y="17511"/>
                  </a:lnTo>
                  <a:lnTo>
                    <a:pt x="285528" y="16879"/>
                  </a:lnTo>
                  <a:lnTo>
                    <a:pt x="273333" y="23906"/>
                  </a:lnTo>
                  <a:lnTo>
                    <a:pt x="258611" y="15429"/>
                  </a:lnTo>
                  <a:lnTo>
                    <a:pt x="273259" y="6990"/>
                  </a:lnTo>
                  <a:lnTo>
                    <a:pt x="285528" y="14091"/>
                  </a:lnTo>
                  <a:lnTo>
                    <a:pt x="285528" y="13459"/>
                  </a:lnTo>
                  <a:lnTo>
                    <a:pt x="273779" y="6655"/>
                  </a:lnTo>
                  <a:lnTo>
                    <a:pt x="285342" y="0"/>
                  </a:lnTo>
                  <a:lnTo>
                    <a:pt x="284226" y="0"/>
                  </a:lnTo>
                  <a:lnTo>
                    <a:pt x="273259" y="6358"/>
                  </a:lnTo>
                  <a:lnTo>
                    <a:pt x="262254" y="0"/>
                  </a:lnTo>
                  <a:lnTo>
                    <a:pt x="261139" y="0"/>
                  </a:lnTo>
                  <a:lnTo>
                    <a:pt x="272701" y="6655"/>
                  </a:lnTo>
                  <a:lnTo>
                    <a:pt x="258053" y="15095"/>
                  </a:lnTo>
                  <a:lnTo>
                    <a:pt x="243368" y="6618"/>
                  </a:lnTo>
                  <a:lnTo>
                    <a:pt x="254781" y="0"/>
                  </a:lnTo>
                  <a:lnTo>
                    <a:pt x="253703" y="0"/>
                  </a:lnTo>
                  <a:lnTo>
                    <a:pt x="242810" y="6283"/>
                  </a:lnTo>
                  <a:lnTo>
                    <a:pt x="231917" y="0"/>
                  </a:lnTo>
                  <a:lnTo>
                    <a:pt x="230802" y="0"/>
                  </a:lnTo>
                  <a:lnTo>
                    <a:pt x="242252" y="6618"/>
                  </a:lnTo>
                  <a:lnTo>
                    <a:pt x="227642" y="15057"/>
                  </a:lnTo>
                  <a:lnTo>
                    <a:pt x="212919" y="6544"/>
                  </a:lnTo>
                  <a:lnTo>
                    <a:pt x="224258" y="0"/>
                  </a:lnTo>
                  <a:lnTo>
                    <a:pt x="223143" y="0"/>
                  </a:lnTo>
                  <a:lnTo>
                    <a:pt x="212361" y="6246"/>
                  </a:lnTo>
                  <a:lnTo>
                    <a:pt x="201543" y="0"/>
                  </a:lnTo>
                  <a:lnTo>
                    <a:pt x="200464" y="0"/>
                  </a:lnTo>
                  <a:lnTo>
                    <a:pt x="211804" y="6544"/>
                  </a:lnTo>
                  <a:lnTo>
                    <a:pt x="197193" y="14983"/>
                  </a:lnTo>
                  <a:lnTo>
                    <a:pt x="182470" y="6506"/>
                  </a:lnTo>
                  <a:lnTo>
                    <a:pt x="193735" y="0"/>
                  </a:lnTo>
                  <a:lnTo>
                    <a:pt x="192620" y="0"/>
                  </a:lnTo>
                  <a:lnTo>
                    <a:pt x="181913" y="6172"/>
                  </a:lnTo>
                  <a:lnTo>
                    <a:pt x="171205" y="0"/>
                  </a:lnTo>
                  <a:lnTo>
                    <a:pt x="170127" y="0"/>
                  </a:lnTo>
                  <a:lnTo>
                    <a:pt x="181355" y="6506"/>
                  </a:lnTo>
                  <a:lnTo>
                    <a:pt x="166744" y="14946"/>
                  </a:lnTo>
                  <a:lnTo>
                    <a:pt x="152022" y="6432"/>
                  </a:lnTo>
                  <a:lnTo>
                    <a:pt x="163175" y="0"/>
                  </a:lnTo>
                  <a:lnTo>
                    <a:pt x="162097" y="0"/>
                  </a:lnTo>
                  <a:lnTo>
                    <a:pt x="151464" y="6135"/>
                  </a:lnTo>
                  <a:lnTo>
                    <a:pt x="140868" y="0"/>
                  </a:lnTo>
                  <a:lnTo>
                    <a:pt x="139753" y="0"/>
                  </a:lnTo>
                  <a:lnTo>
                    <a:pt x="150906" y="6432"/>
                  </a:lnTo>
                  <a:lnTo>
                    <a:pt x="136295" y="14871"/>
                  </a:lnTo>
                  <a:lnTo>
                    <a:pt x="121573" y="6395"/>
                  </a:lnTo>
                  <a:lnTo>
                    <a:pt x="132652" y="0"/>
                  </a:lnTo>
                  <a:lnTo>
                    <a:pt x="131536" y="0"/>
                  </a:lnTo>
                  <a:lnTo>
                    <a:pt x="121052" y="6060"/>
                  </a:lnTo>
                  <a:lnTo>
                    <a:pt x="110531" y="0"/>
                  </a:lnTo>
                  <a:lnTo>
                    <a:pt x="109416" y="0"/>
                  </a:lnTo>
                  <a:lnTo>
                    <a:pt x="120495" y="6395"/>
                  </a:lnTo>
                  <a:lnTo>
                    <a:pt x="105846" y="14834"/>
                  </a:lnTo>
                  <a:lnTo>
                    <a:pt x="91161" y="6321"/>
                  </a:lnTo>
                  <a:lnTo>
                    <a:pt x="102129" y="0"/>
                  </a:lnTo>
                  <a:lnTo>
                    <a:pt x="101013" y="0"/>
                  </a:lnTo>
                  <a:lnTo>
                    <a:pt x="90603" y="6023"/>
                  </a:lnTo>
                  <a:lnTo>
                    <a:pt x="80156" y="0"/>
                  </a:lnTo>
                  <a:lnTo>
                    <a:pt x="79078" y="0"/>
                  </a:lnTo>
                  <a:lnTo>
                    <a:pt x="90046" y="6321"/>
                  </a:lnTo>
                  <a:lnTo>
                    <a:pt x="75435" y="14760"/>
                  </a:lnTo>
                  <a:lnTo>
                    <a:pt x="60712" y="6283"/>
                  </a:lnTo>
                  <a:lnTo>
                    <a:pt x="71568" y="0"/>
                  </a:lnTo>
                  <a:lnTo>
                    <a:pt x="70490" y="0"/>
                  </a:lnTo>
                  <a:lnTo>
                    <a:pt x="60155" y="5949"/>
                  </a:lnTo>
                  <a:lnTo>
                    <a:pt x="49819" y="0"/>
                  </a:lnTo>
                  <a:lnTo>
                    <a:pt x="48741" y="0"/>
                  </a:lnTo>
                  <a:lnTo>
                    <a:pt x="59597" y="6283"/>
                  </a:lnTo>
                  <a:lnTo>
                    <a:pt x="44986" y="14723"/>
                  </a:lnTo>
                  <a:lnTo>
                    <a:pt x="30264" y="6209"/>
                  </a:lnTo>
                  <a:lnTo>
                    <a:pt x="41045" y="0"/>
                  </a:lnTo>
                  <a:lnTo>
                    <a:pt x="39930" y="0"/>
                  </a:lnTo>
                  <a:lnTo>
                    <a:pt x="29706" y="5912"/>
                  </a:lnTo>
                  <a:lnTo>
                    <a:pt x="1948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67" name="Google Shape;2767;p18"/>
          <p:cNvSpPr txBox="1"/>
          <p:nvPr>
            <p:ph type="title"/>
          </p:nvPr>
        </p:nvSpPr>
        <p:spPr>
          <a:xfrm>
            <a:off x="898772" y="1475263"/>
            <a:ext cx="4058400" cy="14631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768" name="Google Shape;2768;p18"/>
          <p:cNvSpPr txBox="1"/>
          <p:nvPr>
            <p:ph idx="1" type="subTitle"/>
          </p:nvPr>
        </p:nvSpPr>
        <p:spPr>
          <a:xfrm>
            <a:off x="899611" y="2936838"/>
            <a:ext cx="4056900" cy="73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69" name="Google Shape;2769;p18"/>
          <p:cNvSpPr/>
          <p:nvPr>
            <p:ph idx="2" type="pic"/>
          </p:nvPr>
        </p:nvSpPr>
        <p:spPr>
          <a:xfrm>
            <a:off x="5652628" y="1275450"/>
            <a:ext cx="2592600" cy="2592600"/>
          </a:xfrm>
          <a:prstGeom prst="ellipse">
            <a:avLst/>
          </a:prstGeom>
          <a:noFill/>
          <a:ln>
            <a:noFill/>
          </a:ln>
        </p:spPr>
      </p:sp>
      <p:pic>
        <p:nvPicPr>
          <p:cNvPr id="2770" name="Google Shape;2770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72438" y="539500"/>
            <a:ext cx="440784" cy="41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1" name="Google Shape;2771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92826" y="863850"/>
            <a:ext cx="440784" cy="4116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72" name="Google Shape;2772;p18"/>
          <p:cNvGrpSpPr/>
          <p:nvPr/>
        </p:nvGrpSpPr>
        <p:grpSpPr>
          <a:xfrm flipH="1">
            <a:off x="128550" y="3860225"/>
            <a:ext cx="1452131" cy="1106875"/>
            <a:chOff x="3205000" y="3811625"/>
            <a:chExt cx="1452131" cy="1106875"/>
          </a:xfrm>
        </p:grpSpPr>
        <p:sp>
          <p:nvSpPr>
            <p:cNvPr id="2773" name="Google Shape;2773;p18"/>
            <p:cNvSpPr/>
            <p:nvPr/>
          </p:nvSpPr>
          <p:spPr>
            <a:xfrm>
              <a:off x="3205000" y="4591412"/>
              <a:ext cx="1007481" cy="256747"/>
            </a:xfrm>
            <a:custGeom>
              <a:rect b="b" l="l" r="r" t="t"/>
              <a:pathLst>
                <a:path extrusionOk="0" h="11123" w="19771">
                  <a:moveTo>
                    <a:pt x="9896" y="1"/>
                  </a:moveTo>
                  <a:lnTo>
                    <a:pt x="9385" y="21"/>
                  </a:lnTo>
                  <a:lnTo>
                    <a:pt x="8873" y="42"/>
                  </a:lnTo>
                  <a:lnTo>
                    <a:pt x="8383" y="62"/>
                  </a:lnTo>
                  <a:lnTo>
                    <a:pt x="7892" y="124"/>
                  </a:lnTo>
                  <a:lnTo>
                    <a:pt x="7422" y="185"/>
                  </a:lnTo>
                  <a:lnTo>
                    <a:pt x="6952" y="267"/>
                  </a:lnTo>
                  <a:lnTo>
                    <a:pt x="6482" y="348"/>
                  </a:lnTo>
                  <a:lnTo>
                    <a:pt x="6032" y="451"/>
                  </a:lnTo>
                  <a:lnTo>
                    <a:pt x="5602" y="553"/>
                  </a:lnTo>
                  <a:lnTo>
                    <a:pt x="5173" y="676"/>
                  </a:lnTo>
                  <a:lnTo>
                    <a:pt x="4764" y="819"/>
                  </a:lnTo>
                  <a:lnTo>
                    <a:pt x="4355" y="962"/>
                  </a:lnTo>
                  <a:lnTo>
                    <a:pt x="3967" y="1105"/>
                  </a:lnTo>
                  <a:lnTo>
                    <a:pt x="3599" y="1268"/>
                  </a:lnTo>
                  <a:lnTo>
                    <a:pt x="3251" y="1452"/>
                  </a:lnTo>
                  <a:lnTo>
                    <a:pt x="2904" y="1636"/>
                  </a:lnTo>
                  <a:lnTo>
                    <a:pt x="2577" y="1820"/>
                  </a:lnTo>
                  <a:lnTo>
                    <a:pt x="2270" y="2025"/>
                  </a:lnTo>
                  <a:lnTo>
                    <a:pt x="1963" y="2250"/>
                  </a:lnTo>
                  <a:lnTo>
                    <a:pt x="1698" y="2454"/>
                  </a:lnTo>
                  <a:lnTo>
                    <a:pt x="1432" y="2679"/>
                  </a:lnTo>
                  <a:lnTo>
                    <a:pt x="1207" y="2924"/>
                  </a:lnTo>
                  <a:lnTo>
                    <a:pt x="982" y="3149"/>
                  </a:lnTo>
                  <a:lnTo>
                    <a:pt x="778" y="3395"/>
                  </a:lnTo>
                  <a:lnTo>
                    <a:pt x="614" y="3660"/>
                  </a:lnTo>
                  <a:lnTo>
                    <a:pt x="451" y="3906"/>
                  </a:lnTo>
                  <a:lnTo>
                    <a:pt x="328" y="4171"/>
                  </a:lnTo>
                  <a:lnTo>
                    <a:pt x="205" y="4458"/>
                  </a:lnTo>
                  <a:lnTo>
                    <a:pt x="123" y="4723"/>
                  </a:lnTo>
                  <a:lnTo>
                    <a:pt x="62" y="5010"/>
                  </a:lnTo>
                  <a:lnTo>
                    <a:pt x="21" y="5275"/>
                  </a:lnTo>
                  <a:lnTo>
                    <a:pt x="1" y="5562"/>
                  </a:lnTo>
                  <a:lnTo>
                    <a:pt x="21" y="5848"/>
                  </a:lnTo>
                  <a:lnTo>
                    <a:pt x="62" y="6134"/>
                  </a:lnTo>
                  <a:lnTo>
                    <a:pt x="123" y="6420"/>
                  </a:lnTo>
                  <a:lnTo>
                    <a:pt x="205" y="6686"/>
                  </a:lnTo>
                  <a:lnTo>
                    <a:pt x="328" y="6952"/>
                  </a:lnTo>
                  <a:lnTo>
                    <a:pt x="451" y="7218"/>
                  </a:lnTo>
                  <a:lnTo>
                    <a:pt x="614" y="7483"/>
                  </a:lnTo>
                  <a:lnTo>
                    <a:pt x="778" y="7729"/>
                  </a:lnTo>
                  <a:lnTo>
                    <a:pt x="982" y="7974"/>
                  </a:lnTo>
                  <a:lnTo>
                    <a:pt x="1207" y="8219"/>
                  </a:lnTo>
                  <a:lnTo>
                    <a:pt x="1432" y="8444"/>
                  </a:lnTo>
                  <a:lnTo>
                    <a:pt x="1698" y="8669"/>
                  </a:lnTo>
                  <a:lnTo>
                    <a:pt x="1963" y="8894"/>
                  </a:lnTo>
                  <a:lnTo>
                    <a:pt x="2270" y="9098"/>
                  </a:lnTo>
                  <a:lnTo>
                    <a:pt x="2577" y="9303"/>
                  </a:lnTo>
                  <a:lnTo>
                    <a:pt x="2904" y="9507"/>
                  </a:lnTo>
                  <a:lnTo>
                    <a:pt x="3251" y="9691"/>
                  </a:lnTo>
                  <a:lnTo>
                    <a:pt x="3599" y="9855"/>
                  </a:lnTo>
                  <a:lnTo>
                    <a:pt x="3967" y="10018"/>
                  </a:lnTo>
                  <a:lnTo>
                    <a:pt x="4355" y="10182"/>
                  </a:lnTo>
                  <a:lnTo>
                    <a:pt x="4764" y="10325"/>
                  </a:lnTo>
                  <a:lnTo>
                    <a:pt x="5173" y="10448"/>
                  </a:lnTo>
                  <a:lnTo>
                    <a:pt x="5602" y="10570"/>
                  </a:lnTo>
                  <a:lnTo>
                    <a:pt x="6032" y="10693"/>
                  </a:lnTo>
                  <a:lnTo>
                    <a:pt x="6482" y="10795"/>
                  </a:lnTo>
                  <a:lnTo>
                    <a:pt x="6952" y="10877"/>
                  </a:lnTo>
                  <a:lnTo>
                    <a:pt x="7422" y="10959"/>
                  </a:lnTo>
                  <a:lnTo>
                    <a:pt x="7892" y="11020"/>
                  </a:lnTo>
                  <a:lnTo>
                    <a:pt x="8383" y="11061"/>
                  </a:lnTo>
                  <a:lnTo>
                    <a:pt x="8873" y="11102"/>
                  </a:lnTo>
                  <a:lnTo>
                    <a:pt x="9385" y="11122"/>
                  </a:lnTo>
                  <a:lnTo>
                    <a:pt x="10386" y="11122"/>
                  </a:lnTo>
                  <a:lnTo>
                    <a:pt x="10897" y="11102"/>
                  </a:lnTo>
                  <a:lnTo>
                    <a:pt x="11388" y="11061"/>
                  </a:lnTo>
                  <a:lnTo>
                    <a:pt x="11879" y="11020"/>
                  </a:lnTo>
                  <a:lnTo>
                    <a:pt x="12349" y="10959"/>
                  </a:lnTo>
                  <a:lnTo>
                    <a:pt x="12819" y="10877"/>
                  </a:lnTo>
                  <a:lnTo>
                    <a:pt x="13289" y="10795"/>
                  </a:lnTo>
                  <a:lnTo>
                    <a:pt x="13739" y="10693"/>
                  </a:lnTo>
                  <a:lnTo>
                    <a:pt x="14168" y="10570"/>
                  </a:lnTo>
                  <a:lnTo>
                    <a:pt x="14598" y="10448"/>
                  </a:lnTo>
                  <a:lnTo>
                    <a:pt x="15007" y="10325"/>
                  </a:lnTo>
                  <a:lnTo>
                    <a:pt x="15416" y="10182"/>
                  </a:lnTo>
                  <a:lnTo>
                    <a:pt x="15804" y="10018"/>
                  </a:lnTo>
                  <a:lnTo>
                    <a:pt x="16172" y="9855"/>
                  </a:lnTo>
                  <a:lnTo>
                    <a:pt x="16519" y="9691"/>
                  </a:lnTo>
                  <a:lnTo>
                    <a:pt x="16867" y="9507"/>
                  </a:lnTo>
                  <a:lnTo>
                    <a:pt x="17194" y="9303"/>
                  </a:lnTo>
                  <a:lnTo>
                    <a:pt x="17501" y="9098"/>
                  </a:lnTo>
                  <a:lnTo>
                    <a:pt x="17807" y="8894"/>
                  </a:lnTo>
                  <a:lnTo>
                    <a:pt x="18073" y="8669"/>
                  </a:lnTo>
                  <a:lnTo>
                    <a:pt x="18339" y="8444"/>
                  </a:lnTo>
                  <a:lnTo>
                    <a:pt x="18564" y="8219"/>
                  </a:lnTo>
                  <a:lnTo>
                    <a:pt x="18789" y="7974"/>
                  </a:lnTo>
                  <a:lnTo>
                    <a:pt x="18993" y="7729"/>
                  </a:lnTo>
                  <a:lnTo>
                    <a:pt x="19157" y="7483"/>
                  </a:lnTo>
                  <a:lnTo>
                    <a:pt x="19320" y="7218"/>
                  </a:lnTo>
                  <a:lnTo>
                    <a:pt x="19463" y="6952"/>
                  </a:lnTo>
                  <a:lnTo>
                    <a:pt x="19566" y="6686"/>
                  </a:lnTo>
                  <a:lnTo>
                    <a:pt x="19647" y="6420"/>
                  </a:lnTo>
                  <a:lnTo>
                    <a:pt x="19709" y="6134"/>
                  </a:lnTo>
                  <a:lnTo>
                    <a:pt x="19750" y="5848"/>
                  </a:lnTo>
                  <a:lnTo>
                    <a:pt x="19770" y="5562"/>
                  </a:lnTo>
                  <a:lnTo>
                    <a:pt x="19750" y="5275"/>
                  </a:lnTo>
                  <a:lnTo>
                    <a:pt x="19709" y="5010"/>
                  </a:lnTo>
                  <a:lnTo>
                    <a:pt x="19647" y="4723"/>
                  </a:lnTo>
                  <a:lnTo>
                    <a:pt x="19566" y="4458"/>
                  </a:lnTo>
                  <a:lnTo>
                    <a:pt x="19463" y="4171"/>
                  </a:lnTo>
                  <a:lnTo>
                    <a:pt x="19320" y="3906"/>
                  </a:lnTo>
                  <a:lnTo>
                    <a:pt x="19157" y="3660"/>
                  </a:lnTo>
                  <a:lnTo>
                    <a:pt x="18993" y="3395"/>
                  </a:lnTo>
                  <a:lnTo>
                    <a:pt x="18789" y="3149"/>
                  </a:lnTo>
                  <a:lnTo>
                    <a:pt x="18564" y="2924"/>
                  </a:lnTo>
                  <a:lnTo>
                    <a:pt x="18339" y="2679"/>
                  </a:lnTo>
                  <a:lnTo>
                    <a:pt x="18073" y="2454"/>
                  </a:lnTo>
                  <a:lnTo>
                    <a:pt x="17807" y="2250"/>
                  </a:lnTo>
                  <a:lnTo>
                    <a:pt x="17501" y="2025"/>
                  </a:lnTo>
                  <a:lnTo>
                    <a:pt x="17194" y="1820"/>
                  </a:lnTo>
                  <a:lnTo>
                    <a:pt x="16867" y="1636"/>
                  </a:lnTo>
                  <a:lnTo>
                    <a:pt x="16519" y="1452"/>
                  </a:lnTo>
                  <a:lnTo>
                    <a:pt x="16172" y="1268"/>
                  </a:lnTo>
                  <a:lnTo>
                    <a:pt x="15804" y="1105"/>
                  </a:lnTo>
                  <a:lnTo>
                    <a:pt x="15416" y="962"/>
                  </a:lnTo>
                  <a:lnTo>
                    <a:pt x="15007" y="819"/>
                  </a:lnTo>
                  <a:lnTo>
                    <a:pt x="14598" y="676"/>
                  </a:lnTo>
                  <a:lnTo>
                    <a:pt x="14168" y="553"/>
                  </a:lnTo>
                  <a:lnTo>
                    <a:pt x="13739" y="451"/>
                  </a:lnTo>
                  <a:lnTo>
                    <a:pt x="13289" y="348"/>
                  </a:lnTo>
                  <a:lnTo>
                    <a:pt x="12819" y="267"/>
                  </a:lnTo>
                  <a:lnTo>
                    <a:pt x="12349" y="185"/>
                  </a:lnTo>
                  <a:lnTo>
                    <a:pt x="11879" y="124"/>
                  </a:lnTo>
                  <a:lnTo>
                    <a:pt x="11388" y="62"/>
                  </a:lnTo>
                  <a:lnTo>
                    <a:pt x="10897" y="42"/>
                  </a:lnTo>
                  <a:lnTo>
                    <a:pt x="10386" y="21"/>
                  </a:lnTo>
                  <a:lnTo>
                    <a:pt x="9896" y="1"/>
                  </a:lnTo>
                  <a:close/>
                </a:path>
              </a:pathLst>
            </a:custGeom>
            <a:solidFill>
              <a:srgbClr val="313131">
                <a:alpha val="1368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774" name="Google Shape;2774;p1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361806" y="3811625"/>
              <a:ext cx="1295325" cy="11068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14">
    <p:spTree>
      <p:nvGrpSpPr>
        <p:cNvPr id="2775" name="Shape 2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76" name="Google Shape;2776;p19"/>
          <p:cNvGrpSpPr/>
          <p:nvPr/>
        </p:nvGrpSpPr>
        <p:grpSpPr>
          <a:xfrm>
            <a:off x="1" y="4"/>
            <a:ext cx="9144034" cy="5130405"/>
            <a:chOff x="241825" y="855000"/>
            <a:chExt cx="7138200" cy="4005000"/>
          </a:xfrm>
        </p:grpSpPr>
        <p:sp>
          <p:nvSpPr>
            <p:cNvPr id="2777" name="Google Shape;2777;p19"/>
            <p:cNvSpPr/>
            <p:nvPr/>
          </p:nvSpPr>
          <p:spPr>
            <a:xfrm>
              <a:off x="7093725" y="2174800"/>
              <a:ext cx="286300" cy="330000"/>
            </a:xfrm>
            <a:custGeom>
              <a:rect b="b" l="l" r="r" t="t"/>
              <a:pathLst>
                <a:path extrusionOk="0" fill="none" h="13200" w="11452">
                  <a:moveTo>
                    <a:pt x="11452" y="13199"/>
                  </a:moveTo>
                  <a:lnTo>
                    <a:pt x="11452" y="1"/>
                  </a:lnTo>
                  <a:lnTo>
                    <a:pt x="1" y="6581"/>
                  </a:lnTo>
                  <a:lnTo>
                    <a:pt x="11452" y="1319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8" name="Google Shape;2778;p19"/>
            <p:cNvSpPr/>
            <p:nvPr/>
          </p:nvSpPr>
          <p:spPr>
            <a:xfrm>
              <a:off x="6714525" y="2347675"/>
              <a:ext cx="665500" cy="423875"/>
            </a:xfrm>
            <a:custGeom>
              <a:rect b="b" l="l" r="r" t="t"/>
              <a:pathLst>
                <a:path extrusionOk="0" fill="none" h="16955" w="26620">
                  <a:moveTo>
                    <a:pt x="0" y="8440"/>
                  </a:moveTo>
                  <a:lnTo>
                    <a:pt x="14723" y="16954"/>
                  </a:lnTo>
                  <a:lnTo>
                    <a:pt x="26620" y="10076"/>
                  </a:lnTo>
                  <a:lnTo>
                    <a:pt x="26620" y="6916"/>
                  </a:lnTo>
                  <a:lnTo>
                    <a:pt x="14611" y="1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9" name="Google Shape;2779;p19"/>
            <p:cNvSpPr/>
            <p:nvPr/>
          </p:nvSpPr>
          <p:spPr>
            <a:xfrm>
              <a:off x="6711725" y="1908050"/>
              <a:ext cx="668300" cy="423850"/>
            </a:xfrm>
            <a:custGeom>
              <a:rect b="b" l="l" r="r" t="t"/>
              <a:pathLst>
                <a:path extrusionOk="0" fill="none" h="16954" w="26732">
                  <a:moveTo>
                    <a:pt x="1" y="8440"/>
                  </a:moveTo>
                  <a:lnTo>
                    <a:pt x="14723" y="16954"/>
                  </a:lnTo>
                  <a:lnTo>
                    <a:pt x="26732" y="10039"/>
                  </a:lnTo>
                  <a:lnTo>
                    <a:pt x="26732" y="6990"/>
                  </a:lnTo>
                  <a:lnTo>
                    <a:pt x="14649" y="1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0" name="Google Shape;2780;p19"/>
            <p:cNvSpPr/>
            <p:nvPr/>
          </p:nvSpPr>
          <p:spPr>
            <a:xfrm>
              <a:off x="6707075" y="1029725"/>
              <a:ext cx="672950" cy="422925"/>
            </a:xfrm>
            <a:custGeom>
              <a:rect b="b" l="l" r="r" t="t"/>
              <a:pathLst>
                <a:path extrusionOk="0" fill="none" h="16917" w="26918">
                  <a:moveTo>
                    <a:pt x="1" y="8440"/>
                  </a:moveTo>
                  <a:lnTo>
                    <a:pt x="14723" y="16917"/>
                  </a:lnTo>
                  <a:lnTo>
                    <a:pt x="26918" y="9890"/>
                  </a:lnTo>
                  <a:lnTo>
                    <a:pt x="26918" y="7102"/>
                  </a:lnTo>
                  <a:lnTo>
                    <a:pt x="14649" y="1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1" name="Google Shape;2781;p19"/>
            <p:cNvSpPr/>
            <p:nvPr/>
          </p:nvSpPr>
          <p:spPr>
            <a:xfrm>
              <a:off x="7089075" y="1292775"/>
              <a:ext cx="290950" cy="336475"/>
            </a:xfrm>
            <a:custGeom>
              <a:rect b="b" l="l" r="r" t="t"/>
              <a:pathLst>
                <a:path extrusionOk="0" fill="none" h="13459" w="11638">
                  <a:moveTo>
                    <a:pt x="11638" y="13458"/>
                  </a:moveTo>
                  <a:lnTo>
                    <a:pt x="11638" y="0"/>
                  </a:lnTo>
                  <a:lnTo>
                    <a:pt x="1" y="6729"/>
                  </a:lnTo>
                  <a:lnTo>
                    <a:pt x="11638" y="1345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2" name="Google Shape;2782;p19"/>
            <p:cNvSpPr/>
            <p:nvPr/>
          </p:nvSpPr>
          <p:spPr>
            <a:xfrm>
              <a:off x="6709875" y="1469350"/>
              <a:ext cx="670150" cy="422925"/>
            </a:xfrm>
            <a:custGeom>
              <a:rect b="b" l="l" r="r" t="t"/>
              <a:pathLst>
                <a:path extrusionOk="0" fill="none" h="16917" w="26806">
                  <a:moveTo>
                    <a:pt x="0" y="8440"/>
                  </a:moveTo>
                  <a:lnTo>
                    <a:pt x="14723" y="16917"/>
                  </a:lnTo>
                  <a:lnTo>
                    <a:pt x="26806" y="9927"/>
                  </a:lnTo>
                  <a:lnTo>
                    <a:pt x="26806" y="7028"/>
                  </a:lnTo>
                  <a:lnTo>
                    <a:pt x="14611" y="1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3" name="Google Shape;2783;p19"/>
            <p:cNvSpPr/>
            <p:nvPr/>
          </p:nvSpPr>
          <p:spPr>
            <a:xfrm>
              <a:off x="7096525" y="2615375"/>
              <a:ext cx="283500" cy="328100"/>
            </a:xfrm>
            <a:custGeom>
              <a:rect b="b" l="l" r="r" t="t"/>
              <a:pathLst>
                <a:path extrusionOk="0" fill="none" h="13124" w="11340">
                  <a:moveTo>
                    <a:pt x="11340" y="13124"/>
                  </a:moveTo>
                  <a:lnTo>
                    <a:pt x="11340" y="0"/>
                  </a:lnTo>
                  <a:lnTo>
                    <a:pt x="0" y="6543"/>
                  </a:lnTo>
                  <a:lnTo>
                    <a:pt x="11340" y="1312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4" name="Google Shape;2784;p19"/>
            <p:cNvSpPr/>
            <p:nvPr/>
          </p:nvSpPr>
          <p:spPr>
            <a:xfrm>
              <a:off x="7090950" y="1733325"/>
              <a:ext cx="289075" cy="333700"/>
            </a:xfrm>
            <a:custGeom>
              <a:rect b="b" l="l" r="r" t="t"/>
              <a:pathLst>
                <a:path extrusionOk="0" fill="none" h="13348" w="11563">
                  <a:moveTo>
                    <a:pt x="11563" y="13347"/>
                  </a:moveTo>
                  <a:lnTo>
                    <a:pt x="11563" y="0"/>
                  </a:lnTo>
                  <a:lnTo>
                    <a:pt x="0" y="6692"/>
                  </a:lnTo>
                  <a:lnTo>
                    <a:pt x="11563" y="1334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5" name="Google Shape;2785;p19"/>
            <p:cNvSpPr/>
            <p:nvPr/>
          </p:nvSpPr>
          <p:spPr>
            <a:xfrm>
              <a:off x="6721950" y="3665650"/>
              <a:ext cx="658075" cy="423850"/>
            </a:xfrm>
            <a:custGeom>
              <a:rect b="b" l="l" r="r" t="t"/>
              <a:pathLst>
                <a:path extrusionOk="0" fill="none" h="16954" w="26323">
                  <a:moveTo>
                    <a:pt x="1" y="8440"/>
                  </a:moveTo>
                  <a:lnTo>
                    <a:pt x="14686" y="16953"/>
                  </a:lnTo>
                  <a:lnTo>
                    <a:pt x="26323" y="10224"/>
                  </a:lnTo>
                  <a:lnTo>
                    <a:pt x="26323" y="6767"/>
                  </a:lnTo>
                  <a:lnTo>
                    <a:pt x="14612" y="0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6" name="Google Shape;2786;p19"/>
            <p:cNvSpPr/>
            <p:nvPr/>
          </p:nvSpPr>
          <p:spPr>
            <a:xfrm>
              <a:off x="6723825" y="4105275"/>
              <a:ext cx="656200" cy="423850"/>
            </a:xfrm>
            <a:custGeom>
              <a:rect b="b" l="l" r="r" t="t"/>
              <a:pathLst>
                <a:path extrusionOk="0" fill="none" h="16954" w="26248">
                  <a:moveTo>
                    <a:pt x="0" y="8440"/>
                  </a:moveTo>
                  <a:lnTo>
                    <a:pt x="14722" y="16953"/>
                  </a:lnTo>
                  <a:lnTo>
                    <a:pt x="26248" y="10299"/>
                  </a:lnTo>
                  <a:lnTo>
                    <a:pt x="26248" y="6692"/>
                  </a:lnTo>
                  <a:lnTo>
                    <a:pt x="14611" y="0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7" name="Google Shape;2787;p19"/>
            <p:cNvSpPr/>
            <p:nvPr/>
          </p:nvSpPr>
          <p:spPr>
            <a:xfrm>
              <a:off x="7105825" y="4378525"/>
              <a:ext cx="274200" cy="316975"/>
            </a:xfrm>
            <a:custGeom>
              <a:rect b="b" l="l" r="r" t="t"/>
              <a:pathLst>
                <a:path extrusionOk="0" fill="none" h="12679" w="10968">
                  <a:moveTo>
                    <a:pt x="10968" y="12678"/>
                  </a:moveTo>
                  <a:lnTo>
                    <a:pt x="10968" y="1"/>
                  </a:lnTo>
                  <a:lnTo>
                    <a:pt x="0" y="6321"/>
                  </a:lnTo>
                  <a:lnTo>
                    <a:pt x="10968" y="1267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8" name="Google Shape;2788;p19"/>
            <p:cNvSpPr/>
            <p:nvPr/>
          </p:nvSpPr>
          <p:spPr>
            <a:xfrm>
              <a:off x="6719175" y="3226950"/>
              <a:ext cx="660850" cy="422925"/>
            </a:xfrm>
            <a:custGeom>
              <a:rect b="b" l="l" r="r" t="t"/>
              <a:pathLst>
                <a:path extrusionOk="0" fill="none" h="16917" w="26434">
                  <a:moveTo>
                    <a:pt x="0" y="8440"/>
                  </a:moveTo>
                  <a:lnTo>
                    <a:pt x="14723" y="16916"/>
                  </a:lnTo>
                  <a:lnTo>
                    <a:pt x="26434" y="10150"/>
                  </a:lnTo>
                  <a:lnTo>
                    <a:pt x="26434" y="6804"/>
                  </a:lnTo>
                  <a:lnTo>
                    <a:pt x="14611" y="0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9" name="Google Shape;2789;p19"/>
            <p:cNvSpPr/>
            <p:nvPr/>
          </p:nvSpPr>
          <p:spPr>
            <a:xfrm>
              <a:off x="7098375" y="3055925"/>
              <a:ext cx="281650" cy="325325"/>
            </a:xfrm>
            <a:custGeom>
              <a:rect b="b" l="l" r="r" t="t"/>
              <a:pathLst>
                <a:path extrusionOk="0" fill="none" h="13013" w="11266">
                  <a:moveTo>
                    <a:pt x="11266" y="13013"/>
                  </a:moveTo>
                  <a:lnTo>
                    <a:pt x="11266" y="0"/>
                  </a:lnTo>
                  <a:lnTo>
                    <a:pt x="1" y="6507"/>
                  </a:lnTo>
                  <a:lnTo>
                    <a:pt x="11266" y="1301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0" name="Google Shape;2790;p19"/>
            <p:cNvSpPr/>
            <p:nvPr/>
          </p:nvSpPr>
          <p:spPr>
            <a:xfrm>
              <a:off x="6716375" y="2787325"/>
              <a:ext cx="663650" cy="422900"/>
            </a:xfrm>
            <a:custGeom>
              <a:rect b="b" l="l" r="r" t="t"/>
              <a:pathLst>
                <a:path extrusionOk="0" fill="none" h="16916" w="26546">
                  <a:moveTo>
                    <a:pt x="1" y="8439"/>
                  </a:moveTo>
                  <a:lnTo>
                    <a:pt x="14723" y="16916"/>
                  </a:lnTo>
                  <a:lnTo>
                    <a:pt x="26546" y="10112"/>
                  </a:lnTo>
                  <a:lnTo>
                    <a:pt x="26546" y="6878"/>
                  </a:lnTo>
                  <a:lnTo>
                    <a:pt x="14649" y="0"/>
                  </a:lnTo>
                  <a:lnTo>
                    <a:pt x="1" y="843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1" name="Google Shape;2791;p19"/>
            <p:cNvSpPr/>
            <p:nvPr/>
          </p:nvSpPr>
          <p:spPr>
            <a:xfrm>
              <a:off x="7101175" y="3496475"/>
              <a:ext cx="278850" cy="322550"/>
            </a:xfrm>
            <a:custGeom>
              <a:rect b="b" l="l" r="r" t="t"/>
              <a:pathLst>
                <a:path extrusionOk="0" fill="none" h="12902" w="11154">
                  <a:moveTo>
                    <a:pt x="11154" y="12901"/>
                  </a:moveTo>
                  <a:lnTo>
                    <a:pt x="11154" y="1"/>
                  </a:lnTo>
                  <a:lnTo>
                    <a:pt x="0" y="6470"/>
                  </a:lnTo>
                  <a:lnTo>
                    <a:pt x="11154" y="1290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2" name="Google Shape;2792;p19"/>
            <p:cNvSpPr/>
            <p:nvPr/>
          </p:nvSpPr>
          <p:spPr>
            <a:xfrm>
              <a:off x="7103025" y="3937975"/>
              <a:ext cx="277000" cy="318825"/>
            </a:xfrm>
            <a:custGeom>
              <a:rect b="b" l="l" r="r" t="t"/>
              <a:pathLst>
                <a:path extrusionOk="0" fill="none" h="12753" w="11080">
                  <a:moveTo>
                    <a:pt x="11080" y="12752"/>
                  </a:moveTo>
                  <a:lnTo>
                    <a:pt x="11080" y="0"/>
                  </a:lnTo>
                  <a:lnTo>
                    <a:pt x="1" y="6358"/>
                  </a:lnTo>
                  <a:lnTo>
                    <a:pt x="11080" y="1275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3" name="Google Shape;2793;p19"/>
            <p:cNvSpPr/>
            <p:nvPr/>
          </p:nvSpPr>
          <p:spPr>
            <a:xfrm>
              <a:off x="4429000" y="1904350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1" y="8440"/>
                  </a:moveTo>
                  <a:lnTo>
                    <a:pt x="14723" y="16916"/>
                  </a:lnTo>
                  <a:lnTo>
                    <a:pt x="29334" y="8477"/>
                  </a:lnTo>
                  <a:lnTo>
                    <a:pt x="14611" y="0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4" name="Google Shape;2794;p19"/>
            <p:cNvSpPr/>
            <p:nvPr/>
          </p:nvSpPr>
          <p:spPr>
            <a:xfrm>
              <a:off x="5190225" y="1905275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0" y="8440"/>
                  </a:moveTo>
                  <a:lnTo>
                    <a:pt x="14723" y="16953"/>
                  </a:lnTo>
                  <a:lnTo>
                    <a:pt x="29334" y="8514"/>
                  </a:lnTo>
                  <a:lnTo>
                    <a:pt x="14611" y="0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5" name="Google Shape;2795;p19"/>
            <p:cNvSpPr/>
            <p:nvPr/>
          </p:nvSpPr>
          <p:spPr>
            <a:xfrm>
              <a:off x="4049775" y="2123700"/>
              <a:ext cx="733375" cy="422925"/>
            </a:xfrm>
            <a:custGeom>
              <a:rect b="b" l="l" r="r" t="t"/>
              <a:pathLst>
                <a:path extrusionOk="0" fill="none" h="16917" w="29335">
                  <a:moveTo>
                    <a:pt x="1" y="8439"/>
                  </a:moveTo>
                  <a:lnTo>
                    <a:pt x="14723" y="16916"/>
                  </a:lnTo>
                  <a:lnTo>
                    <a:pt x="29334" y="8477"/>
                  </a:lnTo>
                  <a:lnTo>
                    <a:pt x="14612" y="0"/>
                  </a:lnTo>
                  <a:lnTo>
                    <a:pt x="1" y="843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6" name="Google Shape;2796;p19"/>
            <p:cNvSpPr/>
            <p:nvPr/>
          </p:nvSpPr>
          <p:spPr>
            <a:xfrm>
              <a:off x="4811000" y="2124625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1" y="8440"/>
                  </a:moveTo>
                  <a:lnTo>
                    <a:pt x="14686" y="16953"/>
                  </a:lnTo>
                  <a:lnTo>
                    <a:pt x="29334" y="8514"/>
                  </a:lnTo>
                  <a:lnTo>
                    <a:pt x="14612" y="0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7" name="Google Shape;2797;p19"/>
            <p:cNvSpPr/>
            <p:nvPr/>
          </p:nvSpPr>
          <p:spPr>
            <a:xfrm>
              <a:off x="2146275" y="189970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0" y="8477"/>
                  </a:moveTo>
                  <a:lnTo>
                    <a:pt x="14686" y="16953"/>
                  </a:lnTo>
                  <a:lnTo>
                    <a:pt x="29334" y="8514"/>
                  </a:lnTo>
                  <a:lnTo>
                    <a:pt x="14611" y="0"/>
                  </a:lnTo>
                  <a:lnTo>
                    <a:pt x="0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8" name="Google Shape;2798;p19"/>
            <p:cNvSpPr/>
            <p:nvPr/>
          </p:nvSpPr>
          <p:spPr>
            <a:xfrm>
              <a:off x="2527350" y="2120900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0" y="8440"/>
                  </a:moveTo>
                  <a:lnTo>
                    <a:pt x="14723" y="16916"/>
                  </a:lnTo>
                  <a:lnTo>
                    <a:pt x="29334" y="8477"/>
                  </a:lnTo>
                  <a:lnTo>
                    <a:pt x="14649" y="1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9" name="Google Shape;2799;p19"/>
            <p:cNvSpPr/>
            <p:nvPr/>
          </p:nvSpPr>
          <p:spPr>
            <a:xfrm>
              <a:off x="2534775" y="3438850"/>
              <a:ext cx="733375" cy="422925"/>
            </a:xfrm>
            <a:custGeom>
              <a:rect b="b" l="l" r="r" t="t"/>
              <a:pathLst>
                <a:path extrusionOk="0" fill="none" h="16917" w="29335">
                  <a:moveTo>
                    <a:pt x="29334" y="8477"/>
                  </a:moveTo>
                  <a:lnTo>
                    <a:pt x="14612" y="1"/>
                  </a:lnTo>
                  <a:lnTo>
                    <a:pt x="1" y="8440"/>
                  </a:lnTo>
                  <a:lnTo>
                    <a:pt x="14723" y="16917"/>
                  </a:lnTo>
                  <a:lnTo>
                    <a:pt x="29334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0" name="Google Shape;2800;p19"/>
            <p:cNvSpPr/>
            <p:nvPr/>
          </p:nvSpPr>
          <p:spPr>
            <a:xfrm>
              <a:off x="5571300" y="2125550"/>
              <a:ext cx="734275" cy="423850"/>
            </a:xfrm>
            <a:custGeom>
              <a:rect b="b" l="l" r="r" t="t"/>
              <a:pathLst>
                <a:path extrusionOk="0" fill="none" h="16954" w="29371">
                  <a:moveTo>
                    <a:pt x="14648" y="0"/>
                  </a:moveTo>
                  <a:lnTo>
                    <a:pt x="0" y="8477"/>
                  </a:lnTo>
                  <a:lnTo>
                    <a:pt x="14723" y="16954"/>
                  </a:lnTo>
                  <a:lnTo>
                    <a:pt x="29371" y="8514"/>
                  </a:lnTo>
                  <a:lnTo>
                    <a:pt x="146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1" name="Google Shape;2801;p19"/>
            <p:cNvSpPr/>
            <p:nvPr/>
          </p:nvSpPr>
          <p:spPr>
            <a:xfrm>
              <a:off x="2906575" y="190155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0" y="8440"/>
                  </a:moveTo>
                  <a:lnTo>
                    <a:pt x="14722" y="16954"/>
                  </a:lnTo>
                  <a:lnTo>
                    <a:pt x="29333" y="8477"/>
                  </a:lnTo>
                  <a:lnTo>
                    <a:pt x="14648" y="1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2" name="Google Shape;2802;p19"/>
            <p:cNvSpPr/>
            <p:nvPr/>
          </p:nvSpPr>
          <p:spPr>
            <a:xfrm>
              <a:off x="3288575" y="2121825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0" y="8440"/>
                  </a:moveTo>
                  <a:lnTo>
                    <a:pt x="14723" y="16954"/>
                  </a:lnTo>
                  <a:lnTo>
                    <a:pt x="29334" y="8514"/>
                  </a:lnTo>
                  <a:lnTo>
                    <a:pt x="14611" y="1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3" name="Google Shape;2803;p19"/>
            <p:cNvSpPr/>
            <p:nvPr/>
          </p:nvSpPr>
          <p:spPr>
            <a:xfrm>
              <a:off x="3667775" y="1902475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1" y="8440"/>
                  </a:moveTo>
                  <a:lnTo>
                    <a:pt x="14723" y="16954"/>
                  </a:lnTo>
                  <a:lnTo>
                    <a:pt x="29334" y="8515"/>
                  </a:lnTo>
                  <a:lnTo>
                    <a:pt x="14612" y="1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4" name="Google Shape;2804;p19"/>
            <p:cNvSpPr/>
            <p:nvPr/>
          </p:nvSpPr>
          <p:spPr>
            <a:xfrm>
              <a:off x="5574075" y="2565175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14612" y="1"/>
                  </a:moveTo>
                  <a:lnTo>
                    <a:pt x="1" y="8440"/>
                  </a:lnTo>
                  <a:lnTo>
                    <a:pt x="14723" y="16954"/>
                  </a:lnTo>
                  <a:lnTo>
                    <a:pt x="29334" y="8514"/>
                  </a:lnTo>
                  <a:lnTo>
                    <a:pt x="1461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5" name="Google Shape;2805;p19"/>
            <p:cNvSpPr/>
            <p:nvPr/>
          </p:nvSpPr>
          <p:spPr>
            <a:xfrm>
              <a:off x="3675225" y="3221375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29334" y="8477"/>
                  </a:moveTo>
                  <a:lnTo>
                    <a:pt x="14611" y="0"/>
                  </a:lnTo>
                  <a:lnTo>
                    <a:pt x="0" y="8439"/>
                  </a:lnTo>
                  <a:lnTo>
                    <a:pt x="14723" y="16916"/>
                  </a:lnTo>
                  <a:lnTo>
                    <a:pt x="29334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6" name="Google Shape;2806;p19"/>
            <p:cNvSpPr/>
            <p:nvPr/>
          </p:nvSpPr>
          <p:spPr>
            <a:xfrm>
              <a:off x="3296000" y="3439775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29334" y="8515"/>
                  </a:moveTo>
                  <a:lnTo>
                    <a:pt x="14612" y="1"/>
                  </a:lnTo>
                  <a:lnTo>
                    <a:pt x="1" y="8440"/>
                  </a:lnTo>
                  <a:lnTo>
                    <a:pt x="14723" y="16954"/>
                  </a:lnTo>
                  <a:lnTo>
                    <a:pt x="29334" y="851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7" name="Google Shape;2807;p19"/>
            <p:cNvSpPr/>
            <p:nvPr/>
          </p:nvSpPr>
          <p:spPr>
            <a:xfrm>
              <a:off x="4436425" y="3222300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29334" y="8514"/>
                  </a:moveTo>
                  <a:lnTo>
                    <a:pt x="14612" y="0"/>
                  </a:lnTo>
                  <a:lnTo>
                    <a:pt x="1" y="8440"/>
                  </a:lnTo>
                  <a:lnTo>
                    <a:pt x="14686" y="16953"/>
                  </a:lnTo>
                  <a:lnTo>
                    <a:pt x="29334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8" name="Google Shape;2808;p19"/>
            <p:cNvSpPr/>
            <p:nvPr/>
          </p:nvSpPr>
          <p:spPr>
            <a:xfrm>
              <a:off x="2914000" y="321950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29334" y="8514"/>
                  </a:moveTo>
                  <a:lnTo>
                    <a:pt x="14611" y="1"/>
                  </a:lnTo>
                  <a:lnTo>
                    <a:pt x="0" y="8440"/>
                  </a:lnTo>
                  <a:lnTo>
                    <a:pt x="14723" y="16954"/>
                  </a:lnTo>
                  <a:lnTo>
                    <a:pt x="29334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9" name="Google Shape;2809;p19"/>
            <p:cNvSpPr/>
            <p:nvPr/>
          </p:nvSpPr>
          <p:spPr>
            <a:xfrm>
              <a:off x="4057225" y="3441650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29334" y="8477"/>
                  </a:moveTo>
                  <a:lnTo>
                    <a:pt x="14611" y="0"/>
                  </a:lnTo>
                  <a:lnTo>
                    <a:pt x="0" y="8440"/>
                  </a:lnTo>
                  <a:lnTo>
                    <a:pt x="14686" y="16916"/>
                  </a:lnTo>
                  <a:lnTo>
                    <a:pt x="29334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0" name="Google Shape;2810;p19"/>
            <p:cNvSpPr/>
            <p:nvPr/>
          </p:nvSpPr>
          <p:spPr>
            <a:xfrm>
              <a:off x="4817500" y="3442575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29334" y="8514"/>
                  </a:moveTo>
                  <a:lnTo>
                    <a:pt x="14649" y="0"/>
                  </a:lnTo>
                  <a:lnTo>
                    <a:pt x="1" y="8440"/>
                  </a:lnTo>
                  <a:lnTo>
                    <a:pt x="14723" y="16954"/>
                  </a:lnTo>
                  <a:lnTo>
                    <a:pt x="29334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1" name="Google Shape;2811;p19"/>
            <p:cNvSpPr/>
            <p:nvPr/>
          </p:nvSpPr>
          <p:spPr>
            <a:xfrm>
              <a:off x="5576875" y="300480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29334" y="8477"/>
                  </a:moveTo>
                  <a:lnTo>
                    <a:pt x="14611" y="1"/>
                  </a:lnTo>
                  <a:lnTo>
                    <a:pt x="0" y="8440"/>
                  </a:lnTo>
                  <a:lnTo>
                    <a:pt x="14686" y="16954"/>
                  </a:lnTo>
                  <a:lnTo>
                    <a:pt x="29334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2" name="Google Shape;2812;p19"/>
            <p:cNvSpPr/>
            <p:nvPr/>
          </p:nvSpPr>
          <p:spPr>
            <a:xfrm>
              <a:off x="5578725" y="3444425"/>
              <a:ext cx="733375" cy="422925"/>
            </a:xfrm>
            <a:custGeom>
              <a:rect b="b" l="l" r="r" t="t"/>
              <a:pathLst>
                <a:path extrusionOk="0" fill="none" h="16917" w="29335">
                  <a:moveTo>
                    <a:pt x="29334" y="8477"/>
                  </a:moveTo>
                  <a:lnTo>
                    <a:pt x="14612" y="1"/>
                  </a:lnTo>
                  <a:lnTo>
                    <a:pt x="1" y="8440"/>
                  </a:lnTo>
                  <a:lnTo>
                    <a:pt x="14723" y="16917"/>
                  </a:lnTo>
                  <a:lnTo>
                    <a:pt x="29334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3" name="Google Shape;2813;p19"/>
            <p:cNvSpPr/>
            <p:nvPr/>
          </p:nvSpPr>
          <p:spPr>
            <a:xfrm>
              <a:off x="5196725" y="3224150"/>
              <a:ext cx="734300" cy="422925"/>
            </a:xfrm>
            <a:custGeom>
              <a:rect b="b" l="l" r="r" t="t"/>
              <a:pathLst>
                <a:path extrusionOk="0" fill="none" h="16917" w="29372">
                  <a:moveTo>
                    <a:pt x="29371" y="8477"/>
                  </a:moveTo>
                  <a:lnTo>
                    <a:pt x="14649" y="1"/>
                  </a:lnTo>
                  <a:lnTo>
                    <a:pt x="1" y="8440"/>
                  </a:lnTo>
                  <a:lnTo>
                    <a:pt x="14723" y="16917"/>
                  </a:lnTo>
                  <a:lnTo>
                    <a:pt x="29371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4" name="Google Shape;2814;p19"/>
            <p:cNvSpPr/>
            <p:nvPr/>
          </p:nvSpPr>
          <p:spPr>
            <a:xfrm>
              <a:off x="1766125" y="2119050"/>
              <a:ext cx="734300" cy="423850"/>
            </a:xfrm>
            <a:custGeom>
              <a:rect b="b" l="l" r="r" t="t"/>
              <a:pathLst>
                <a:path extrusionOk="0" fill="none" h="16954" w="29372">
                  <a:moveTo>
                    <a:pt x="1" y="8440"/>
                  </a:moveTo>
                  <a:lnTo>
                    <a:pt x="14723" y="16953"/>
                  </a:lnTo>
                  <a:lnTo>
                    <a:pt x="29371" y="8514"/>
                  </a:lnTo>
                  <a:lnTo>
                    <a:pt x="14649" y="0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5" name="Google Shape;2815;p19"/>
            <p:cNvSpPr/>
            <p:nvPr/>
          </p:nvSpPr>
          <p:spPr>
            <a:xfrm>
              <a:off x="4820300" y="388220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29334" y="8477"/>
                  </a:moveTo>
                  <a:lnTo>
                    <a:pt x="14611" y="1"/>
                  </a:lnTo>
                  <a:lnTo>
                    <a:pt x="0" y="8440"/>
                  </a:lnTo>
                  <a:lnTo>
                    <a:pt x="14723" y="16954"/>
                  </a:lnTo>
                  <a:lnTo>
                    <a:pt x="29334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6" name="Google Shape;2816;p19"/>
            <p:cNvSpPr/>
            <p:nvPr/>
          </p:nvSpPr>
          <p:spPr>
            <a:xfrm>
              <a:off x="4438300" y="3661925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29334" y="8477"/>
                  </a:moveTo>
                  <a:lnTo>
                    <a:pt x="14611" y="0"/>
                  </a:lnTo>
                  <a:lnTo>
                    <a:pt x="0" y="8440"/>
                  </a:lnTo>
                  <a:lnTo>
                    <a:pt x="14723" y="16916"/>
                  </a:lnTo>
                  <a:lnTo>
                    <a:pt x="29334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7" name="Google Shape;2817;p19"/>
            <p:cNvSpPr/>
            <p:nvPr/>
          </p:nvSpPr>
          <p:spPr>
            <a:xfrm>
              <a:off x="3677075" y="3660075"/>
              <a:ext cx="734300" cy="423850"/>
            </a:xfrm>
            <a:custGeom>
              <a:rect b="b" l="l" r="r" t="t"/>
              <a:pathLst>
                <a:path extrusionOk="0" fill="none" h="16954" w="29372">
                  <a:moveTo>
                    <a:pt x="29371" y="8514"/>
                  </a:moveTo>
                  <a:lnTo>
                    <a:pt x="14649" y="0"/>
                  </a:lnTo>
                  <a:lnTo>
                    <a:pt x="1" y="8439"/>
                  </a:lnTo>
                  <a:lnTo>
                    <a:pt x="14723" y="16953"/>
                  </a:lnTo>
                  <a:lnTo>
                    <a:pt x="29371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8" name="Google Shape;2818;p19"/>
            <p:cNvSpPr/>
            <p:nvPr/>
          </p:nvSpPr>
          <p:spPr>
            <a:xfrm>
              <a:off x="4059075" y="3880350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29334" y="8514"/>
                  </a:moveTo>
                  <a:lnTo>
                    <a:pt x="14612" y="0"/>
                  </a:lnTo>
                  <a:lnTo>
                    <a:pt x="1" y="8477"/>
                  </a:lnTo>
                  <a:lnTo>
                    <a:pt x="14723" y="16953"/>
                  </a:lnTo>
                  <a:lnTo>
                    <a:pt x="29334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9" name="Google Shape;2819;p19"/>
            <p:cNvSpPr/>
            <p:nvPr/>
          </p:nvSpPr>
          <p:spPr>
            <a:xfrm>
              <a:off x="5199525" y="366285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29334" y="8514"/>
                  </a:moveTo>
                  <a:lnTo>
                    <a:pt x="14611" y="1"/>
                  </a:lnTo>
                  <a:lnTo>
                    <a:pt x="0" y="8440"/>
                  </a:lnTo>
                  <a:lnTo>
                    <a:pt x="14723" y="16954"/>
                  </a:lnTo>
                  <a:lnTo>
                    <a:pt x="29334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0" name="Google Shape;2820;p19"/>
            <p:cNvSpPr/>
            <p:nvPr/>
          </p:nvSpPr>
          <p:spPr>
            <a:xfrm>
              <a:off x="5957950" y="3225075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29334" y="8515"/>
                  </a:moveTo>
                  <a:lnTo>
                    <a:pt x="14648" y="1"/>
                  </a:lnTo>
                  <a:lnTo>
                    <a:pt x="0" y="8440"/>
                  </a:lnTo>
                  <a:lnTo>
                    <a:pt x="14723" y="16954"/>
                  </a:lnTo>
                  <a:lnTo>
                    <a:pt x="29334" y="851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1" name="Google Shape;2821;p19"/>
            <p:cNvSpPr/>
            <p:nvPr/>
          </p:nvSpPr>
          <p:spPr>
            <a:xfrm>
              <a:off x="5956075" y="2785450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14612" y="1"/>
                  </a:moveTo>
                  <a:lnTo>
                    <a:pt x="1" y="8440"/>
                  </a:lnTo>
                  <a:lnTo>
                    <a:pt x="14723" y="16954"/>
                  </a:lnTo>
                  <a:lnTo>
                    <a:pt x="29334" y="8514"/>
                  </a:lnTo>
                  <a:lnTo>
                    <a:pt x="1461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2" name="Google Shape;2822;p19"/>
            <p:cNvSpPr/>
            <p:nvPr/>
          </p:nvSpPr>
          <p:spPr>
            <a:xfrm>
              <a:off x="5581525" y="3883125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29334" y="8514"/>
                  </a:moveTo>
                  <a:lnTo>
                    <a:pt x="14611" y="1"/>
                  </a:lnTo>
                  <a:lnTo>
                    <a:pt x="0" y="8440"/>
                  </a:lnTo>
                  <a:lnTo>
                    <a:pt x="14723" y="16954"/>
                  </a:lnTo>
                  <a:lnTo>
                    <a:pt x="29334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3" name="Google Shape;2823;p19"/>
            <p:cNvSpPr/>
            <p:nvPr/>
          </p:nvSpPr>
          <p:spPr>
            <a:xfrm>
              <a:off x="3297850" y="3879425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29334" y="8514"/>
                  </a:moveTo>
                  <a:lnTo>
                    <a:pt x="14649" y="0"/>
                  </a:lnTo>
                  <a:lnTo>
                    <a:pt x="1" y="8439"/>
                  </a:lnTo>
                  <a:lnTo>
                    <a:pt x="14723" y="16953"/>
                  </a:lnTo>
                  <a:lnTo>
                    <a:pt x="29334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4" name="Google Shape;2824;p19"/>
            <p:cNvSpPr/>
            <p:nvPr/>
          </p:nvSpPr>
          <p:spPr>
            <a:xfrm>
              <a:off x="5960725" y="3664700"/>
              <a:ext cx="733375" cy="422925"/>
            </a:xfrm>
            <a:custGeom>
              <a:rect b="b" l="l" r="r" t="t"/>
              <a:pathLst>
                <a:path extrusionOk="0" fill="none" h="16917" w="29335">
                  <a:moveTo>
                    <a:pt x="29334" y="8478"/>
                  </a:moveTo>
                  <a:lnTo>
                    <a:pt x="14612" y="1"/>
                  </a:lnTo>
                  <a:lnTo>
                    <a:pt x="1" y="8440"/>
                  </a:lnTo>
                  <a:lnTo>
                    <a:pt x="14723" y="16917"/>
                  </a:lnTo>
                  <a:lnTo>
                    <a:pt x="29334" y="847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5" name="Google Shape;2825;p19"/>
            <p:cNvSpPr/>
            <p:nvPr/>
          </p:nvSpPr>
          <p:spPr>
            <a:xfrm>
              <a:off x="1010475" y="2996450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14723" y="16953"/>
                  </a:moveTo>
                  <a:lnTo>
                    <a:pt x="29334" y="8514"/>
                  </a:lnTo>
                  <a:lnTo>
                    <a:pt x="14612" y="0"/>
                  </a:lnTo>
                  <a:lnTo>
                    <a:pt x="1" y="8439"/>
                  </a:lnTo>
                  <a:lnTo>
                    <a:pt x="14723" y="1695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6" name="Google Shape;2826;p19"/>
            <p:cNvSpPr/>
            <p:nvPr/>
          </p:nvSpPr>
          <p:spPr>
            <a:xfrm>
              <a:off x="1385050" y="1898775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1" y="8439"/>
                  </a:moveTo>
                  <a:lnTo>
                    <a:pt x="14723" y="16953"/>
                  </a:lnTo>
                  <a:lnTo>
                    <a:pt x="29334" y="8514"/>
                  </a:lnTo>
                  <a:lnTo>
                    <a:pt x="14612" y="0"/>
                  </a:lnTo>
                  <a:lnTo>
                    <a:pt x="1" y="843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7" name="Google Shape;2827;p19"/>
            <p:cNvSpPr/>
            <p:nvPr/>
          </p:nvSpPr>
          <p:spPr>
            <a:xfrm>
              <a:off x="1012350" y="3436075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14723" y="16916"/>
                  </a:moveTo>
                  <a:lnTo>
                    <a:pt x="29334" y="8477"/>
                  </a:lnTo>
                  <a:lnTo>
                    <a:pt x="14648" y="0"/>
                  </a:lnTo>
                  <a:lnTo>
                    <a:pt x="0" y="8440"/>
                  </a:lnTo>
                  <a:lnTo>
                    <a:pt x="14723" y="1691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8" name="Google Shape;2828;p19"/>
            <p:cNvSpPr/>
            <p:nvPr/>
          </p:nvSpPr>
          <p:spPr>
            <a:xfrm>
              <a:off x="1015125" y="3875700"/>
              <a:ext cx="733375" cy="422925"/>
            </a:xfrm>
            <a:custGeom>
              <a:rect b="b" l="l" r="r" t="t"/>
              <a:pathLst>
                <a:path extrusionOk="0" fill="none" h="16917" w="29335">
                  <a:moveTo>
                    <a:pt x="29334" y="8477"/>
                  </a:moveTo>
                  <a:lnTo>
                    <a:pt x="14612" y="0"/>
                  </a:lnTo>
                  <a:lnTo>
                    <a:pt x="1" y="8440"/>
                  </a:lnTo>
                  <a:lnTo>
                    <a:pt x="14723" y="16916"/>
                  </a:lnTo>
                  <a:lnTo>
                    <a:pt x="29334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9" name="Google Shape;2829;p19"/>
            <p:cNvSpPr/>
            <p:nvPr/>
          </p:nvSpPr>
          <p:spPr>
            <a:xfrm>
              <a:off x="1007700" y="2556800"/>
              <a:ext cx="733350" cy="423875"/>
            </a:xfrm>
            <a:custGeom>
              <a:rect b="b" l="l" r="r" t="t"/>
              <a:pathLst>
                <a:path extrusionOk="0" fill="none" h="16955" w="29334">
                  <a:moveTo>
                    <a:pt x="14723" y="16954"/>
                  </a:moveTo>
                  <a:lnTo>
                    <a:pt x="29334" y="8515"/>
                  </a:lnTo>
                  <a:lnTo>
                    <a:pt x="14611" y="1"/>
                  </a:lnTo>
                  <a:lnTo>
                    <a:pt x="0" y="8440"/>
                  </a:lnTo>
                  <a:lnTo>
                    <a:pt x="14723" y="1695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0" name="Google Shape;2830;p19"/>
            <p:cNvSpPr/>
            <p:nvPr/>
          </p:nvSpPr>
          <p:spPr>
            <a:xfrm>
              <a:off x="2916775" y="3659125"/>
              <a:ext cx="733375" cy="422925"/>
            </a:xfrm>
            <a:custGeom>
              <a:rect b="b" l="l" r="r" t="t"/>
              <a:pathLst>
                <a:path extrusionOk="0" fill="none" h="16917" w="29335">
                  <a:moveTo>
                    <a:pt x="29334" y="8477"/>
                  </a:moveTo>
                  <a:lnTo>
                    <a:pt x="14612" y="1"/>
                  </a:lnTo>
                  <a:lnTo>
                    <a:pt x="1" y="8440"/>
                  </a:lnTo>
                  <a:lnTo>
                    <a:pt x="14686" y="16917"/>
                  </a:lnTo>
                  <a:lnTo>
                    <a:pt x="29334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1" name="Google Shape;2831;p19"/>
            <p:cNvSpPr/>
            <p:nvPr/>
          </p:nvSpPr>
          <p:spPr>
            <a:xfrm>
              <a:off x="1005850" y="2118125"/>
              <a:ext cx="733350" cy="422900"/>
            </a:xfrm>
            <a:custGeom>
              <a:rect b="b" l="l" r="r" t="t"/>
              <a:pathLst>
                <a:path extrusionOk="0" fill="none" h="16916" w="29334">
                  <a:moveTo>
                    <a:pt x="0" y="8439"/>
                  </a:moveTo>
                  <a:lnTo>
                    <a:pt x="14685" y="16916"/>
                  </a:lnTo>
                  <a:lnTo>
                    <a:pt x="29333" y="8477"/>
                  </a:lnTo>
                  <a:lnTo>
                    <a:pt x="14611" y="0"/>
                  </a:lnTo>
                  <a:lnTo>
                    <a:pt x="0" y="843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2" name="Google Shape;2832;p19"/>
            <p:cNvSpPr/>
            <p:nvPr/>
          </p:nvSpPr>
          <p:spPr>
            <a:xfrm>
              <a:off x="1394350" y="365635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29334" y="8477"/>
                  </a:moveTo>
                  <a:lnTo>
                    <a:pt x="14611" y="0"/>
                  </a:lnTo>
                  <a:lnTo>
                    <a:pt x="0" y="8440"/>
                  </a:lnTo>
                  <a:lnTo>
                    <a:pt x="14723" y="16953"/>
                  </a:lnTo>
                  <a:lnTo>
                    <a:pt x="29334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3" name="Google Shape;2833;p19"/>
            <p:cNvSpPr/>
            <p:nvPr/>
          </p:nvSpPr>
          <p:spPr>
            <a:xfrm>
              <a:off x="2536650" y="3877550"/>
              <a:ext cx="734275" cy="423850"/>
            </a:xfrm>
            <a:custGeom>
              <a:rect b="b" l="l" r="r" t="t"/>
              <a:pathLst>
                <a:path extrusionOk="0" fill="none" h="16954" w="29371">
                  <a:moveTo>
                    <a:pt x="29371" y="8514"/>
                  </a:moveTo>
                  <a:lnTo>
                    <a:pt x="14648" y="1"/>
                  </a:lnTo>
                  <a:lnTo>
                    <a:pt x="0" y="8477"/>
                  </a:lnTo>
                  <a:lnTo>
                    <a:pt x="14723" y="16954"/>
                  </a:lnTo>
                  <a:lnTo>
                    <a:pt x="29371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4" name="Google Shape;2834;p19"/>
            <p:cNvSpPr/>
            <p:nvPr/>
          </p:nvSpPr>
          <p:spPr>
            <a:xfrm>
              <a:off x="2155575" y="3657275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29334" y="8514"/>
                  </a:moveTo>
                  <a:lnTo>
                    <a:pt x="14611" y="1"/>
                  </a:lnTo>
                  <a:lnTo>
                    <a:pt x="0" y="8440"/>
                  </a:lnTo>
                  <a:lnTo>
                    <a:pt x="14723" y="16954"/>
                  </a:lnTo>
                  <a:lnTo>
                    <a:pt x="29334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5" name="Google Shape;2835;p19"/>
            <p:cNvSpPr/>
            <p:nvPr/>
          </p:nvSpPr>
          <p:spPr>
            <a:xfrm>
              <a:off x="1776350" y="3876625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29334" y="8514"/>
                  </a:moveTo>
                  <a:lnTo>
                    <a:pt x="14612" y="1"/>
                  </a:lnTo>
                  <a:lnTo>
                    <a:pt x="1" y="8440"/>
                  </a:lnTo>
                  <a:lnTo>
                    <a:pt x="14723" y="16954"/>
                  </a:lnTo>
                  <a:lnTo>
                    <a:pt x="29334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6" name="Google Shape;2836;p19"/>
            <p:cNvSpPr/>
            <p:nvPr/>
          </p:nvSpPr>
          <p:spPr>
            <a:xfrm>
              <a:off x="635925" y="4094125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14611" y="0"/>
                  </a:moveTo>
                  <a:lnTo>
                    <a:pt x="0" y="8439"/>
                  </a:lnTo>
                  <a:lnTo>
                    <a:pt x="14723" y="16953"/>
                  </a:lnTo>
                  <a:lnTo>
                    <a:pt x="29334" y="8514"/>
                  </a:lnTo>
                  <a:lnTo>
                    <a:pt x="1461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7" name="Google Shape;2837;p19"/>
            <p:cNvSpPr/>
            <p:nvPr/>
          </p:nvSpPr>
          <p:spPr>
            <a:xfrm>
              <a:off x="5782275" y="4762375"/>
              <a:ext cx="338350" cy="97625"/>
            </a:xfrm>
            <a:custGeom>
              <a:rect b="b" l="l" r="r" t="t"/>
              <a:pathLst>
                <a:path extrusionOk="0" fill="none" h="3905" w="13534">
                  <a:moveTo>
                    <a:pt x="1" y="3905"/>
                  </a:moveTo>
                  <a:lnTo>
                    <a:pt x="13533" y="3905"/>
                  </a:lnTo>
                  <a:lnTo>
                    <a:pt x="6767" y="1"/>
                  </a:lnTo>
                  <a:lnTo>
                    <a:pt x="1" y="390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8" name="Google Shape;2838;p19"/>
            <p:cNvSpPr/>
            <p:nvPr/>
          </p:nvSpPr>
          <p:spPr>
            <a:xfrm>
              <a:off x="5965375" y="4543050"/>
              <a:ext cx="733375" cy="316950"/>
            </a:xfrm>
            <a:custGeom>
              <a:rect b="b" l="l" r="r" t="t"/>
              <a:pathLst>
                <a:path extrusionOk="0" fill="none" h="12678" w="29335">
                  <a:moveTo>
                    <a:pt x="14612" y="0"/>
                  </a:moveTo>
                  <a:lnTo>
                    <a:pt x="1" y="8439"/>
                  </a:lnTo>
                  <a:lnTo>
                    <a:pt x="7325" y="12678"/>
                  </a:lnTo>
                  <a:lnTo>
                    <a:pt x="22122" y="12678"/>
                  </a:lnTo>
                  <a:lnTo>
                    <a:pt x="29334" y="8514"/>
                  </a:lnTo>
                  <a:lnTo>
                    <a:pt x="1461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9" name="Google Shape;2839;p19"/>
            <p:cNvSpPr/>
            <p:nvPr/>
          </p:nvSpPr>
          <p:spPr>
            <a:xfrm>
              <a:off x="2911200" y="2779875"/>
              <a:ext cx="734300" cy="423850"/>
            </a:xfrm>
            <a:custGeom>
              <a:rect b="b" l="l" r="r" t="t"/>
              <a:pathLst>
                <a:path extrusionOk="0" fill="none" h="16954" w="29372">
                  <a:moveTo>
                    <a:pt x="29372" y="8514"/>
                  </a:moveTo>
                  <a:lnTo>
                    <a:pt x="14649" y="1"/>
                  </a:lnTo>
                  <a:lnTo>
                    <a:pt x="1" y="8440"/>
                  </a:lnTo>
                  <a:lnTo>
                    <a:pt x="14723" y="16954"/>
                  </a:lnTo>
                  <a:lnTo>
                    <a:pt x="29372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0" name="Google Shape;2840;p19"/>
            <p:cNvSpPr/>
            <p:nvPr/>
          </p:nvSpPr>
          <p:spPr>
            <a:xfrm>
              <a:off x="4442950" y="4540250"/>
              <a:ext cx="733350" cy="319750"/>
            </a:xfrm>
            <a:custGeom>
              <a:rect b="b" l="l" r="r" t="t"/>
              <a:pathLst>
                <a:path extrusionOk="0" fill="none" h="12790" w="29334">
                  <a:moveTo>
                    <a:pt x="14648" y="0"/>
                  </a:moveTo>
                  <a:lnTo>
                    <a:pt x="0" y="8440"/>
                  </a:lnTo>
                  <a:lnTo>
                    <a:pt x="7510" y="12790"/>
                  </a:lnTo>
                  <a:lnTo>
                    <a:pt x="21935" y="12790"/>
                  </a:lnTo>
                  <a:lnTo>
                    <a:pt x="29334" y="8514"/>
                  </a:lnTo>
                  <a:lnTo>
                    <a:pt x="146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1" name="Google Shape;2841;p19"/>
            <p:cNvSpPr/>
            <p:nvPr/>
          </p:nvSpPr>
          <p:spPr>
            <a:xfrm>
              <a:off x="5019200" y="4760525"/>
              <a:ext cx="343000" cy="99475"/>
            </a:xfrm>
            <a:custGeom>
              <a:rect b="b" l="l" r="r" t="t"/>
              <a:pathLst>
                <a:path extrusionOk="0" fill="none" h="3979" w="13720">
                  <a:moveTo>
                    <a:pt x="1" y="3979"/>
                  </a:moveTo>
                  <a:lnTo>
                    <a:pt x="13719" y="3979"/>
                  </a:lnTo>
                  <a:lnTo>
                    <a:pt x="6841" y="1"/>
                  </a:lnTo>
                  <a:lnTo>
                    <a:pt x="1" y="397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2" name="Google Shape;2842;p19"/>
            <p:cNvSpPr/>
            <p:nvPr/>
          </p:nvSpPr>
          <p:spPr>
            <a:xfrm>
              <a:off x="6545350" y="4763325"/>
              <a:ext cx="333700" cy="96675"/>
            </a:xfrm>
            <a:custGeom>
              <a:rect b="b" l="l" r="r" t="t"/>
              <a:pathLst>
                <a:path extrusionOk="0" fill="none" h="3867" w="13348">
                  <a:moveTo>
                    <a:pt x="1" y="3867"/>
                  </a:moveTo>
                  <a:lnTo>
                    <a:pt x="13348" y="3867"/>
                  </a:lnTo>
                  <a:lnTo>
                    <a:pt x="6693" y="0"/>
                  </a:lnTo>
                  <a:lnTo>
                    <a:pt x="1" y="386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3" name="Google Shape;2843;p19"/>
            <p:cNvSpPr/>
            <p:nvPr/>
          </p:nvSpPr>
          <p:spPr>
            <a:xfrm>
              <a:off x="1771700" y="2998300"/>
              <a:ext cx="733375" cy="422925"/>
            </a:xfrm>
            <a:custGeom>
              <a:rect b="b" l="l" r="r" t="t"/>
              <a:pathLst>
                <a:path extrusionOk="0" fill="none" h="16917" w="29335">
                  <a:moveTo>
                    <a:pt x="29334" y="8477"/>
                  </a:moveTo>
                  <a:lnTo>
                    <a:pt x="14612" y="0"/>
                  </a:lnTo>
                  <a:lnTo>
                    <a:pt x="1" y="8440"/>
                  </a:lnTo>
                  <a:lnTo>
                    <a:pt x="14686" y="16916"/>
                  </a:lnTo>
                  <a:lnTo>
                    <a:pt x="29334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4" name="Google Shape;2844;p19"/>
            <p:cNvSpPr/>
            <p:nvPr/>
          </p:nvSpPr>
          <p:spPr>
            <a:xfrm>
              <a:off x="5953300" y="2346750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14611" y="1"/>
                  </a:moveTo>
                  <a:lnTo>
                    <a:pt x="0" y="8440"/>
                  </a:lnTo>
                  <a:lnTo>
                    <a:pt x="14723" y="16917"/>
                  </a:lnTo>
                  <a:lnTo>
                    <a:pt x="29334" y="8477"/>
                  </a:lnTo>
                  <a:lnTo>
                    <a:pt x="1461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5" name="Google Shape;2845;p19"/>
            <p:cNvSpPr/>
            <p:nvPr/>
          </p:nvSpPr>
          <p:spPr>
            <a:xfrm>
              <a:off x="2532000" y="2999225"/>
              <a:ext cx="734275" cy="423850"/>
            </a:xfrm>
            <a:custGeom>
              <a:rect b="b" l="l" r="r" t="t"/>
              <a:pathLst>
                <a:path extrusionOk="0" fill="none" h="16954" w="29371">
                  <a:moveTo>
                    <a:pt x="29371" y="8514"/>
                  </a:moveTo>
                  <a:lnTo>
                    <a:pt x="14648" y="1"/>
                  </a:lnTo>
                  <a:lnTo>
                    <a:pt x="0" y="8440"/>
                  </a:lnTo>
                  <a:lnTo>
                    <a:pt x="14723" y="16954"/>
                  </a:lnTo>
                  <a:lnTo>
                    <a:pt x="29371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6" name="Google Shape;2846;p19"/>
            <p:cNvSpPr/>
            <p:nvPr/>
          </p:nvSpPr>
          <p:spPr>
            <a:xfrm>
              <a:off x="2150925" y="277895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29334" y="8477"/>
                  </a:moveTo>
                  <a:lnTo>
                    <a:pt x="14611" y="0"/>
                  </a:lnTo>
                  <a:lnTo>
                    <a:pt x="0" y="8440"/>
                  </a:lnTo>
                  <a:lnTo>
                    <a:pt x="14723" y="16954"/>
                  </a:lnTo>
                  <a:lnTo>
                    <a:pt x="29334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7" name="Google Shape;2847;p19"/>
            <p:cNvSpPr/>
            <p:nvPr/>
          </p:nvSpPr>
          <p:spPr>
            <a:xfrm>
              <a:off x="4255200" y="4759600"/>
              <a:ext cx="348550" cy="100400"/>
            </a:xfrm>
            <a:custGeom>
              <a:rect b="b" l="l" r="r" t="t"/>
              <a:pathLst>
                <a:path extrusionOk="0" fill="none" h="4016" w="13942">
                  <a:moveTo>
                    <a:pt x="0" y="4016"/>
                  </a:moveTo>
                  <a:lnTo>
                    <a:pt x="13942" y="4016"/>
                  </a:lnTo>
                  <a:lnTo>
                    <a:pt x="6990" y="0"/>
                  </a:lnTo>
                  <a:lnTo>
                    <a:pt x="0" y="401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8" name="Google Shape;2848;p19"/>
            <p:cNvSpPr/>
            <p:nvPr/>
          </p:nvSpPr>
          <p:spPr>
            <a:xfrm>
              <a:off x="1201950" y="4754025"/>
              <a:ext cx="367150" cy="105975"/>
            </a:xfrm>
            <a:custGeom>
              <a:rect b="b" l="l" r="r" t="t"/>
              <a:pathLst>
                <a:path extrusionOk="0" fill="none" h="4239" w="14686">
                  <a:moveTo>
                    <a:pt x="1" y="4239"/>
                  </a:moveTo>
                  <a:lnTo>
                    <a:pt x="14686" y="4239"/>
                  </a:lnTo>
                  <a:lnTo>
                    <a:pt x="7325" y="0"/>
                  </a:lnTo>
                  <a:lnTo>
                    <a:pt x="1" y="423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9" name="Google Shape;2849;p19"/>
            <p:cNvSpPr/>
            <p:nvPr/>
          </p:nvSpPr>
          <p:spPr>
            <a:xfrm>
              <a:off x="1399000" y="4534675"/>
              <a:ext cx="733350" cy="325325"/>
            </a:xfrm>
            <a:custGeom>
              <a:rect b="b" l="l" r="r" t="t"/>
              <a:pathLst>
                <a:path extrusionOk="0" fill="none" h="13013" w="29334">
                  <a:moveTo>
                    <a:pt x="14611" y="0"/>
                  </a:moveTo>
                  <a:lnTo>
                    <a:pt x="0" y="8440"/>
                  </a:lnTo>
                  <a:lnTo>
                    <a:pt x="7882" y="13013"/>
                  </a:lnTo>
                  <a:lnTo>
                    <a:pt x="21564" y="13013"/>
                  </a:lnTo>
                  <a:lnTo>
                    <a:pt x="29334" y="8514"/>
                  </a:lnTo>
                  <a:lnTo>
                    <a:pt x="1461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0" name="Google Shape;2850;p19"/>
            <p:cNvSpPr/>
            <p:nvPr/>
          </p:nvSpPr>
          <p:spPr>
            <a:xfrm>
              <a:off x="437950" y="4753100"/>
              <a:ext cx="372725" cy="106900"/>
            </a:xfrm>
            <a:custGeom>
              <a:rect b="b" l="l" r="r" t="t"/>
              <a:pathLst>
                <a:path extrusionOk="0" fill="none" h="4276" w="14909">
                  <a:moveTo>
                    <a:pt x="0" y="4276"/>
                  </a:moveTo>
                  <a:lnTo>
                    <a:pt x="14909" y="4276"/>
                  </a:lnTo>
                  <a:lnTo>
                    <a:pt x="7436" y="0"/>
                  </a:lnTo>
                  <a:lnTo>
                    <a:pt x="0" y="427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1" name="Google Shape;2851;p19"/>
            <p:cNvSpPr/>
            <p:nvPr/>
          </p:nvSpPr>
          <p:spPr>
            <a:xfrm>
              <a:off x="637775" y="4533750"/>
              <a:ext cx="733350" cy="326250"/>
            </a:xfrm>
            <a:custGeom>
              <a:rect b="b" l="l" r="r" t="t"/>
              <a:pathLst>
                <a:path extrusionOk="0" fill="none" h="13050" w="29334">
                  <a:moveTo>
                    <a:pt x="14649" y="0"/>
                  </a:moveTo>
                  <a:lnTo>
                    <a:pt x="1" y="8440"/>
                  </a:lnTo>
                  <a:lnTo>
                    <a:pt x="7994" y="13050"/>
                  </a:lnTo>
                  <a:lnTo>
                    <a:pt x="21452" y="13050"/>
                  </a:lnTo>
                  <a:lnTo>
                    <a:pt x="29334" y="8477"/>
                  </a:lnTo>
                  <a:lnTo>
                    <a:pt x="1464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2" name="Google Shape;2852;p19"/>
            <p:cNvSpPr/>
            <p:nvPr/>
          </p:nvSpPr>
          <p:spPr>
            <a:xfrm>
              <a:off x="3682650" y="4539325"/>
              <a:ext cx="733375" cy="320675"/>
            </a:xfrm>
            <a:custGeom>
              <a:rect b="b" l="l" r="r" t="t"/>
              <a:pathLst>
                <a:path extrusionOk="0" fill="none" h="12827" w="29335">
                  <a:moveTo>
                    <a:pt x="14612" y="0"/>
                  </a:moveTo>
                  <a:lnTo>
                    <a:pt x="1" y="8440"/>
                  </a:lnTo>
                  <a:lnTo>
                    <a:pt x="7585" y="12827"/>
                  </a:lnTo>
                  <a:lnTo>
                    <a:pt x="21824" y="12827"/>
                  </a:lnTo>
                  <a:lnTo>
                    <a:pt x="29334" y="8477"/>
                  </a:lnTo>
                  <a:lnTo>
                    <a:pt x="1461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3" name="Google Shape;2853;p19"/>
            <p:cNvSpPr/>
            <p:nvPr/>
          </p:nvSpPr>
          <p:spPr>
            <a:xfrm>
              <a:off x="1965025" y="4754950"/>
              <a:ext cx="362525" cy="105050"/>
            </a:xfrm>
            <a:custGeom>
              <a:rect b="b" l="l" r="r" t="t"/>
              <a:pathLst>
                <a:path extrusionOk="0" fill="none" h="4202" w="14501">
                  <a:moveTo>
                    <a:pt x="1" y="4202"/>
                  </a:moveTo>
                  <a:lnTo>
                    <a:pt x="14500" y="4202"/>
                  </a:lnTo>
                  <a:lnTo>
                    <a:pt x="7250" y="1"/>
                  </a:lnTo>
                  <a:lnTo>
                    <a:pt x="1" y="420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4" name="Google Shape;2854;p19"/>
            <p:cNvSpPr/>
            <p:nvPr/>
          </p:nvSpPr>
          <p:spPr>
            <a:xfrm>
              <a:off x="3492125" y="4757750"/>
              <a:ext cx="352275" cy="102250"/>
            </a:xfrm>
            <a:custGeom>
              <a:rect b="b" l="l" r="r" t="t"/>
              <a:pathLst>
                <a:path extrusionOk="0" fill="none" h="4090" w="14091">
                  <a:moveTo>
                    <a:pt x="0" y="4090"/>
                  </a:moveTo>
                  <a:lnTo>
                    <a:pt x="14091" y="4090"/>
                  </a:lnTo>
                  <a:lnTo>
                    <a:pt x="7064" y="0"/>
                  </a:lnTo>
                  <a:lnTo>
                    <a:pt x="0" y="409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5" name="Google Shape;2855;p19"/>
            <p:cNvSpPr/>
            <p:nvPr/>
          </p:nvSpPr>
          <p:spPr>
            <a:xfrm>
              <a:off x="2160225" y="4536525"/>
              <a:ext cx="733350" cy="323475"/>
            </a:xfrm>
            <a:custGeom>
              <a:rect b="b" l="l" r="r" t="t"/>
              <a:pathLst>
                <a:path extrusionOk="0" fill="none" h="12939" w="29334">
                  <a:moveTo>
                    <a:pt x="14611" y="1"/>
                  </a:moveTo>
                  <a:lnTo>
                    <a:pt x="0" y="8440"/>
                  </a:lnTo>
                  <a:lnTo>
                    <a:pt x="7807" y="12939"/>
                  </a:lnTo>
                  <a:lnTo>
                    <a:pt x="21638" y="12939"/>
                  </a:lnTo>
                  <a:lnTo>
                    <a:pt x="29334" y="8477"/>
                  </a:lnTo>
                  <a:lnTo>
                    <a:pt x="1461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6" name="Google Shape;2856;p19"/>
            <p:cNvSpPr/>
            <p:nvPr/>
          </p:nvSpPr>
          <p:spPr>
            <a:xfrm>
              <a:off x="2921425" y="4537450"/>
              <a:ext cx="733375" cy="322550"/>
            </a:xfrm>
            <a:custGeom>
              <a:rect b="b" l="l" r="r" t="t"/>
              <a:pathLst>
                <a:path extrusionOk="0" fill="none" h="12902" w="29335">
                  <a:moveTo>
                    <a:pt x="14612" y="1"/>
                  </a:moveTo>
                  <a:lnTo>
                    <a:pt x="1" y="8440"/>
                  </a:lnTo>
                  <a:lnTo>
                    <a:pt x="7697" y="12902"/>
                  </a:lnTo>
                  <a:lnTo>
                    <a:pt x="21713" y="12902"/>
                  </a:lnTo>
                  <a:lnTo>
                    <a:pt x="29334" y="8515"/>
                  </a:lnTo>
                  <a:lnTo>
                    <a:pt x="1461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7" name="Google Shape;2857;p19"/>
            <p:cNvSpPr/>
            <p:nvPr/>
          </p:nvSpPr>
          <p:spPr>
            <a:xfrm>
              <a:off x="2729050" y="4756800"/>
              <a:ext cx="356925" cy="103200"/>
            </a:xfrm>
            <a:custGeom>
              <a:rect b="b" l="l" r="r" t="t"/>
              <a:pathLst>
                <a:path extrusionOk="0" fill="none" h="4128" w="14277">
                  <a:moveTo>
                    <a:pt x="0" y="4128"/>
                  </a:moveTo>
                  <a:lnTo>
                    <a:pt x="14276" y="4128"/>
                  </a:lnTo>
                  <a:lnTo>
                    <a:pt x="7138" y="1"/>
                  </a:lnTo>
                  <a:lnTo>
                    <a:pt x="0" y="412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8" name="Google Shape;2858;p19"/>
            <p:cNvSpPr/>
            <p:nvPr/>
          </p:nvSpPr>
          <p:spPr>
            <a:xfrm>
              <a:off x="4431800" y="2343975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0" y="8440"/>
                  </a:moveTo>
                  <a:lnTo>
                    <a:pt x="14685" y="16916"/>
                  </a:lnTo>
                  <a:lnTo>
                    <a:pt x="29334" y="8477"/>
                  </a:lnTo>
                  <a:lnTo>
                    <a:pt x="14611" y="0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9" name="Google Shape;2859;p19"/>
            <p:cNvSpPr/>
            <p:nvPr/>
          </p:nvSpPr>
          <p:spPr>
            <a:xfrm>
              <a:off x="3670575" y="234210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0" y="8440"/>
                  </a:moveTo>
                  <a:lnTo>
                    <a:pt x="14723" y="16954"/>
                  </a:lnTo>
                  <a:lnTo>
                    <a:pt x="29334" y="8515"/>
                  </a:lnTo>
                  <a:lnTo>
                    <a:pt x="14611" y="1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0" name="Google Shape;2860;p19"/>
            <p:cNvSpPr/>
            <p:nvPr/>
          </p:nvSpPr>
          <p:spPr>
            <a:xfrm>
              <a:off x="2148125" y="2339325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1" y="8440"/>
                  </a:moveTo>
                  <a:lnTo>
                    <a:pt x="14723" y="16953"/>
                  </a:lnTo>
                  <a:lnTo>
                    <a:pt x="29334" y="8514"/>
                  </a:lnTo>
                  <a:lnTo>
                    <a:pt x="14612" y="0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1" name="Google Shape;2861;p19"/>
            <p:cNvSpPr/>
            <p:nvPr/>
          </p:nvSpPr>
          <p:spPr>
            <a:xfrm>
              <a:off x="2530125" y="2559600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1" y="8440"/>
                  </a:moveTo>
                  <a:lnTo>
                    <a:pt x="14723" y="16954"/>
                  </a:lnTo>
                  <a:lnTo>
                    <a:pt x="29334" y="8514"/>
                  </a:lnTo>
                  <a:lnTo>
                    <a:pt x="14612" y="1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2" name="Google Shape;2862;p19"/>
            <p:cNvSpPr/>
            <p:nvPr/>
          </p:nvSpPr>
          <p:spPr>
            <a:xfrm>
              <a:off x="3291350" y="2561450"/>
              <a:ext cx="733375" cy="422925"/>
            </a:xfrm>
            <a:custGeom>
              <a:rect b="b" l="l" r="r" t="t"/>
              <a:pathLst>
                <a:path extrusionOk="0" fill="none" h="16917" w="29335">
                  <a:moveTo>
                    <a:pt x="1" y="8440"/>
                  </a:moveTo>
                  <a:lnTo>
                    <a:pt x="14686" y="16917"/>
                  </a:lnTo>
                  <a:lnTo>
                    <a:pt x="29334" y="8477"/>
                  </a:lnTo>
                  <a:lnTo>
                    <a:pt x="14612" y="1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3" name="Google Shape;2863;p19"/>
            <p:cNvSpPr/>
            <p:nvPr/>
          </p:nvSpPr>
          <p:spPr>
            <a:xfrm>
              <a:off x="2909350" y="2341175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1" y="8440"/>
                  </a:moveTo>
                  <a:lnTo>
                    <a:pt x="14723" y="16917"/>
                  </a:lnTo>
                  <a:lnTo>
                    <a:pt x="29334" y="8477"/>
                  </a:lnTo>
                  <a:lnTo>
                    <a:pt x="14611" y="1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4" name="Google Shape;2864;p19"/>
            <p:cNvSpPr/>
            <p:nvPr/>
          </p:nvSpPr>
          <p:spPr>
            <a:xfrm>
              <a:off x="1768925" y="2558675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0" y="8440"/>
                  </a:moveTo>
                  <a:lnTo>
                    <a:pt x="14723" y="16916"/>
                  </a:lnTo>
                  <a:lnTo>
                    <a:pt x="29334" y="8477"/>
                  </a:lnTo>
                  <a:lnTo>
                    <a:pt x="14611" y="0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5" name="Google Shape;2865;p19"/>
            <p:cNvSpPr/>
            <p:nvPr/>
          </p:nvSpPr>
          <p:spPr>
            <a:xfrm>
              <a:off x="1773575" y="343700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29333" y="8514"/>
                  </a:moveTo>
                  <a:lnTo>
                    <a:pt x="14611" y="0"/>
                  </a:lnTo>
                  <a:lnTo>
                    <a:pt x="0" y="8440"/>
                  </a:lnTo>
                  <a:lnTo>
                    <a:pt x="14723" y="16953"/>
                  </a:lnTo>
                  <a:lnTo>
                    <a:pt x="29333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6" name="Google Shape;2866;p19"/>
            <p:cNvSpPr/>
            <p:nvPr/>
          </p:nvSpPr>
          <p:spPr>
            <a:xfrm>
              <a:off x="1391550" y="3216725"/>
              <a:ext cx="734300" cy="423850"/>
            </a:xfrm>
            <a:custGeom>
              <a:rect b="b" l="l" r="r" t="t"/>
              <a:pathLst>
                <a:path extrusionOk="0" fill="none" h="16954" w="29372">
                  <a:moveTo>
                    <a:pt x="29371" y="8514"/>
                  </a:moveTo>
                  <a:lnTo>
                    <a:pt x="14649" y="0"/>
                  </a:lnTo>
                  <a:lnTo>
                    <a:pt x="1" y="8440"/>
                  </a:lnTo>
                  <a:lnTo>
                    <a:pt x="14723" y="16953"/>
                  </a:lnTo>
                  <a:lnTo>
                    <a:pt x="29371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7" name="Google Shape;2867;p19"/>
            <p:cNvSpPr/>
            <p:nvPr/>
          </p:nvSpPr>
          <p:spPr>
            <a:xfrm>
              <a:off x="1386900" y="2338400"/>
              <a:ext cx="733375" cy="422925"/>
            </a:xfrm>
            <a:custGeom>
              <a:rect b="b" l="l" r="r" t="t"/>
              <a:pathLst>
                <a:path extrusionOk="0" fill="none" h="16917" w="29335">
                  <a:moveTo>
                    <a:pt x="1" y="8440"/>
                  </a:moveTo>
                  <a:lnTo>
                    <a:pt x="14723" y="16916"/>
                  </a:lnTo>
                  <a:lnTo>
                    <a:pt x="29334" y="8477"/>
                  </a:lnTo>
                  <a:lnTo>
                    <a:pt x="14649" y="0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8" name="Google Shape;2868;p19"/>
            <p:cNvSpPr/>
            <p:nvPr/>
          </p:nvSpPr>
          <p:spPr>
            <a:xfrm>
              <a:off x="1389700" y="277710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14723" y="16953"/>
                  </a:moveTo>
                  <a:lnTo>
                    <a:pt x="29334" y="8514"/>
                  </a:lnTo>
                  <a:lnTo>
                    <a:pt x="14611" y="0"/>
                  </a:lnTo>
                  <a:lnTo>
                    <a:pt x="1" y="8439"/>
                  </a:lnTo>
                  <a:lnTo>
                    <a:pt x="14723" y="1695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9" name="Google Shape;2869;p19"/>
            <p:cNvSpPr/>
            <p:nvPr/>
          </p:nvSpPr>
          <p:spPr>
            <a:xfrm>
              <a:off x="4054425" y="3002025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29334" y="8514"/>
                  </a:moveTo>
                  <a:lnTo>
                    <a:pt x="14612" y="0"/>
                  </a:lnTo>
                  <a:lnTo>
                    <a:pt x="1" y="8440"/>
                  </a:lnTo>
                  <a:lnTo>
                    <a:pt x="14723" y="16953"/>
                  </a:lnTo>
                  <a:lnTo>
                    <a:pt x="29334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0" name="Google Shape;2870;p19"/>
            <p:cNvSpPr/>
            <p:nvPr/>
          </p:nvSpPr>
          <p:spPr>
            <a:xfrm>
              <a:off x="4815650" y="3002950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29334" y="8514"/>
                  </a:moveTo>
                  <a:lnTo>
                    <a:pt x="14612" y="0"/>
                  </a:lnTo>
                  <a:lnTo>
                    <a:pt x="1" y="8477"/>
                  </a:lnTo>
                  <a:lnTo>
                    <a:pt x="14723" y="16953"/>
                  </a:lnTo>
                  <a:lnTo>
                    <a:pt x="29334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1" name="Google Shape;2871;p19"/>
            <p:cNvSpPr/>
            <p:nvPr/>
          </p:nvSpPr>
          <p:spPr>
            <a:xfrm>
              <a:off x="3293225" y="300015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29333" y="8515"/>
                  </a:moveTo>
                  <a:lnTo>
                    <a:pt x="14611" y="1"/>
                  </a:lnTo>
                  <a:lnTo>
                    <a:pt x="0" y="8477"/>
                  </a:lnTo>
                  <a:lnTo>
                    <a:pt x="14723" y="16954"/>
                  </a:lnTo>
                  <a:lnTo>
                    <a:pt x="29333" y="851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2" name="Google Shape;2872;p19"/>
            <p:cNvSpPr/>
            <p:nvPr/>
          </p:nvSpPr>
          <p:spPr>
            <a:xfrm>
              <a:off x="4433650" y="2782675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29334" y="8514"/>
                  </a:moveTo>
                  <a:lnTo>
                    <a:pt x="14611" y="0"/>
                  </a:lnTo>
                  <a:lnTo>
                    <a:pt x="0" y="8440"/>
                  </a:lnTo>
                  <a:lnTo>
                    <a:pt x="14723" y="16953"/>
                  </a:lnTo>
                  <a:lnTo>
                    <a:pt x="29334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3" name="Google Shape;2873;p19"/>
            <p:cNvSpPr/>
            <p:nvPr/>
          </p:nvSpPr>
          <p:spPr>
            <a:xfrm>
              <a:off x="3672425" y="2781750"/>
              <a:ext cx="733375" cy="422900"/>
            </a:xfrm>
            <a:custGeom>
              <a:rect b="b" l="l" r="r" t="t"/>
              <a:pathLst>
                <a:path extrusionOk="0" fill="none" h="16916" w="29335">
                  <a:moveTo>
                    <a:pt x="29334" y="8477"/>
                  </a:moveTo>
                  <a:lnTo>
                    <a:pt x="14649" y="0"/>
                  </a:lnTo>
                  <a:lnTo>
                    <a:pt x="1" y="8439"/>
                  </a:lnTo>
                  <a:lnTo>
                    <a:pt x="14723" y="16916"/>
                  </a:lnTo>
                  <a:lnTo>
                    <a:pt x="29334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4" name="Google Shape;2874;p19"/>
            <p:cNvSpPr/>
            <p:nvPr/>
          </p:nvSpPr>
          <p:spPr>
            <a:xfrm>
              <a:off x="5192075" y="2344900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29334" y="8514"/>
                  </a:moveTo>
                  <a:lnTo>
                    <a:pt x="14649" y="0"/>
                  </a:lnTo>
                  <a:lnTo>
                    <a:pt x="1" y="8440"/>
                  </a:lnTo>
                  <a:lnTo>
                    <a:pt x="14723" y="16954"/>
                  </a:lnTo>
                  <a:lnTo>
                    <a:pt x="29334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5" name="Google Shape;2875;p19"/>
            <p:cNvSpPr/>
            <p:nvPr/>
          </p:nvSpPr>
          <p:spPr>
            <a:xfrm>
              <a:off x="2152775" y="3218575"/>
              <a:ext cx="733375" cy="422925"/>
            </a:xfrm>
            <a:custGeom>
              <a:rect b="b" l="l" r="r" t="t"/>
              <a:pathLst>
                <a:path extrusionOk="0" fill="none" h="16917" w="29335">
                  <a:moveTo>
                    <a:pt x="29334" y="8477"/>
                  </a:moveTo>
                  <a:lnTo>
                    <a:pt x="14649" y="1"/>
                  </a:lnTo>
                  <a:lnTo>
                    <a:pt x="1" y="8440"/>
                  </a:lnTo>
                  <a:lnTo>
                    <a:pt x="14723" y="16917"/>
                  </a:lnTo>
                  <a:lnTo>
                    <a:pt x="29334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6" name="Google Shape;2876;p19"/>
            <p:cNvSpPr/>
            <p:nvPr/>
          </p:nvSpPr>
          <p:spPr>
            <a:xfrm>
              <a:off x="4812875" y="2564250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0" y="8440"/>
                  </a:moveTo>
                  <a:lnTo>
                    <a:pt x="14723" y="16916"/>
                  </a:lnTo>
                  <a:lnTo>
                    <a:pt x="29333" y="8477"/>
                  </a:lnTo>
                  <a:lnTo>
                    <a:pt x="14611" y="0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7" name="Google Shape;2877;p19"/>
            <p:cNvSpPr/>
            <p:nvPr/>
          </p:nvSpPr>
          <p:spPr>
            <a:xfrm>
              <a:off x="4051650" y="2562400"/>
              <a:ext cx="734275" cy="423850"/>
            </a:xfrm>
            <a:custGeom>
              <a:rect b="b" l="l" r="r" t="t"/>
              <a:pathLst>
                <a:path extrusionOk="0" fill="none" h="16954" w="29371">
                  <a:moveTo>
                    <a:pt x="0" y="8439"/>
                  </a:moveTo>
                  <a:lnTo>
                    <a:pt x="14723" y="16953"/>
                  </a:lnTo>
                  <a:lnTo>
                    <a:pt x="29371" y="8514"/>
                  </a:lnTo>
                  <a:lnTo>
                    <a:pt x="14648" y="0"/>
                  </a:lnTo>
                  <a:lnTo>
                    <a:pt x="0" y="843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8" name="Google Shape;2878;p19"/>
            <p:cNvSpPr/>
            <p:nvPr/>
          </p:nvSpPr>
          <p:spPr>
            <a:xfrm>
              <a:off x="5194875" y="2784525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29334" y="8477"/>
                  </a:moveTo>
                  <a:lnTo>
                    <a:pt x="14611" y="1"/>
                  </a:lnTo>
                  <a:lnTo>
                    <a:pt x="0" y="8440"/>
                  </a:lnTo>
                  <a:lnTo>
                    <a:pt x="14723" y="16916"/>
                  </a:lnTo>
                  <a:lnTo>
                    <a:pt x="29334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9" name="Google Shape;2879;p19"/>
            <p:cNvSpPr/>
            <p:nvPr/>
          </p:nvSpPr>
          <p:spPr>
            <a:xfrm>
              <a:off x="5204150" y="4542100"/>
              <a:ext cx="733375" cy="317900"/>
            </a:xfrm>
            <a:custGeom>
              <a:rect b="b" l="l" r="r" t="t"/>
              <a:pathLst>
                <a:path extrusionOk="0" fill="none" h="12716" w="29335">
                  <a:moveTo>
                    <a:pt x="14612" y="1"/>
                  </a:moveTo>
                  <a:lnTo>
                    <a:pt x="1" y="8440"/>
                  </a:lnTo>
                  <a:lnTo>
                    <a:pt x="7437" y="12716"/>
                  </a:lnTo>
                  <a:lnTo>
                    <a:pt x="22010" y="12716"/>
                  </a:lnTo>
                  <a:lnTo>
                    <a:pt x="29334" y="8477"/>
                  </a:lnTo>
                  <a:lnTo>
                    <a:pt x="1461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0" name="Google Shape;2880;p19"/>
            <p:cNvSpPr/>
            <p:nvPr/>
          </p:nvSpPr>
          <p:spPr>
            <a:xfrm>
              <a:off x="4806350" y="1246300"/>
              <a:ext cx="733375" cy="422925"/>
            </a:xfrm>
            <a:custGeom>
              <a:rect b="b" l="l" r="r" t="t"/>
              <a:pathLst>
                <a:path extrusionOk="0" fill="none" h="16917" w="29335">
                  <a:moveTo>
                    <a:pt x="14686" y="16916"/>
                  </a:moveTo>
                  <a:lnTo>
                    <a:pt x="29334" y="8477"/>
                  </a:lnTo>
                  <a:lnTo>
                    <a:pt x="14612" y="0"/>
                  </a:lnTo>
                  <a:lnTo>
                    <a:pt x="1" y="8440"/>
                  </a:lnTo>
                  <a:lnTo>
                    <a:pt x="14686" y="1691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1" name="Google Shape;2881;p19"/>
            <p:cNvSpPr/>
            <p:nvPr/>
          </p:nvSpPr>
          <p:spPr>
            <a:xfrm>
              <a:off x="5185575" y="102695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29334" y="8477"/>
                  </a:moveTo>
                  <a:lnTo>
                    <a:pt x="14611" y="0"/>
                  </a:lnTo>
                  <a:lnTo>
                    <a:pt x="0" y="8440"/>
                  </a:lnTo>
                  <a:lnTo>
                    <a:pt x="14686" y="16953"/>
                  </a:lnTo>
                  <a:lnTo>
                    <a:pt x="29334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2" name="Google Shape;2882;p19"/>
            <p:cNvSpPr/>
            <p:nvPr/>
          </p:nvSpPr>
          <p:spPr>
            <a:xfrm>
              <a:off x="5945875" y="1027875"/>
              <a:ext cx="734275" cy="423850"/>
            </a:xfrm>
            <a:custGeom>
              <a:rect b="b" l="l" r="r" t="t"/>
              <a:pathLst>
                <a:path extrusionOk="0" fill="none" h="16954" w="29371">
                  <a:moveTo>
                    <a:pt x="29371" y="8514"/>
                  </a:moveTo>
                  <a:lnTo>
                    <a:pt x="14648" y="0"/>
                  </a:lnTo>
                  <a:lnTo>
                    <a:pt x="0" y="8440"/>
                  </a:lnTo>
                  <a:lnTo>
                    <a:pt x="14723" y="16954"/>
                  </a:lnTo>
                  <a:lnTo>
                    <a:pt x="29371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3" name="Google Shape;2883;p19"/>
            <p:cNvSpPr/>
            <p:nvPr/>
          </p:nvSpPr>
          <p:spPr>
            <a:xfrm>
              <a:off x="4424350" y="1025075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29334" y="8515"/>
                  </a:moveTo>
                  <a:lnTo>
                    <a:pt x="14612" y="1"/>
                  </a:lnTo>
                  <a:lnTo>
                    <a:pt x="1" y="8440"/>
                  </a:lnTo>
                  <a:lnTo>
                    <a:pt x="14723" y="16954"/>
                  </a:lnTo>
                  <a:lnTo>
                    <a:pt x="29334" y="851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4" name="Google Shape;2884;p19"/>
            <p:cNvSpPr/>
            <p:nvPr/>
          </p:nvSpPr>
          <p:spPr>
            <a:xfrm>
              <a:off x="5566650" y="1247225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14723" y="16953"/>
                  </a:moveTo>
                  <a:lnTo>
                    <a:pt x="29334" y="8514"/>
                  </a:lnTo>
                  <a:lnTo>
                    <a:pt x="14649" y="0"/>
                  </a:lnTo>
                  <a:lnTo>
                    <a:pt x="0" y="8440"/>
                  </a:lnTo>
                  <a:lnTo>
                    <a:pt x="14723" y="1695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5" name="Google Shape;2885;p19"/>
            <p:cNvSpPr/>
            <p:nvPr/>
          </p:nvSpPr>
          <p:spPr>
            <a:xfrm>
              <a:off x="3283925" y="1243500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14723" y="16917"/>
                  </a:moveTo>
                  <a:lnTo>
                    <a:pt x="29334" y="8477"/>
                  </a:lnTo>
                  <a:lnTo>
                    <a:pt x="14611" y="1"/>
                  </a:lnTo>
                  <a:lnTo>
                    <a:pt x="0" y="8440"/>
                  </a:lnTo>
                  <a:lnTo>
                    <a:pt x="14723" y="1691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6" name="Google Shape;2886;p19"/>
            <p:cNvSpPr/>
            <p:nvPr/>
          </p:nvSpPr>
          <p:spPr>
            <a:xfrm>
              <a:off x="3663125" y="1024150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29334" y="8477"/>
                  </a:moveTo>
                  <a:lnTo>
                    <a:pt x="14612" y="1"/>
                  </a:lnTo>
                  <a:lnTo>
                    <a:pt x="1" y="8440"/>
                  </a:lnTo>
                  <a:lnTo>
                    <a:pt x="14723" y="16954"/>
                  </a:lnTo>
                  <a:lnTo>
                    <a:pt x="29334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7" name="Google Shape;2887;p19"/>
            <p:cNvSpPr/>
            <p:nvPr/>
          </p:nvSpPr>
          <p:spPr>
            <a:xfrm>
              <a:off x="4045150" y="1244425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14723" y="16954"/>
                  </a:moveTo>
                  <a:lnTo>
                    <a:pt x="29333" y="8515"/>
                  </a:lnTo>
                  <a:lnTo>
                    <a:pt x="14611" y="1"/>
                  </a:lnTo>
                  <a:lnTo>
                    <a:pt x="0" y="8440"/>
                  </a:lnTo>
                  <a:lnTo>
                    <a:pt x="14723" y="1695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8" name="Google Shape;2888;p19"/>
            <p:cNvSpPr/>
            <p:nvPr/>
          </p:nvSpPr>
          <p:spPr>
            <a:xfrm>
              <a:off x="6341800" y="3885000"/>
              <a:ext cx="734300" cy="422925"/>
            </a:xfrm>
            <a:custGeom>
              <a:rect b="b" l="l" r="r" t="t"/>
              <a:pathLst>
                <a:path extrusionOk="0" fill="none" h="16917" w="29372">
                  <a:moveTo>
                    <a:pt x="1" y="8439"/>
                  </a:moveTo>
                  <a:lnTo>
                    <a:pt x="14723" y="16916"/>
                  </a:lnTo>
                  <a:lnTo>
                    <a:pt x="29371" y="8477"/>
                  </a:lnTo>
                  <a:lnTo>
                    <a:pt x="14649" y="0"/>
                  </a:lnTo>
                  <a:lnTo>
                    <a:pt x="1" y="843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9" name="Google Shape;2889;p19"/>
            <p:cNvSpPr/>
            <p:nvPr/>
          </p:nvSpPr>
          <p:spPr>
            <a:xfrm>
              <a:off x="6339950" y="3445350"/>
              <a:ext cx="733350" cy="423875"/>
            </a:xfrm>
            <a:custGeom>
              <a:rect b="b" l="l" r="r" t="t"/>
              <a:pathLst>
                <a:path extrusionOk="0" fill="none" h="16955" w="29334">
                  <a:moveTo>
                    <a:pt x="0" y="8440"/>
                  </a:moveTo>
                  <a:lnTo>
                    <a:pt x="14723" y="16954"/>
                  </a:lnTo>
                  <a:lnTo>
                    <a:pt x="29334" y="8515"/>
                  </a:lnTo>
                  <a:lnTo>
                    <a:pt x="14611" y="1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0" name="Google Shape;2890;p19"/>
            <p:cNvSpPr/>
            <p:nvPr/>
          </p:nvSpPr>
          <p:spPr>
            <a:xfrm>
              <a:off x="6337150" y="3005725"/>
              <a:ext cx="734300" cy="423850"/>
            </a:xfrm>
            <a:custGeom>
              <a:rect b="b" l="l" r="r" t="t"/>
              <a:pathLst>
                <a:path extrusionOk="0" fill="none" h="16954" w="29372">
                  <a:moveTo>
                    <a:pt x="1" y="8440"/>
                  </a:moveTo>
                  <a:lnTo>
                    <a:pt x="14723" y="16954"/>
                  </a:lnTo>
                  <a:lnTo>
                    <a:pt x="29372" y="8515"/>
                  </a:lnTo>
                  <a:lnTo>
                    <a:pt x="14649" y="1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1" name="Google Shape;2891;p19"/>
            <p:cNvSpPr/>
            <p:nvPr/>
          </p:nvSpPr>
          <p:spPr>
            <a:xfrm>
              <a:off x="2901925" y="102230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29334" y="8514"/>
                  </a:moveTo>
                  <a:lnTo>
                    <a:pt x="14648" y="0"/>
                  </a:lnTo>
                  <a:lnTo>
                    <a:pt x="0" y="8477"/>
                  </a:lnTo>
                  <a:lnTo>
                    <a:pt x="14723" y="16953"/>
                  </a:lnTo>
                  <a:lnTo>
                    <a:pt x="29334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2" name="Google Shape;2892;p19"/>
            <p:cNvSpPr/>
            <p:nvPr/>
          </p:nvSpPr>
          <p:spPr>
            <a:xfrm>
              <a:off x="6332525" y="212740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0" y="8440"/>
                  </a:moveTo>
                  <a:lnTo>
                    <a:pt x="14723" y="16954"/>
                  </a:lnTo>
                  <a:lnTo>
                    <a:pt x="29334" y="8477"/>
                  </a:lnTo>
                  <a:lnTo>
                    <a:pt x="14648" y="1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3" name="Google Shape;2893;p19"/>
            <p:cNvSpPr/>
            <p:nvPr/>
          </p:nvSpPr>
          <p:spPr>
            <a:xfrm>
              <a:off x="6330650" y="1687775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1" y="8440"/>
                  </a:moveTo>
                  <a:lnTo>
                    <a:pt x="14723" y="16954"/>
                  </a:lnTo>
                  <a:lnTo>
                    <a:pt x="29334" y="8514"/>
                  </a:lnTo>
                  <a:lnTo>
                    <a:pt x="14612" y="1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4" name="Google Shape;2894;p19"/>
            <p:cNvSpPr/>
            <p:nvPr/>
          </p:nvSpPr>
          <p:spPr>
            <a:xfrm>
              <a:off x="6327875" y="124815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14723" y="16954"/>
                  </a:moveTo>
                  <a:lnTo>
                    <a:pt x="29334" y="8514"/>
                  </a:lnTo>
                  <a:lnTo>
                    <a:pt x="14611" y="1"/>
                  </a:lnTo>
                  <a:lnTo>
                    <a:pt x="0" y="8477"/>
                  </a:lnTo>
                  <a:lnTo>
                    <a:pt x="14723" y="1695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5" name="Google Shape;2895;p19"/>
            <p:cNvSpPr/>
            <p:nvPr/>
          </p:nvSpPr>
          <p:spPr>
            <a:xfrm>
              <a:off x="6335300" y="2567025"/>
              <a:ext cx="733375" cy="422925"/>
            </a:xfrm>
            <a:custGeom>
              <a:rect b="b" l="l" r="r" t="t"/>
              <a:pathLst>
                <a:path extrusionOk="0" fill="none" h="16917" w="29335">
                  <a:moveTo>
                    <a:pt x="1" y="8440"/>
                  </a:moveTo>
                  <a:lnTo>
                    <a:pt x="14723" y="16917"/>
                  </a:lnTo>
                  <a:lnTo>
                    <a:pt x="29334" y="8477"/>
                  </a:lnTo>
                  <a:lnTo>
                    <a:pt x="14612" y="1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6" name="Google Shape;2896;p19"/>
            <p:cNvSpPr/>
            <p:nvPr/>
          </p:nvSpPr>
          <p:spPr>
            <a:xfrm>
              <a:off x="5951450" y="1907125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14611" y="1"/>
                  </a:moveTo>
                  <a:lnTo>
                    <a:pt x="0" y="8440"/>
                  </a:lnTo>
                  <a:lnTo>
                    <a:pt x="14685" y="16917"/>
                  </a:lnTo>
                  <a:lnTo>
                    <a:pt x="29334" y="8477"/>
                  </a:lnTo>
                  <a:lnTo>
                    <a:pt x="1461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7" name="Google Shape;2897;p19"/>
            <p:cNvSpPr/>
            <p:nvPr/>
          </p:nvSpPr>
          <p:spPr>
            <a:xfrm>
              <a:off x="252050" y="3434200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29334" y="8515"/>
                  </a:moveTo>
                  <a:lnTo>
                    <a:pt x="14612" y="1"/>
                  </a:lnTo>
                  <a:lnTo>
                    <a:pt x="1" y="8440"/>
                  </a:lnTo>
                  <a:lnTo>
                    <a:pt x="14686" y="16954"/>
                  </a:lnTo>
                  <a:lnTo>
                    <a:pt x="29334" y="851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8" name="Google Shape;2898;p19"/>
            <p:cNvSpPr/>
            <p:nvPr/>
          </p:nvSpPr>
          <p:spPr>
            <a:xfrm>
              <a:off x="249275" y="2995500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29334" y="8477"/>
                  </a:moveTo>
                  <a:lnTo>
                    <a:pt x="14611" y="1"/>
                  </a:lnTo>
                  <a:lnTo>
                    <a:pt x="0" y="8440"/>
                  </a:lnTo>
                  <a:lnTo>
                    <a:pt x="14723" y="16917"/>
                  </a:lnTo>
                  <a:lnTo>
                    <a:pt x="29334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9" name="Google Shape;2899;p19"/>
            <p:cNvSpPr/>
            <p:nvPr/>
          </p:nvSpPr>
          <p:spPr>
            <a:xfrm>
              <a:off x="253925" y="3873825"/>
              <a:ext cx="733350" cy="423875"/>
            </a:xfrm>
            <a:custGeom>
              <a:rect b="b" l="l" r="r" t="t"/>
              <a:pathLst>
                <a:path extrusionOk="0" fill="none" h="16955" w="29334">
                  <a:moveTo>
                    <a:pt x="29333" y="8515"/>
                  </a:moveTo>
                  <a:lnTo>
                    <a:pt x="14611" y="1"/>
                  </a:lnTo>
                  <a:lnTo>
                    <a:pt x="0" y="8440"/>
                  </a:lnTo>
                  <a:lnTo>
                    <a:pt x="14723" y="16954"/>
                  </a:lnTo>
                  <a:lnTo>
                    <a:pt x="29333" y="851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0" name="Google Shape;2900;p19"/>
            <p:cNvSpPr/>
            <p:nvPr/>
          </p:nvSpPr>
          <p:spPr>
            <a:xfrm>
              <a:off x="246475" y="2555875"/>
              <a:ext cx="734300" cy="422925"/>
            </a:xfrm>
            <a:custGeom>
              <a:rect b="b" l="l" r="r" t="t"/>
              <a:pathLst>
                <a:path extrusionOk="0" fill="none" h="16917" w="29372">
                  <a:moveTo>
                    <a:pt x="29371" y="8477"/>
                  </a:moveTo>
                  <a:lnTo>
                    <a:pt x="14649" y="1"/>
                  </a:lnTo>
                  <a:lnTo>
                    <a:pt x="1" y="8440"/>
                  </a:lnTo>
                  <a:lnTo>
                    <a:pt x="14723" y="16917"/>
                  </a:lnTo>
                  <a:lnTo>
                    <a:pt x="29371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1" name="Google Shape;2901;p19"/>
            <p:cNvSpPr/>
            <p:nvPr/>
          </p:nvSpPr>
          <p:spPr>
            <a:xfrm>
              <a:off x="256700" y="4313475"/>
              <a:ext cx="733350" cy="422900"/>
            </a:xfrm>
            <a:custGeom>
              <a:rect b="b" l="l" r="r" t="t"/>
              <a:pathLst>
                <a:path extrusionOk="0" fill="none" h="16916" w="29334">
                  <a:moveTo>
                    <a:pt x="1" y="8439"/>
                  </a:moveTo>
                  <a:lnTo>
                    <a:pt x="14686" y="16916"/>
                  </a:lnTo>
                  <a:lnTo>
                    <a:pt x="29334" y="8477"/>
                  </a:lnTo>
                  <a:lnTo>
                    <a:pt x="14612" y="0"/>
                  </a:lnTo>
                  <a:lnTo>
                    <a:pt x="1" y="843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2" name="Google Shape;2902;p19"/>
            <p:cNvSpPr/>
            <p:nvPr/>
          </p:nvSpPr>
          <p:spPr>
            <a:xfrm>
              <a:off x="6344600" y="4324625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0" y="8440"/>
                  </a:moveTo>
                  <a:lnTo>
                    <a:pt x="14723" y="16916"/>
                  </a:lnTo>
                  <a:lnTo>
                    <a:pt x="29334" y="8477"/>
                  </a:lnTo>
                  <a:lnTo>
                    <a:pt x="14611" y="0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3" name="Google Shape;2903;p19"/>
            <p:cNvSpPr/>
            <p:nvPr/>
          </p:nvSpPr>
          <p:spPr>
            <a:xfrm>
              <a:off x="244625" y="211625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29334" y="8514"/>
                  </a:moveTo>
                  <a:lnTo>
                    <a:pt x="14611" y="1"/>
                  </a:lnTo>
                  <a:lnTo>
                    <a:pt x="0" y="8440"/>
                  </a:lnTo>
                  <a:lnTo>
                    <a:pt x="14723" y="16954"/>
                  </a:lnTo>
                  <a:lnTo>
                    <a:pt x="29334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4" name="Google Shape;2904;p19"/>
            <p:cNvSpPr/>
            <p:nvPr/>
          </p:nvSpPr>
          <p:spPr>
            <a:xfrm>
              <a:off x="1380400" y="1019500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29334" y="8515"/>
                  </a:moveTo>
                  <a:lnTo>
                    <a:pt x="14612" y="1"/>
                  </a:lnTo>
                  <a:lnTo>
                    <a:pt x="1" y="8477"/>
                  </a:lnTo>
                  <a:lnTo>
                    <a:pt x="14686" y="16954"/>
                  </a:lnTo>
                  <a:lnTo>
                    <a:pt x="29334" y="851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5" name="Google Shape;2905;p19"/>
            <p:cNvSpPr/>
            <p:nvPr/>
          </p:nvSpPr>
          <p:spPr>
            <a:xfrm>
              <a:off x="2522700" y="124165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14723" y="16953"/>
                  </a:moveTo>
                  <a:lnTo>
                    <a:pt x="29334" y="8514"/>
                  </a:lnTo>
                  <a:lnTo>
                    <a:pt x="14611" y="0"/>
                  </a:lnTo>
                  <a:lnTo>
                    <a:pt x="0" y="8440"/>
                  </a:lnTo>
                  <a:lnTo>
                    <a:pt x="14723" y="1695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6" name="Google Shape;2906;p19"/>
            <p:cNvSpPr/>
            <p:nvPr/>
          </p:nvSpPr>
          <p:spPr>
            <a:xfrm>
              <a:off x="1761475" y="1240725"/>
              <a:ext cx="733375" cy="422925"/>
            </a:xfrm>
            <a:custGeom>
              <a:rect b="b" l="l" r="r" t="t"/>
              <a:pathLst>
                <a:path extrusionOk="0" fill="none" h="16917" w="29335">
                  <a:moveTo>
                    <a:pt x="14723" y="16916"/>
                  </a:moveTo>
                  <a:lnTo>
                    <a:pt x="29334" y="8477"/>
                  </a:lnTo>
                  <a:lnTo>
                    <a:pt x="14649" y="0"/>
                  </a:lnTo>
                  <a:lnTo>
                    <a:pt x="1" y="8440"/>
                  </a:lnTo>
                  <a:lnTo>
                    <a:pt x="14723" y="1691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7" name="Google Shape;2907;p19"/>
            <p:cNvSpPr/>
            <p:nvPr/>
          </p:nvSpPr>
          <p:spPr>
            <a:xfrm>
              <a:off x="2140700" y="1021375"/>
              <a:ext cx="734275" cy="423850"/>
            </a:xfrm>
            <a:custGeom>
              <a:rect b="b" l="l" r="r" t="t"/>
              <a:pathLst>
                <a:path extrusionOk="0" fill="none" h="16954" w="29371">
                  <a:moveTo>
                    <a:pt x="29371" y="8514"/>
                  </a:moveTo>
                  <a:lnTo>
                    <a:pt x="14648" y="0"/>
                  </a:lnTo>
                  <a:lnTo>
                    <a:pt x="0" y="8440"/>
                  </a:lnTo>
                  <a:lnTo>
                    <a:pt x="14723" y="16953"/>
                  </a:lnTo>
                  <a:lnTo>
                    <a:pt x="29371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8" name="Google Shape;2908;p19"/>
            <p:cNvSpPr/>
            <p:nvPr/>
          </p:nvSpPr>
          <p:spPr>
            <a:xfrm>
              <a:off x="1001200" y="123885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14685" y="16954"/>
                  </a:moveTo>
                  <a:lnTo>
                    <a:pt x="29334" y="8515"/>
                  </a:lnTo>
                  <a:lnTo>
                    <a:pt x="14611" y="1"/>
                  </a:lnTo>
                  <a:lnTo>
                    <a:pt x="0" y="8440"/>
                  </a:lnTo>
                  <a:lnTo>
                    <a:pt x="14685" y="1695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9" name="Google Shape;2909;p19"/>
            <p:cNvSpPr/>
            <p:nvPr/>
          </p:nvSpPr>
          <p:spPr>
            <a:xfrm>
              <a:off x="241825" y="1676625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29334" y="8514"/>
                  </a:moveTo>
                  <a:lnTo>
                    <a:pt x="14649" y="1"/>
                  </a:lnTo>
                  <a:lnTo>
                    <a:pt x="1" y="8440"/>
                  </a:lnTo>
                  <a:lnTo>
                    <a:pt x="14723" y="16954"/>
                  </a:lnTo>
                  <a:lnTo>
                    <a:pt x="29334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0" name="Google Shape;2910;p19"/>
            <p:cNvSpPr/>
            <p:nvPr/>
          </p:nvSpPr>
          <p:spPr>
            <a:xfrm>
              <a:off x="621050" y="1458200"/>
              <a:ext cx="734275" cy="422925"/>
            </a:xfrm>
            <a:custGeom>
              <a:rect b="b" l="l" r="r" t="t"/>
              <a:pathLst>
                <a:path extrusionOk="0" fill="none" h="16917" w="29371">
                  <a:moveTo>
                    <a:pt x="29371" y="8477"/>
                  </a:moveTo>
                  <a:lnTo>
                    <a:pt x="14648" y="1"/>
                  </a:lnTo>
                  <a:lnTo>
                    <a:pt x="0" y="8440"/>
                  </a:lnTo>
                  <a:lnTo>
                    <a:pt x="14723" y="16917"/>
                  </a:lnTo>
                  <a:lnTo>
                    <a:pt x="29371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1" name="Google Shape;2911;p19"/>
            <p:cNvSpPr/>
            <p:nvPr/>
          </p:nvSpPr>
          <p:spPr>
            <a:xfrm>
              <a:off x="619175" y="1018575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29334" y="8514"/>
                  </a:moveTo>
                  <a:lnTo>
                    <a:pt x="14612" y="1"/>
                  </a:lnTo>
                  <a:lnTo>
                    <a:pt x="1" y="8440"/>
                  </a:lnTo>
                  <a:lnTo>
                    <a:pt x="14723" y="16954"/>
                  </a:lnTo>
                  <a:lnTo>
                    <a:pt x="29334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2" name="Google Shape;2912;p19"/>
            <p:cNvSpPr/>
            <p:nvPr/>
          </p:nvSpPr>
          <p:spPr>
            <a:xfrm>
              <a:off x="1397125" y="4095975"/>
              <a:ext cx="733375" cy="422925"/>
            </a:xfrm>
            <a:custGeom>
              <a:rect b="b" l="l" r="r" t="t"/>
              <a:pathLst>
                <a:path extrusionOk="0" fill="none" h="16917" w="29335">
                  <a:moveTo>
                    <a:pt x="14612" y="0"/>
                  </a:moveTo>
                  <a:lnTo>
                    <a:pt x="1" y="8440"/>
                  </a:lnTo>
                  <a:lnTo>
                    <a:pt x="14686" y="16916"/>
                  </a:lnTo>
                  <a:lnTo>
                    <a:pt x="29334" y="8477"/>
                  </a:lnTo>
                  <a:lnTo>
                    <a:pt x="1461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3" name="Google Shape;2913;p19"/>
            <p:cNvSpPr/>
            <p:nvPr/>
          </p:nvSpPr>
          <p:spPr>
            <a:xfrm>
              <a:off x="2143475" y="1461000"/>
              <a:ext cx="733375" cy="422925"/>
            </a:xfrm>
            <a:custGeom>
              <a:rect b="b" l="l" r="r" t="t"/>
              <a:pathLst>
                <a:path extrusionOk="0" fill="none" h="16917" w="29335">
                  <a:moveTo>
                    <a:pt x="1" y="8440"/>
                  </a:moveTo>
                  <a:lnTo>
                    <a:pt x="14723" y="16916"/>
                  </a:lnTo>
                  <a:lnTo>
                    <a:pt x="29334" y="8477"/>
                  </a:lnTo>
                  <a:lnTo>
                    <a:pt x="14612" y="0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4" name="Google Shape;2914;p19"/>
            <p:cNvSpPr/>
            <p:nvPr/>
          </p:nvSpPr>
          <p:spPr>
            <a:xfrm>
              <a:off x="1382275" y="1459125"/>
              <a:ext cx="733350" cy="423875"/>
            </a:xfrm>
            <a:custGeom>
              <a:rect b="b" l="l" r="r" t="t"/>
              <a:pathLst>
                <a:path extrusionOk="0" fill="none" h="16955" w="29334">
                  <a:moveTo>
                    <a:pt x="0" y="8440"/>
                  </a:moveTo>
                  <a:lnTo>
                    <a:pt x="14723" y="16954"/>
                  </a:lnTo>
                  <a:lnTo>
                    <a:pt x="29334" y="8515"/>
                  </a:lnTo>
                  <a:lnTo>
                    <a:pt x="14611" y="1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5" name="Google Shape;2915;p19"/>
            <p:cNvSpPr/>
            <p:nvPr/>
          </p:nvSpPr>
          <p:spPr>
            <a:xfrm>
              <a:off x="1764275" y="1679425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0" y="8439"/>
                  </a:moveTo>
                  <a:lnTo>
                    <a:pt x="14723" y="16953"/>
                  </a:lnTo>
                  <a:lnTo>
                    <a:pt x="29334" y="8514"/>
                  </a:lnTo>
                  <a:lnTo>
                    <a:pt x="14611" y="0"/>
                  </a:lnTo>
                  <a:lnTo>
                    <a:pt x="0" y="843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6" name="Google Shape;2916;p19"/>
            <p:cNvSpPr/>
            <p:nvPr/>
          </p:nvSpPr>
          <p:spPr>
            <a:xfrm>
              <a:off x="628475" y="2776150"/>
              <a:ext cx="733375" cy="423875"/>
            </a:xfrm>
            <a:custGeom>
              <a:rect b="b" l="l" r="r" t="t"/>
              <a:pathLst>
                <a:path extrusionOk="0" fill="none" h="16955" w="29335">
                  <a:moveTo>
                    <a:pt x="14723" y="16954"/>
                  </a:moveTo>
                  <a:lnTo>
                    <a:pt x="29334" y="8477"/>
                  </a:lnTo>
                  <a:lnTo>
                    <a:pt x="14612" y="1"/>
                  </a:lnTo>
                  <a:lnTo>
                    <a:pt x="1" y="8440"/>
                  </a:lnTo>
                  <a:lnTo>
                    <a:pt x="14723" y="1695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7" name="Google Shape;2917;p19"/>
            <p:cNvSpPr/>
            <p:nvPr/>
          </p:nvSpPr>
          <p:spPr>
            <a:xfrm>
              <a:off x="623825" y="1896900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1" y="8477"/>
                  </a:moveTo>
                  <a:lnTo>
                    <a:pt x="14723" y="16954"/>
                  </a:lnTo>
                  <a:lnTo>
                    <a:pt x="29334" y="8514"/>
                  </a:lnTo>
                  <a:lnTo>
                    <a:pt x="14612" y="1"/>
                  </a:lnTo>
                  <a:lnTo>
                    <a:pt x="1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8" name="Google Shape;2918;p19"/>
            <p:cNvSpPr/>
            <p:nvPr/>
          </p:nvSpPr>
          <p:spPr>
            <a:xfrm>
              <a:off x="626625" y="2336525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14686" y="16954"/>
                  </a:moveTo>
                  <a:lnTo>
                    <a:pt x="29334" y="8515"/>
                  </a:lnTo>
                  <a:lnTo>
                    <a:pt x="14611" y="1"/>
                  </a:lnTo>
                  <a:lnTo>
                    <a:pt x="0" y="8440"/>
                  </a:lnTo>
                  <a:lnTo>
                    <a:pt x="14686" y="1695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9" name="Google Shape;2919;p19"/>
            <p:cNvSpPr/>
            <p:nvPr/>
          </p:nvSpPr>
          <p:spPr>
            <a:xfrm>
              <a:off x="1003050" y="1678475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0" y="8440"/>
                  </a:moveTo>
                  <a:lnTo>
                    <a:pt x="14723" y="16917"/>
                  </a:lnTo>
                  <a:lnTo>
                    <a:pt x="29334" y="8477"/>
                  </a:lnTo>
                  <a:lnTo>
                    <a:pt x="14611" y="1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0" name="Google Shape;2920;p19"/>
            <p:cNvSpPr/>
            <p:nvPr/>
          </p:nvSpPr>
          <p:spPr>
            <a:xfrm>
              <a:off x="2904700" y="1461925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1" y="8440"/>
                  </a:moveTo>
                  <a:lnTo>
                    <a:pt x="14723" y="16954"/>
                  </a:lnTo>
                  <a:lnTo>
                    <a:pt x="29334" y="8514"/>
                  </a:lnTo>
                  <a:lnTo>
                    <a:pt x="14612" y="0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1" name="Google Shape;2921;p19"/>
            <p:cNvSpPr/>
            <p:nvPr/>
          </p:nvSpPr>
          <p:spPr>
            <a:xfrm>
              <a:off x="2525500" y="1681275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0" y="8440"/>
                  </a:moveTo>
                  <a:lnTo>
                    <a:pt x="14723" y="16916"/>
                  </a:lnTo>
                  <a:lnTo>
                    <a:pt x="29333" y="8477"/>
                  </a:lnTo>
                  <a:lnTo>
                    <a:pt x="14611" y="0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2" name="Google Shape;2922;p19"/>
            <p:cNvSpPr/>
            <p:nvPr/>
          </p:nvSpPr>
          <p:spPr>
            <a:xfrm>
              <a:off x="5187425" y="1466575"/>
              <a:ext cx="733375" cy="422925"/>
            </a:xfrm>
            <a:custGeom>
              <a:rect b="b" l="l" r="r" t="t"/>
              <a:pathLst>
                <a:path extrusionOk="0" fill="none" h="16917" w="29335">
                  <a:moveTo>
                    <a:pt x="1" y="8440"/>
                  </a:moveTo>
                  <a:lnTo>
                    <a:pt x="14723" y="16916"/>
                  </a:lnTo>
                  <a:lnTo>
                    <a:pt x="29334" y="8477"/>
                  </a:lnTo>
                  <a:lnTo>
                    <a:pt x="14612" y="0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3" name="Google Shape;2923;p19"/>
            <p:cNvSpPr/>
            <p:nvPr/>
          </p:nvSpPr>
          <p:spPr>
            <a:xfrm>
              <a:off x="5962600" y="4104350"/>
              <a:ext cx="734275" cy="422900"/>
            </a:xfrm>
            <a:custGeom>
              <a:rect b="b" l="l" r="r" t="t"/>
              <a:pathLst>
                <a:path extrusionOk="0" fill="none" h="16916" w="29371">
                  <a:moveTo>
                    <a:pt x="14648" y="0"/>
                  </a:moveTo>
                  <a:lnTo>
                    <a:pt x="0" y="8439"/>
                  </a:lnTo>
                  <a:lnTo>
                    <a:pt x="14723" y="16916"/>
                  </a:lnTo>
                  <a:lnTo>
                    <a:pt x="29371" y="8477"/>
                  </a:lnTo>
                  <a:lnTo>
                    <a:pt x="146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4" name="Google Shape;2924;p19"/>
            <p:cNvSpPr/>
            <p:nvPr/>
          </p:nvSpPr>
          <p:spPr>
            <a:xfrm>
              <a:off x="4808225" y="168500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0" y="8440"/>
                  </a:moveTo>
                  <a:lnTo>
                    <a:pt x="14723" y="16953"/>
                  </a:lnTo>
                  <a:lnTo>
                    <a:pt x="29334" y="8514"/>
                  </a:lnTo>
                  <a:lnTo>
                    <a:pt x="14611" y="0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5" name="Google Shape;2925;p19"/>
            <p:cNvSpPr/>
            <p:nvPr/>
          </p:nvSpPr>
          <p:spPr>
            <a:xfrm>
              <a:off x="4426225" y="1464725"/>
              <a:ext cx="734275" cy="423850"/>
            </a:xfrm>
            <a:custGeom>
              <a:rect b="b" l="l" r="r" t="t"/>
              <a:pathLst>
                <a:path extrusionOk="0" fill="none" h="16954" w="29371">
                  <a:moveTo>
                    <a:pt x="0" y="8439"/>
                  </a:moveTo>
                  <a:lnTo>
                    <a:pt x="14722" y="16953"/>
                  </a:lnTo>
                  <a:lnTo>
                    <a:pt x="29371" y="8514"/>
                  </a:lnTo>
                  <a:lnTo>
                    <a:pt x="14648" y="0"/>
                  </a:lnTo>
                  <a:lnTo>
                    <a:pt x="0" y="843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6" name="Google Shape;2926;p19"/>
            <p:cNvSpPr/>
            <p:nvPr/>
          </p:nvSpPr>
          <p:spPr>
            <a:xfrm>
              <a:off x="3665925" y="1463775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0" y="8440"/>
                  </a:moveTo>
                  <a:lnTo>
                    <a:pt x="14686" y="16917"/>
                  </a:lnTo>
                  <a:lnTo>
                    <a:pt x="29334" y="8477"/>
                  </a:lnTo>
                  <a:lnTo>
                    <a:pt x="14611" y="1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7" name="Google Shape;2927;p19"/>
            <p:cNvSpPr/>
            <p:nvPr/>
          </p:nvSpPr>
          <p:spPr>
            <a:xfrm>
              <a:off x="4047000" y="1684050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0" y="8440"/>
                  </a:moveTo>
                  <a:lnTo>
                    <a:pt x="14723" y="16917"/>
                  </a:lnTo>
                  <a:lnTo>
                    <a:pt x="29334" y="8478"/>
                  </a:lnTo>
                  <a:lnTo>
                    <a:pt x="14649" y="1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8" name="Google Shape;2928;p19"/>
            <p:cNvSpPr/>
            <p:nvPr/>
          </p:nvSpPr>
          <p:spPr>
            <a:xfrm>
              <a:off x="3285775" y="1682200"/>
              <a:ext cx="734300" cy="423850"/>
            </a:xfrm>
            <a:custGeom>
              <a:rect b="b" l="l" r="r" t="t"/>
              <a:pathLst>
                <a:path extrusionOk="0" fill="none" h="16954" w="29372">
                  <a:moveTo>
                    <a:pt x="1" y="8440"/>
                  </a:moveTo>
                  <a:lnTo>
                    <a:pt x="14723" y="16954"/>
                  </a:lnTo>
                  <a:lnTo>
                    <a:pt x="29371" y="8514"/>
                  </a:lnTo>
                  <a:lnTo>
                    <a:pt x="14649" y="1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9" name="Google Shape;2929;p19"/>
            <p:cNvSpPr/>
            <p:nvPr/>
          </p:nvSpPr>
          <p:spPr>
            <a:xfrm>
              <a:off x="2918650" y="4098775"/>
              <a:ext cx="733350" cy="422900"/>
            </a:xfrm>
            <a:custGeom>
              <a:rect b="b" l="l" r="r" t="t"/>
              <a:pathLst>
                <a:path extrusionOk="0" fill="none" h="16916" w="29334">
                  <a:moveTo>
                    <a:pt x="14611" y="0"/>
                  </a:moveTo>
                  <a:lnTo>
                    <a:pt x="0" y="8439"/>
                  </a:lnTo>
                  <a:lnTo>
                    <a:pt x="14723" y="16916"/>
                  </a:lnTo>
                  <a:lnTo>
                    <a:pt x="29334" y="8477"/>
                  </a:lnTo>
                  <a:lnTo>
                    <a:pt x="1461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0" name="Google Shape;2930;p19"/>
            <p:cNvSpPr/>
            <p:nvPr/>
          </p:nvSpPr>
          <p:spPr>
            <a:xfrm>
              <a:off x="4061875" y="4319975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0" y="8440"/>
                  </a:moveTo>
                  <a:lnTo>
                    <a:pt x="14723" y="16953"/>
                  </a:lnTo>
                  <a:lnTo>
                    <a:pt x="29334" y="8514"/>
                  </a:lnTo>
                  <a:lnTo>
                    <a:pt x="14611" y="0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1" name="Google Shape;2931;p19"/>
            <p:cNvSpPr/>
            <p:nvPr/>
          </p:nvSpPr>
          <p:spPr>
            <a:xfrm>
              <a:off x="3679875" y="409970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14611" y="0"/>
                  </a:moveTo>
                  <a:lnTo>
                    <a:pt x="0" y="8440"/>
                  </a:lnTo>
                  <a:lnTo>
                    <a:pt x="14723" y="16953"/>
                  </a:lnTo>
                  <a:lnTo>
                    <a:pt x="29334" y="8514"/>
                  </a:lnTo>
                  <a:lnTo>
                    <a:pt x="1461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2" name="Google Shape;2932;p19"/>
            <p:cNvSpPr/>
            <p:nvPr/>
          </p:nvSpPr>
          <p:spPr>
            <a:xfrm>
              <a:off x="4441075" y="4101550"/>
              <a:ext cx="733375" cy="422925"/>
            </a:xfrm>
            <a:custGeom>
              <a:rect b="b" l="l" r="r" t="t"/>
              <a:pathLst>
                <a:path extrusionOk="0" fill="none" h="16917" w="29335">
                  <a:moveTo>
                    <a:pt x="14612" y="1"/>
                  </a:moveTo>
                  <a:lnTo>
                    <a:pt x="1" y="8440"/>
                  </a:lnTo>
                  <a:lnTo>
                    <a:pt x="14723" y="16916"/>
                  </a:lnTo>
                  <a:lnTo>
                    <a:pt x="29334" y="8477"/>
                  </a:lnTo>
                  <a:lnTo>
                    <a:pt x="1461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3" name="Google Shape;2933;p19"/>
            <p:cNvSpPr/>
            <p:nvPr/>
          </p:nvSpPr>
          <p:spPr>
            <a:xfrm>
              <a:off x="631275" y="3215800"/>
              <a:ext cx="733350" cy="422900"/>
            </a:xfrm>
            <a:custGeom>
              <a:rect b="b" l="l" r="r" t="t"/>
              <a:pathLst>
                <a:path extrusionOk="0" fill="none" h="16916" w="29334">
                  <a:moveTo>
                    <a:pt x="14686" y="16916"/>
                  </a:moveTo>
                  <a:lnTo>
                    <a:pt x="29334" y="8477"/>
                  </a:lnTo>
                  <a:lnTo>
                    <a:pt x="14611" y="0"/>
                  </a:lnTo>
                  <a:lnTo>
                    <a:pt x="0" y="8439"/>
                  </a:lnTo>
                  <a:lnTo>
                    <a:pt x="14686" y="1691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4" name="Google Shape;2934;p19"/>
            <p:cNvSpPr/>
            <p:nvPr/>
          </p:nvSpPr>
          <p:spPr>
            <a:xfrm>
              <a:off x="4822150" y="4321825"/>
              <a:ext cx="734300" cy="422925"/>
            </a:xfrm>
            <a:custGeom>
              <a:rect b="b" l="l" r="r" t="t"/>
              <a:pathLst>
                <a:path extrusionOk="0" fill="none" h="16917" w="29372">
                  <a:moveTo>
                    <a:pt x="1" y="8440"/>
                  </a:moveTo>
                  <a:lnTo>
                    <a:pt x="14723" y="16917"/>
                  </a:lnTo>
                  <a:lnTo>
                    <a:pt x="29371" y="8477"/>
                  </a:lnTo>
                  <a:lnTo>
                    <a:pt x="14649" y="1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5" name="Google Shape;2935;p19"/>
            <p:cNvSpPr/>
            <p:nvPr/>
          </p:nvSpPr>
          <p:spPr>
            <a:xfrm>
              <a:off x="5583375" y="4322750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1" y="8440"/>
                  </a:moveTo>
                  <a:lnTo>
                    <a:pt x="14723" y="16954"/>
                  </a:lnTo>
                  <a:lnTo>
                    <a:pt x="29334" y="8515"/>
                  </a:lnTo>
                  <a:lnTo>
                    <a:pt x="14649" y="1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6" name="Google Shape;2936;p19"/>
            <p:cNvSpPr/>
            <p:nvPr/>
          </p:nvSpPr>
          <p:spPr>
            <a:xfrm>
              <a:off x="5202300" y="4102475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14612" y="1"/>
                  </a:moveTo>
                  <a:lnTo>
                    <a:pt x="1" y="8440"/>
                  </a:lnTo>
                  <a:lnTo>
                    <a:pt x="14686" y="16954"/>
                  </a:lnTo>
                  <a:lnTo>
                    <a:pt x="29334" y="8514"/>
                  </a:lnTo>
                  <a:lnTo>
                    <a:pt x="1461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7" name="Google Shape;2937;p19"/>
            <p:cNvSpPr/>
            <p:nvPr/>
          </p:nvSpPr>
          <p:spPr>
            <a:xfrm>
              <a:off x="3300650" y="4319050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0" y="8440"/>
                  </a:moveTo>
                  <a:lnTo>
                    <a:pt x="14723" y="16916"/>
                  </a:lnTo>
                  <a:lnTo>
                    <a:pt x="29334" y="8477"/>
                  </a:lnTo>
                  <a:lnTo>
                    <a:pt x="14611" y="0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8" name="Google Shape;2938;p19"/>
            <p:cNvSpPr/>
            <p:nvPr/>
          </p:nvSpPr>
          <p:spPr>
            <a:xfrm>
              <a:off x="5569425" y="1686850"/>
              <a:ext cx="733375" cy="422925"/>
            </a:xfrm>
            <a:custGeom>
              <a:rect b="b" l="l" r="r" t="t"/>
              <a:pathLst>
                <a:path extrusionOk="0" fill="none" h="16917" w="29335">
                  <a:moveTo>
                    <a:pt x="1" y="8440"/>
                  </a:moveTo>
                  <a:lnTo>
                    <a:pt x="14723" y="16916"/>
                  </a:lnTo>
                  <a:lnTo>
                    <a:pt x="29334" y="8477"/>
                  </a:lnTo>
                  <a:lnTo>
                    <a:pt x="14612" y="1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9" name="Google Shape;2939;p19"/>
            <p:cNvSpPr/>
            <p:nvPr/>
          </p:nvSpPr>
          <p:spPr>
            <a:xfrm>
              <a:off x="5948650" y="146750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14612" y="1"/>
                  </a:moveTo>
                  <a:lnTo>
                    <a:pt x="1" y="8440"/>
                  </a:lnTo>
                  <a:lnTo>
                    <a:pt x="14723" y="16954"/>
                  </a:lnTo>
                  <a:lnTo>
                    <a:pt x="29334" y="8514"/>
                  </a:lnTo>
                  <a:lnTo>
                    <a:pt x="1461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0" name="Google Shape;2940;p19"/>
            <p:cNvSpPr/>
            <p:nvPr/>
          </p:nvSpPr>
          <p:spPr>
            <a:xfrm>
              <a:off x="633125" y="3654500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14723" y="16953"/>
                  </a:moveTo>
                  <a:lnTo>
                    <a:pt x="29334" y="8514"/>
                  </a:lnTo>
                  <a:lnTo>
                    <a:pt x="14612" y="0"/>
                  </a:lnTo>
                  <a:lnTo>
                    <a:pt x="1" y="8439"/>
                  </a:lnTo>
                  <a:lnTo>
                    <a:pt x="14723" y="1695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1" name="Google Shape;2941;p19"/>
            <p:cNvSpPr/>
            <p:nvPr/>
          </p:nvSpPr>
          <p:spPr>
            <a:xfrm>
              <a:off x="1017000" y="4314400"/>
              <a:ext cx="734275" cy="423850"/>
            </a:xfrm>
            <a:custGeom>
              <a:rect b="b" l="l" r="r" t="t"/>
              <a:pathLst>
                <a:path extrusionOk="0" fill="none" h="16954" w="29371">
                  <a:moveTo>
                    <a:pt x="0" y="8440"/>
                  </a:moveTo>
                  <a:lnTo>
                    <a:pt x="14723" y="16953"/>
                  </a:lnTo>
                  <a:lnTo>
                    <a:pt x="29371" y="8514"/>
                  </a:lnTo>
                  <a:lnTo>
                    <a:pt x="14648" y="0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2" name="Google Shape;2942;p19"/>
            <p:cNvSpPr/>
            <p:nvPr/>
          </p:nvSpPr>
          <p:spPr>
            <a:xfrm>
              <a:off x="1778200" y="4316250"/>
              <a:ext cx="733375" cy="422925"/>
            </a:xfrm>
            <a:custGeom>
              <a:rect b="b" l="l" r="r" t="t"/>
              <a:pathLst>
                <a:path extrusionOk="0" fill="none" h="16917" w="29335">
                  <a:moveTo>
                    <a:pt x="1" y="8440"/>
                  </a:moveTo>
                  <a:lnTo>
                    <a:pt x="14723" y="16917"/>
                  </a:lnTo>
                  <a:lnTo>
                    <a:pt x="29334" y="8477"/>
                  </a:lnTo>
                  <a:lnTo>
                    <a:pt x="14649" y="1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3" name="Google Shape;2943;p19"/>
            <p:cNvSpPr/>
            <p:nvPr/>
          </p:nvSpPr>
          <p:spPr>
            <a:xfrm>
              <a:off x="2539425" y="4317175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1" y="8440"/>
                  </a:moveTo>
                  <a:lnTo>
                    <a:pt x="14723" y="16954"/>
                  </a:lnTo>
                  <a:lnTo>
                    <a:pt x="29334" y="8515"/>
                  </a:lnTo>
                  <a:lnTo>
                    <a:pt x="14612" y="1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4" name="Google Shape;2944;p19"/>
            <p:cNvSpPr/>
            <p:nvPr/>
          </p:nvSpPr>
          <p:spPr>
            <a:xfrm>
              <a:off x="2157425" y="4096900"/>
              <a:ext cx="734300" cy="423850"/>
            </a:xfrm>
            <a:custGeom>
              <a:rect b="b" l="l" r="r" t="t"/>
              <a:pathLst>
                <a:path extrusionOk="0" fill="none" h="16954" w="29372">
                  <a:moveTo>
                    <a:pt x="14649" y="1"/>
                  </a:moveTo>
                  <a:lnTo>
                    <a:pt x="1" y="8440"/>
                  </a:lnTo>
                  <a:lnTo>
                    <a:pt x="14723" y="16954"/>
                  </a:lnTo>
                  <a:lnTo>
                    <a:pt x="29371" y="8514"/>
                  </a:lnTo>
                  <a:lnTo>
                    <a:pt x="1464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5" name="Google Shape;2945;p19"/>
            <p:cNvSpPr/>
            <p:nvPr/>
          </p:nvSpPr>
          <p:spPr>
            <a:xfrm>
              <a:off x="241825" y="855000"/>
              <a:ext cx="262125" cy="151525"/>
            </a:xfrm>
            <a:custGeom>
              <a:rect b="b" l="l" r="r" t="t"/>
              <a:pathLst>
                <a:path extrusionOk="0" h="6061" w="10485">
                  <a:moveTo>
                    <a:pt x="9407" y="0"/>
                  </a:moveTo>
                  <a:lnTo>
                    <a:pt x="1" y="5428"/>
                  </a:lnTo>
                  <a:lnTo>
                    <a:pt x="1" y="6060"/>
                  </a:lnTo>
                  <a:lnTo>
                    <a:pt x="1048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6" name="Google Shape;2946;p19"/>
            <p:cNvSpPr/>
            <p:nvPr/>
          </p:nvSpPr>
          <p:spPr>
            <a:xfrm>
              <a:off x="7281475" y="4803275"/>
              <a:ext cx="98550" cy="56725"/>
            </a:xfrm>
            <a:custGeom>
              <a:rect b="b" l="l" r="r" t="t"/>
              <a:pathLst>
                <a:path extrusionOk="0" h="2269" w="3942">
                  <a:moveTo>
                    <a:pt x="3942" y="1"/>
                  </a:moveTo>
                  <a:lnTo>
                    <a:pt x="1" y="2269"/>
                  </a:lnTo>
                  <a:lnTo>
                    <a:pt x="1116" y="2269"/>
                  </a:lnTo>
                  <a:lnTo>
                    <a:pt x="3942" y="633"/>
                  </a:lnTo>
                  <a:lnTo>
                    <a:pt x="394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7" name="Google Shape;2947;p19"/>
            <p:cNvSpPr/>
            <p:nvPr/>
          </p:nvSpPr>
          <p:spPr>
            <a:xfrm>
              <a:off x="241825" y="855000"/>
              <a:ext cx="7138200" cy="4005000"/>
            </a:xfrm>
            <a:custGeom>
              <a:rect b="b" l="l" r="r" t="t"/>
              <a:pathLst>
                <a:path extrusionOk="0" h="160200" w="285528">
                  <a:moveTo>
                    <a:pt x="29706" y="6544"/>
                  </a:moveTo>
                  <a:lnTo>
                    <a:pt x="44428" y="15057"/>
                  </a:lnTo>
                  <a:lnTo>
                    <a:pt x="29817" y="23497"/>
                  </a:lnTo>
                  <a:lnTo>
                    <a:pt x="15095" y="14983"/>
                  </a:lnTo>
                  <a:lnTo>
                    <a:pt x="29706" y="6544"/>
                  </a:lnTo>
                  <a:close/>
                  <a:moveTo>
                    <a:pt x="60155" y="6581"/>
                  </a:moveTo>
                  <a:lnTo>
                    <a:pt x="74877" y="15095"/>
                  </a:lnTo>
                  <a:lnTo>
                    <a:pt x="60229" y="23534"/>
                  </a:lnTo>
                  <a:lnTo>
                    <a:pt x="45544" y="15057"/>
                  </a:lnTo>
                  <a:lnTo>
                    <a:pt x="60155" y="6581"/>
                  </a:lnTo>
                  <a:close/>
                  <a:moveTo>
                    <a:pt x="90603" y="6655"/>
                  </a:moveTo>
                  <a:lnTo>
                    <a:pt x="105326" y="15169"/>
                  </a:lnTo>
                  <a:lnTo>
                    <a:pt x="90678" y="23608"/>
                  </a:lnTo>
                  <a:lnTo>
                    <a:pt x="75955" y="15095"/>
                  </a:lnTo>
                  <a:lnTo>
                    <a:pt x="90603" y="6655"/>
                  </a:lnTo>
                  <a:close/>
                  <a:moveTo>
                    <a:pt x="121052" y="6692"/>
                  </a:moveTo>
                  <a:lnTo>
                    <a:pt x="135738" y="15206"/>
                  </a:lnTo>
                  <a:lnTo>
                    <a:pt x="121127" y="23645"/>
                  </a:lnTo>
                  <a:lnTo>
                    <a:pt x="106404" y="15169"/>
                  </a:lnTo>
                  <a:lnTo>
                    <a:pt x="121052" y="6692"/>
                  </a:lnTo>
                  <a:close/>
                  <a:moveTo>
                    <a:pt x="151464" y="6767"/>
                  </a:moveTo>
                  <a:lnTo>
                    <a:pt x="166186" y="15243"/>
                  </a:lnTo>
                  <a:lnTo>
                    <a:pt x="151575" y="23720"/>
                  </a:lnTo>
                  <a:lnTo>
                    <a:pt x="136853" y="15206"/>
                  </a:lnTo>
                  <a:lnTo>
                    <a:pt x="151464" y="6767"/>
                  </a:lnTo>
                  <a:close/>
                  <a:moveTo>
                    <a:pt x="181913" y="6804"/>
                  </a:moveTo>
                  <a:lnTo>
                    <a:pt x="196635" y="15318"/>
                  </a:lnTo>
                  <a:lnTo>
                    <a:pt x="182024" y="23757"/>
                  </a:lnTo>
                  <a:lnTo>
                    <a:pt x="167302" y="15243"/>
                  </a:lnTo>
                  <a:lnTo>
                    <a:pt x="181913" y="6804"/>
                  </a:lnTo>
                  <a:close/>
                  <a:moveTo>
                    <a:pt x="212361" y="6878"/>
                  </a:moveTo>
                  <a:lnTo>
                    <a:pt x="227084" y="15355"/>
                  </a:lnTo>
                  <a:lnTo>
                    <a:pt x="212436" y="23831"/>
                  </a:lnTo>
                  <a:lnTo>
                    <a:pt x="197750" y="15318"/>
                  </a:lnTo>
                  <a:lnTo>
                    <a:pt x="212361" y="6878"/>
                  </a:lnTo>
                  <a:close/>
                  <a:moveTo>
                    <a:pt x="242810" y="6915"/>
                  </a:moveTo>
                  <a:lnTo>
                    <a:pt x="257533" y="15429"/>
                  </a:lnTo>
                  <a:lnTo>
                    <a:pt x="242885" y="23869"/>
                  </a:lnTo>
                  <a:lnTo>
                    <a:pt x="228162" y="15355"/>
                  </a:lnTo>
                  <a:lnTo>
                    <a:pt x="242810" y="6915"/>
                  </a:lnTo>
                  <a:close/>
                  <a:moveTo>
                    <a:pt x="44986" y="15355"/>
                  </a:moveTo>
                  <a:lnTo>
                    <a:pt x="59709" y="23869"/>
                  </a:lnTo>
                  <a:lnTo>
                    <a:pt x="45060" y="32308"/>
                  </a:lnTo>
                  <a:lnTo>
                    <a:pt x="30375" y="23794"/>
                  </a:lnTo>
                  <a:lnTo>
                    <a:pt x="44986" y="15355"/>
                  </a:lnTo>
                  <a:close/>
                  <a:moveTo>
                    <a:pt x="75435" y="15429"/>
                  </a:moveTo>
                  <a:lnTo>
                    <a:pt x="90120" y="23906"/>
                  </a:lnTo>
                  <a:lnTo>
                    <a:pt x="75509" y="32345"/>
                  </a:lnTo>
                  <a:lnTo>
                    <a:pt x="60787" y="23869"/>
                  </a:lnTo>
                  <a:lnTo>
                    <a:pt x="75435" y="15429"/>
                  </a:lnTo>
                  <a:close/>
                  <a:moveTo>
                    <a:pt x="105846" y="15466"/>
                  </a:moveTo>
                  <a:lnTo>
                    <a:pt x="120569" y="23980"/>
                  </a:lnTo>
                  <a:lnTo>
                    <a:pt x="105958" y="32419"/>
                  </a:lnTo>
                  <a:lnTo>
                    <a:pt x="91235" y="23906"/>
                  </a:lnTo>
                  <a:lnTo>
                    <a:pt x="105846" y="15466"/>
                  </a:lnTo>
                  <a:close/>
                  <a:moveTo>
                    <a:pt x="136295" y="15541"/>
                  </a:moveTo>
                  <a:lnTo>
                    <a:pt x="151018" y="24017"/>
                  </a:lnTo>
                  <a:lnTo>
                    <a:pt x="136407" y="32457"/>
                  </a:lnTo>
                  <a:lnTo>
                    <a:pt x="121684" y="23980"/>
                  </a:lnTo>
                  <a:lnTo>
                    <a:pt x="136295" y="15541"/>
                  </a:lnTo>
                  <a:close/>
                  <a:moveTo>
                    <a:pt x="166744" y="15578"/>
                  </a:moveTo>
                  <a:lnTo>
                    <a:pt x="181466" y="24092"/>
                  </a:lnTo>
                  <a:lnTo>
                    <a:pt x="166856" y="32531"/>
                  </a:lnTo>
                  <a:lnTo>
                    <a:pt x="152133" y="24017"/>
                  </a:lnTo>
                  <a:lnTo>
                    <a:pt x="166744" y="15578"/>
                  </a:lnTo>
                  <a:close/>
                  <a:moveTo>
                    <a:pt x="197193" y="15652"/>
                  </a:moveTo>
                  <a:lnTo>
                    <a:pt x="211915" y="24129"/>
                  </a:lnTo>
                  <a:lnTo>
                    <a:pt x="197267" y="32568"/>
                  </a:lnTo>
                  <a:lnTo>
                    <a:pt x="182582" y="24092"/>
                  </a:lnTo>
                  <a:lnTo>
                    <a:pt x="197193" y="15652"/>
                  </a:lnTo>
                  <a:close/>
                  <a:moveTo>
                    <a:pt x="227642" y="15689"/>
                  </a:moveTo>
                  <a:lnTo>
                    <a:pt x="242327" y="24203"/>
                  </a:lnTo>
                  <a:lnTo>
                    <a:pt x="227716" y="32642"/>
                  </a:lnTo>
                  <a:lnTo>
                    <a:pt x="212993" y="24129"/>
                  </a:lnTo>
                  <a:lnTo>
                    <a:pt x="227642" y="15689"/>
                  </a:lnTo>
                  <a:close/>
                  <a:moveTo>
                    <a:pt x="258053" y="15727"/>
                  </a:moveTo>
                  <a:lnTo>
                    <a:pt x="272776" y="24240"/>
                  </a:lnTo>
                  <a:lnTo>
                    <a:pt x="258165" y="32680"/>
                  </a:lnTo>
                  <a:lnTo>
                    <a:pt x="243442" y="24203"/>
                  </a:lnTo>
                  <a:lnTo>
                    <a:pt x="258053" y="15727"/>
                  </a:lnTo>
                  <a:close/>
                  <a:moveTo>
                    <a:pt x="29817" y="24129"/>
                  </a:moveTo>
                  <a:lnTo>
                    <a:pt x="44540" y="32605"/>
                  </a:lnTo>
                  <a:lnTo>
                    <a:pt x="29892" y="41045"/>
                  </a:lnTo>
                  <a:lnTo>
                    <a:pt x="15169" y="32568"/>
                  </a:lnTo>
                  <a:lnTo>
                    <a:pt x="29817" y="24129"/>
                  </a:lnTo>
                  <a:close/>
                  <a:moveTo>
                    <a:pt x="60229" y="24166"/>
                  </a:moveTo>
                  <a:lnTo>
                    <a:pt x="74952" y="32680"/>
                  </a:lnTo>
                  <a:lnTo>
                    <a:pt x="60341" y="41119"/>
                  </a:lnTo>
                  <a:lnTo>
                    <a:pt x="45618" y="32605"/>
                  </a:lnTo>
                  <a:lnTo>
                    <a:pt x="60229" y="24166"/>
                  </a:lnTo>
                  <a:close/>
                  <a:moveTo>
                    <a:pt x="90678" y="24240"/>
                  </a:moveTo>
                  <a:lnTo>
                    <a:pt x="105400" y="32717"/>
                  </a:lnTo>
                  <a:lnTo>
                    <a:pt x="90789" y="41156"/>
                  </a:lnTo>
                  <a:lnTo>
                    <a:pt x="76067" y="32680"/>
                  </a:lnTo>
                  <a:lnTo>
                    <a:pt x="90678" y="24240"/>
                  </a:lnTo>
                  <a:close/>
                  <a:moveTo>
                    <a:pt x="121127" y="24277"/>
                  </a:moveTo>
                  <a:lnTo>
                    <a:pt x="135849" y="32791"/>
                  </a:lnTo>
                  <a:lnTo>
                    <a:pt x="121238" y="41231"/>
                  </a:lnTo>
                  <a:lnTo>
                    <a:pt x="106516" y="32717"/>
                  </a:lnTo>
                  <a:lnTo>
                    <a:pt x="121127" y="24277"/>
                  </a:lnTo>
                  <a:close/>
                  <a:moveTo>
                    <a:pt x="151575" y="24352"/>
                  </a:moveTo>
                  <a:lnTo>
                    <a:pt x="166298" y="32828"/>
                  </a:lnTo>
                  <a:lnTo>
                    <a:pt x="151650" y="41268"/>
                  </a:lnTo>
                  <a:lnTo>
                    <a:pt x="136964" y="32791"/>
                  </a:lnTo>
                  <a:lnTo>
                    <a:pt x="151575" y="24352"/>
                  </a:lnTo>
                  <a:close/>
                  <a:moveTo>
                    <a:pt x="182024" y="24389"/>
                  </a:moveTo>
                  <a:lnTo>
                    <a:pt x="196747" y="32903"/>
                  </a:lnTo>
                  <a:lnTo>
                    <a:pt x="182098" y="41342"/>
                  </a:lnTo>
                  <a:lnTo>
                    <a:pt x="167376" y="32828"/>
                  </a:lnTo>
                  <a:lnTo>
                    <a:pt x="182024" y="24389"/>
                  </a:lnTo>
                  <a:close/>
                  <a:moveTo>
                    <a:pt x="212436" y="24463"/>
                  </a:moveTo>
                  <a:lnTo>
                    <a:pt x="227158" y="32940"/>
                  </a:lnTo>
                  <a:lnTo>
                    <a:pt x="212547" y="41379"/>
                  </a:lnTo>
                  <a:lnTo>
                    <a:pt x="197825" y="32903"/>
                  </a:lnTo>
                  <a:lnTo>
                    <a:pt x="212436" y="24463"/>
                  </a:lnTo>
                  <a:close/>
                  <a:moveTo>
                    <a:pt x="242885" y="24501"/>
                  </a:moveTo>
                  <a:lnTo>
                    <a:pt x="257607" y="33014"/>
                  </a:lnTo>
                  <a:lnTo>
                    <a:pt x="242996" y="41454"/>
                  </a:lnTo>
                  <a:lnTo>
                    <a:pt x="228274" y="32940"/>
                  </a:lnTo>
                  <a:lnTo>
                    <a:pt x="242885" y="24501"/>
                  </a:lnTo>
                  <a:close/>
                  <a:moveTo>
                    <a:pt x="45060" y="32940"/>
                  </a:moveTo>
                  <a:lnTo>
                    <a:pt x="59783" y="41416"/>
                  </a:lnTo>
                  <a:lnTo>
                    <a:pt x="45172" y="49856"/>
                  </a:lnTo>
                  <a:lnTo>
                    <a:pt x="30449" y="41379"/>
                  </a:lnTo>
                  <a:lnTo>
                    <a:pt x="45060" y="32940"/>
                  </a:lnTo>
                  <a:close/>
                  <a:moveTo>
                    <a:pt x="75509" y="32977"/>
                  </a:moveTo>
                  <a:lnTo>
                    <a:pt x="90232" y="41491"/>
                  </a:lnTo>
                  <a:lnTo>
                    <a:pt x="75621" y="49930"/>
                  </a:lnTo>
                  <a:lnTo>
                    <a:pt x="60898" y="41416"/>
                  </a:lnTo>
                  <a:lnTo>
                    <a:pt x="75509" y="32977"/>
                  </a:lnTo>
                  <a:close/>
                  <a:moveTo>
                    <a:pt x="105958" y="33051"/>
                  </a:moveTo>
                  <a:lnTo>
                    <a:pt x="120680" y="41528"/>
                  </a:lnTo>
                  <a:lnTo>
                    <a:pt x="106070" y="49967"/>
                  </a:lnTo>
                  <a:lnTo>
                    <a:pt x="91347" y="41491"/>
                  </a:lnTo>
                  <a:lnTo>
                    <a:pt x="105958" y="33051"/>
                  </a:lnTo>
                  <a:close/>
                  <a:moveTo>
                    <a:pt x="136407" y="33089"/>
                  </a:moveTo>
                  <a:lnTo>
                    <a:pt x="151129" y="41602"/>
                  </a:lnTo>
                  <a:lnTo>
                    <a:pt x="136481" y="50042"/>
                  </a:lnTo>
                  <a:lnTo>
                    <a:pt x="121759" y="41528"/>
                  </a:lnTo>
                  <a:lnTo>
                    <a:pt x="136407" y="33089"/>
                  </a:lnTo>
                  <a:close/>
                  <a:moveTo>
                    <a:pt x="166856" y="33163"/>
                  </a:moveTo>
                  <a:lnTo>
                    <a:pt x="181541" y="41640"/>
                  </a:lnTo>
                  <a:lnTo>
                    <a:pt x="166930" y="50079"/>
                  </a:lnTo>
                  <a:lnTo>
                    <a:pt x="152207" y="41602"/>
                  </a:lnTo>
                  <a:lnTo>
                    <a:pt x="166856" y="33163"/>
                  </a:lnTo>
                  <a:close/>
                  <a:moveTo>
                    <a:pt x="197267" y="33200"/>
                  </a:moveTo>
                  <a:lnTo>
                    <a:pt x="211990" y="41714"/>
                  </a:lnTo>
                  <a:lnTo>
                    <a:pt x="197379" y="50153"/>
                  </a:lnTo>
                  <a:lnTo>
                    <a:pt x="182656" y="41640"/>
                  </a:lnTo>
                  <a:lnTo>
                    <a:pt x="197267" y="33200"/>
                  </a:lnTo>
                  <a:close/>
                  <a:moveTo>
                    <a:pt x="227716" y="33275"/>
                  </a:moveTo>
                  <a:lnTo>
                    <a:pt x="242438" y="41751"/>
                  </a:lnTo>
                  <a:lnTo>
                    <a:pt x="227827" y="50190"/>
                  </a:lnTo>
                  <a:lnTo>
                    <a:pt x="213105" y="41714"/>
                  </a:lnTo>
                  <a:lnTo>
                    <a:pt x="227716" y="33275"/>
                  </a:lnTo>
                  <a:close/>
                  <a:moveTo>
                    <a:pt x="258165" y="33312"/>
                  </a:moveTo>
                  <a:lnTo>
                    <a:pt x="272887" y="41825"/>
                  </a:lnTo>
                  <a:lnTo>
                    <a:pt x="258276" y="50265"/>
                  </a:lnTo>
                  <a:lnTo>
                    <a:pt x="243554" y="41751"/>
                  </a:lnTo>
                  <a:lnTo>
                    <a:pt x="258165" y="33312"/>
                  </a:lnTo>
                  <a:close/>
                  <a:moveTo>
                    <a:pt x="29892" y="41677"/>
                  </a:moveTo>
                  <a:lnTo>
                    <a:pt x="44614" y="50190"/>
                  </a:lnTo>
                  <a:lnTo>
                    <a:pt x="30003" y="58630"/>
                  </a:lnTo>
                  <a:lnTo>
                    <a:pt x="15281" y="50153"/>
                  </a:lnTo>
                  <a:lnTo>
                    <a:pt x="29892" y="41677"/>
                  </a:lnTo>
                  <a:close/>
                  <a:moveTo>
                    <a:pt x="60341" y="41751"/>
                  </a:moveTo>
                  <a:lnTo>
                    <a:pt x="75063" y="50265"/>
                  </a:lnTo>
                  <a:lnTo>
                    <a:pt x="60452" y="58704"/>
                  </a:lnTo>
                  <a:lnTo>
                    <a:pt x="45730" y="50190"/>
                  </a:lnTo>
                  <a:lnTo>
                    <a:pt x="60341" y="41751"/>
                  </a:lnTo>
                  <a:close/>
                  <a:moveTo>
                    <a:pt x="90789" y="41788"/>
                  </a:moveTo>
                  <a:lnTo>
                    <a:pt x="105512" y="50302"/>
                  </a:lnTo>
                  <a:lnTo>
                    <a:pt x="90864" y="58741"/>
                  </a:lnTo>
                  <a:lnTo>
                    <a:pt x="76178" y="50265"/>
                  </a:lnTo>
                  <a:lnTo>
                    <a:pt x="90789" y="41788"/>
                  </a:lnTo>
                  <a:close/>
                  <a:moveTo>
                    <a:pt x="121238" y="41863"/>
                  </a:moveTo>
                  <a:lnTo>
                    <a:pt x="135923" y="50339"/>
                  </a:lnTo>
                  <a:lnTo>
                    <a:pt x="121312" y="58816"/>
                  </a:lnTo>
                  <a:lnTo>
                    <a:pt x="106590" y="50302"/>
                  </a:lnTo>
                  <a:lnTo>
                    <a:pt x="121238" y="41863"/>
                  </a:lnTo>
                  <a:close/>
                  <a:moveTo>
                    <a:pt x="151650" y="41900"/>
                  </a:moveTo>
                  <a:lnTo>
                    <a:pt x="166372" y="50414"/>
                  </a:lnTo>
                  <a:lnTo>
                    <a:pt x="151761" y="58853"/>
                  </a:lnTo>
                  <a:lnTo>
                    <a:pt x="137039" y="50339"/>
                  </a:lnTo>
                  <a:lnTo>
                    <a:pt x="151650" y="41900"/>
                  </a:lnTo>
                  <a:close/>
                  <a:moveTo>
                    <a:pt x="182098" y="41974"/>
                  </a:moveTo>
                  <a:lnTo>
                    <a:pt x="196821" y="50451"/>
                  </a:lnTo>
                  <a:lnTo>
                    <a:pt x="182210" y="58890"/>
                  </a:lnTo>
                  <a:lnTo>
                    <a:pt x="167488" y="50414"/>
                  </a:lnTo>
                  <a:lnTo>
                    <a:pt x="182098" y="41974"/>
                  </a:lnTo>
                  <a:close/>
                  <a:moveTo>
                    <a:pt x="212547" y="42011"/>
                  </a:moveTo>
                  <a:lnTo>
                    <a:pt x="227270" y="50525"/>
                  </a:lnTo>
                  <a:lnTo>
                    <a:pt x="212659" y="58964"/>
                  </a:lnTo>
                  <a:lnTo>
                    <a:pt x="197936" y="50451"/>
                  </a:lnTo>
                  <a:lnTo>
                    <a:pt x="212547" y="42011"/>
                  </a:lnTo>
                  <a:close/>
                  <a:moveTo>
                    <a:pt x="242996" y="42086"/>
                  </a:moveTo>
                  <a:lnTo>
                    <a:pt x="257719" y="50562"/>
                  </a:lnTo>
                  <a:lnTo>
                    <a:pt x="243070" y="59002"/>
                  </a:lnTo>
                  <a:lnTo>
                    <a:pt x="228385" y="50525"/>
                  </a:lnTo>
                  <a:lnTo>
                    <a:pt x="242996" y="42086"/>
                  </a:lnTo>
                  <a:close/>
                  <a:moveTo>
                    <a:pt x="14723" y="50451"/>
                  </a:moveTo>
                  <a:lnTo>
                    <a:pt x="29446" y="58964"/>
                  </a:lnTo>
                  <a:lnTo>
                    <a:pt x="14835" y="67404"/>
                  </a:lnTo>
                  <a:lnTo>
                    <a:pt x="112" y="58890"/>
                  </a:lnTo>
                  <a:lnTo>
                    <a:pt x="14723" y="50451"/>
                  </a:lnTo>
                  <a:close/>
                  <a:moveTo>
                    <a:pt x="45172" y="50525"/>
                  </a:moveTo>
                  <a:lnTo>
                    <a:pt x="59894" y="59002"/>
                  </a:lnTo>
                  <a:lnTo>
                    <a:pt x="45246" y="67441"/>
                  </a:lnTo>
                  <a:lnTo>
                    <a:pt x="30561" y="58964"/>
                  </a:lnTo>
                  <a:lnTo>
                    <a:pt x="45172" y="50525"/>
                  </a:lnTo>
                  <a:close/>
                  <a:moveTo>
                    <a:pt x="75621" y="50562"/>
                  </a:moveTo>
                  <a:lnTo>
                    <a:pt x="90343" y="59076"/>
                  </a:lnTo>
                  <a:lnTo>
                    <a:pt x="75695" y="67515"/>
                  </a:lnTo>
                  <a:lnTo>
                    <a:pt x="60973" y="59002"/>
                  </a:lnTo>
                  <a:lnTo>
                    <a:pt x="75621" y="50562"/>
                  </a:lnTo>
                  <a:close/>
                  <a:moveTo>
                    <a:pt x="106070" y="50637"/>
                  </a:moveTo>
                  <a:lnTo>
                    <a:pt x="120755" y="59113"/>
                  </a:lnTo>
                  <a:lnTo>
                    <a:pt x="106144" y="67552"/>
                  </a:lnTo>
                  <a:lnTo>
                    <a:pt x="91421" y="59076"/>
                  </a:lnTo>
                  <a:lnTo>
                    <a:pt x="106070" y="50637"/>
                  </a:lnTo>
                  <a:close/>
                  <a:moveTo>
                    <a:pt x="136481" y="50674"/>
                  </a:moveTo>
                  <a:lnTo>
                    <a:pt x="151204" y="59187"/>
                  </a:lnTo>
                  <a:lnTo>
                    <a:pt x="136593" y="67627"/>
                  </a:lnTo>
                  <a:lnTo>
                    <a:pt x="121870" y="59113"/>
                  </a:lnTo>
                  <a:lnTo>
                    <a:pt x="136481" y="50674"/>
                  </a:lnTo>
                  <a:close/>
                  <a:moveTo>
                    <a:pt x="166930" y="50748"/>
                  </a:moveTo>
                  <a:lnTo>
                    <a:pt x="181652" y="59225"/>
                  </a:lnTo>
                  <a:lnTo>
                    <a:pt x="167041" y="67664"/>
                  </a:lnTo>
                  <a:lnTo>
                    <a:pt x="152319" y="59187"/>
                  </a:lnTo>
                  <a:lnTo>
                    <a:pt x="166930" y="50748"/>
                  </a:lnTo>
                  <a:close/>
                  <a:moveTo>
                    <a:pt x="197379" y="50785"/>
                  </a:moveTo>
                  <a:lnTo>
                    <a:pt x="212101" y="59299"/>
                  </a:lnTo>
                  <a:lnTo>
                    <a:pt x="197453" y="67738"/>
                  </a:lnTo>
                  <a:lnTo>
                    <a:pt x="182768" y="59225"/>
                  </a:lnTo>
                  <a:lnTo>
                    <a:pt x="197379" y="50785"/>
                  </a:lnTo>
                  <a:close/>
                  <a:moveTo>
                    <a:pt x="227827" y="50822"/>
                  </a:moveTo>
                  <a:lnTo>
                    <a:pt x="242550" y="59336"/>
                  </a:lnTo>
                  <a:lnTo>
                    <a:pt x="227902" y="67776"/>
                  </a:lnTo>
                  <a:lnTo>
                    <a:pt x="213179" y="59299"/>
                  </a:lnTo>
                  <a:lnTo>
                    <a:pt x="227827" y="50822"/>
                  </a:lnTo>
                  <a:close/>
                  <a:moveTo>
                    <a:pt x="258276" y="50897"/>
                  </a:moveTo>
                  <a:lnTo>
                    <a:pt x="272962" y="59373"/>
                  </a:lnTo>
                  <a:lnTo>
                    <a:pt x="258351" y="67850"/>
                  </a:lnTo>
                  <a:lnTo>
                    <a:pt x="243628" y="59336"/>
                  </a:lnTo>
                  <a:lnTo>
                    <a:pt x="258276" y="50897"/>
                  </a:lnTo>
                  <a:close/>
                  <a:moveTo>
                    <a:pt x="30003" y="59262"/>
                  </a:moveTo>
                  <a:lnTo>
                    <a:pt x="44726" y="67776"/>
                  </a:lnTo>
                  <a:lnTo>
                    <a:pt x="30078" y="76215"/>
                  </a:lnTo>
                  <a:lnTo>
                    <a:pt x="15392" y="67701"/>
                  </a:lnTo>
                  <a:lnTo>
                    <a:pt x="30003" y="59262"/>
                  </a:lnTo>
                  <a:close/>
                  <a:moveTo>
                    <a:pt x="60452" y="59336"/>
                  </a:moveTo>
                  <a:lnTo>
                    <a:pt x="75137" y="67813"/>
                  </a:lnTo>
                  <a:lnTo>
                    <a:pt x="60526" y="76252"/>
                  </a:lnTo>
                  <a:lnTo>
                    <a:pt x="45804" y="67776"/>
                  </a:lnTo>
                  <a:lnTo>
                    <a:pt x="60452" y="59336"/>
                  </a:lnTo>
                  <a:close/>
                  <a:moveTo>
                    <a:pt x="90864" y="59373"/>
                  </a:moveTo>
                  <a:lnTo>
                    <a:pt x="105586" y="67887"/>
                  </a:lnTo>
                  <a:lnTo>
                    <a:pt x="90975" y="76326"/>
                  </a:lnTo>
                  <a:lnTo>
                    <a:pt x="76253" y="67813"/>
                  </a:lnTo>
                  <a:lnTo>
                    <a:pt x="90864" y="59373"/>
                  </a:lnTo>
                  <a:close/>
                  <a:moveTo>
                    <a:pt x="121312" y="59448"/>
                  </a:moveTo>
                  <a:lnTo>
                    <a:pt x="136035" y="67924"/>
                  </a:lnTo>
                  <a:lnTo>
                    <a:pt x="121424" y="76364"/>
                  </a:lnTo>
                  <a:lnTo>
                    <a:pt x="106702" y="67887"/>
                  </a:lnTo>
                  <a:lnTo>
                    <a:pt x="121312" y="59448"/>
                  </a:lnTo>
                  <a:close/>
                  <a:moveTo>
                    <a:pt x="151761" y="59485"/>
                  </a:moveTo>
                  <a:lnTo>
                    <a:pt x="166484" y="67999"/>
                  </a:lnTo>
                  <a:lnTo>
                    <a:pt x="151873" y="76438"/>
                  </a:lnTo>
                  <a:lnTo>
                    <a:pt x="137150" y="67924"/>
                  </a:lnTo>
                  <a:lnTo>
                    <a:pt x="151761" y="59485"/>
                  </a:lnTo>
                  <a:close/>
                  <a:moveTo>
                    <a:pt x="182210" y="59559"/>
                  </a:moveTo>
                  <a:lnTo>
                    <a:pt x="196933" y="68036"/>
                  </a:lnTo>
                  <a:lnTo>
                    <a:pt x="182284" y="76475"/>
                  </a:lnTo>
                  <a:lnTo>
                    <a:pt x="167599" y="67999"/>
                  </a:lnTo>
                  <a:lnTo>
                    <a:pt x="182210" y="59559"/>
                  </a:lnTo>
                  <a:close/>
                  <a:moveTo>
                    <a:pt x="212659" y="59596"/>
                  </a:moveTo>
                  <a:lnTo>
                    <a:pt x="227344" y="68110"/>
                  </a:lnTo>
                  <a:lnTo>
                    <a:pt x="212733" y="76550"/>
                  </a:lnTo>
                  <a:lnTo>
                    <a:pt x="198011" y="68036"/>
                  </a:lnTo>
                  <a:lnTo>
                    <a:pt x="212659" y="59596"/>
                  </a:lnTo>
                  <a:close/>
                  <a:moveTo>
                    <a:pt x="243070" y="59671"/>
                  </a:moveTo>
                  <a:lnTo>
                    <a:pt x="257793" y="68147"/>
                  </a:lnTo>
                  <a:lnTo>
                    <a:pt x="243182" y="76587"/>
                  </a:lnTo>
                  <a:lnTo>
                    <a:pt x="228459" y="68110"/>
                  </a:lnTo>
                  <a:lnTo>
                    <a:pt x="243070" y="59671"/>
                  </a:lnTo>
                  <a:close/>
                  <a:moveTo>
                    <a:pt x="14835" y="68036"/>
                  </a:moveTo>
                  <a:lnTo>
                    <a:pt x="29557" y="76512"/>
                  </a:lnTo>
                  <a:lnTo>
                    <a:pt x="14909" y="84952"/>
                  </a:lnTo>
                  <a:lnTo>
                    <a:pt x="187" y="76475"/>
                  </a:lnTo>
                  <a:lnTo>
                    <a:pt x="14835" y="68036"/>
                  </a:lnTo>
                  <a:close/>
                  <a:moveTo>
                    <a:pt x="45246" y="68073"/>
                  </a:moveTo>
                  <a:lnTo>
                    <a:pt x="59969" y="76587"/>
                  </a:lnTo>
                  <a:lnTo>
                    <a:pt x="45358" y="85026"/>
                  </a:lnTo>
                  <a:lnTo>
                    <a:pt x="30635" y="76512"/>
                  </a:lnTo>
                  <a:lnTo>
                    <a:pt x="45246" y="68073"/>
                  </a:lnTo>
                  <a:close/>
                  <a:moveTo>
                    <a:pt x="75695" y="68147"/>
                  </a:moveTo>
                  <a:lnTo>
                    <a:pt x="90418" y="76624"/>
                  </a:lnTo>
                  <a:lnTo>
                    <a:pt x="75807" y="85063"/>
                  </a:lnTo>
                  <a:lnTo>
                    <a:pt x="61084" y="76587"/>
                  </a:lnTo>
                  <a:lnTo>
                    <a:pt x="75695" y="68147"/>
                  </a:lnTo>
                  <a:close/>
                  <a:moveTo>
                    <a:pt x="106144" y="68185"/>
                  </a:moveTo>
                  <a:lnTo>
                    <a:pt x="120866" y="76698"/>
                  </a:lnTo>
                  <a:lnTo>
                    <a:pt x="106255" y="85138"/>
                  </a:lnTo>
                  <a:lnTo>
                    <a:pt x="91533" y="76624"/>
                  </a:lnTo>
                  <a:lnTo>
                    <a:pt x="106144" y="68185"/>
                  </a:lnTo>
                  <a:close/>
                  <a:moveTo>
                    <a:pt x="136593" y="68259"/>
                  </a:moveTo>
                  <a:lnTo>
                    <a:pt x="151315" y="76735"/>
                  </a:lnTo>
                  <a:lnTo>
                    <a:pt x="136667" y="85175"/>
                  </a:lnTo>
                  <a:lnTo>
                    <a:pt x="121982" y="76698"/>
                  </a:lnTo>
                  <a:lnTo>
                    <a:pt x="136593" y="68259"/>
                  </a:lnTo>
                  <a:close/>
                  <a:moveTo>
                    <a:pt x="167041" y="68296"/>
                  </a:moveTo>
                  <a:lnTo>
                    <a:pt x="181764" y="76810"/>
                  </a:lnTo>
                  <a:lnTo>
                    <a:pt x="167116" y="85249"/>
                  </a:lnTo>
                  <a:lnTo>
                    <a:pt x="152393" y="76735"/>
                  </a:lnTo>
                  <a:lnTo>
                    <a:pt x="167041" y="68296"/>
                  </a:lnTo>
                  <a:close/>
                  <a:moveTo>
                    <a:pt x="197453" y="68370"/>
                  </a:moveTo>
                  <a:lnTo>
                    <a:pt x="212175" y="76847"/>
                  </a:lnTo>
                  <a:lnTo>
                    <a:pt x="197565" y="85286"/>
                  </a:lnTo>
                  <a:lnTo>
                    <a:pt x="182842" y="76810"/>
                  </a:lnTo>
                  <a:lnTo>
                    <a:pt x="197453" y="68370"/>
                  </a:lnTo>
                  <a:close/>
                  <a:moveTo>
                    <a:pt x="227902" y="68408"/>
                  </a:moveTo>
                  <a:lnTo>
                    <a:pt x="242624" y="76921"/>
                  </a:lnTo>
                  <a:lnTo>
                    <a:pt x="228013" y="85361"/>
                  </a:lnTo>
                  <a:lnTo>
                    <a:pt x="213291" y="76847"/>
                  </a:lnTo>
                  <a:lnTo>
                    <a:pt x="227902" y="68408"/>
                  </a:lnTo>
                  <a:close/>
                  <a:moveTo>
                    <a:pt x="258351" y="68482"/>
                  </a:moveTo>
                  <a:lnTo>
                    <a:pt x="273073" y="76958"/>
                  </a:lnTo>
                  <a:lnTo>
                    <a:pt x="258462" y="85398"/>
                  </a:lnTo>
                  <a:lnTo>
                    <a:pt x="243740" y="76921"/>
                  </a:lnTo>
                  <a:lnTo>
                    <a:pt x="258351" y="68482"/>
                  </a:lnTo>
                  <a:close/>
                  <a:moveTo>
                    <a:pt x="30078" y="76847"/>
                  </a:moveTo>
                  <a:lnTo>
                    <a:pt x="44800" y="85323"/>
                  </a:lnTo>
                  <a:lnTo>
                    <a:pt x="30189" y="93800"/>
                  </a:lnTo>
                  <a:lnTo>
                    <a:pt x="15467" y="85286"/>
                  </a:lnTo>
                  <a:lnTo>
                    <a:pt x="30078" y="76847"/>
                  </a:lnTo>
                  <a:close/>
                  <a:moveTo>
                    <a:pt x="60526" y="76884"/>
                  </a:moveTo>
                  <a:lnTo>
                    <a:pt x="75249" y="85398"/>
                  </a:lnTo>
                  <a:lnTo>
                    <a:pt x="60638" y="93837"/>
                  </a:lnTo>
                  <a:lnTo>
                    <a:pt x="45916" y="85323"/>
                  </a:lnTo>
                  <a:lnTo>
                    <a:pt x="60526" y="76884"/>
                  </a:lnTo>
                  <a:close/>
                  <a:moveTo>
                    <a:pt x="90975" y="76958"/>
                  </a:moveTo>
                  <a:lnTo>
                    <a:pt x="105698" y="85435"/>
                  </a:lnTo>
                  <a:lnTo>
                    <a:pt x="91087" y="93912"/>
                  </a:lnTo>
                  <a:lnTo>
                    <a:pt x="76364" y="85398"/>
                  </a:lnTo>
                  <a:lnTo>
                    <a:pt x="90975" y="76958"/>
                  </a:lnTo>
                  <a:close/>
                  <a:moveTo>
                    <a:pt x="121424" y="76996"/>
                  </a:moveTo>
                  <a:lnTo>
                    <a:pt x="136147" y="85509"/>
                  </a:lnTo>
                  <a:lnTo>
                    <a:pt x="121498" y="93949"/>
                  </a:lnTo>
                  <a:lnTo>
                    <a:pt x="106776" y="85435"/>
                  </a:lnTo>
                  <a:lnTo>
                    <a:pt x="121424" y="76996"/>
                  </a:lnTo>
                  <a:close/>
                  <a:moveTo>
                    <a:pt x="151873" y="77070"/>
                  </a:moveTo>
                  <a:lnTo>
                    <a:pt x="166558" y="85547"/>
                  </a:lnTo>
                  <a:lnTo>
                    <a:pt x="151947" y="93986"/>
                  </a:lnTo>
                  <a:lnTo>
                    <a:pt x="137225" y="85509"/>
                  </a:lnTo>
                  <a:lnTo>
                    <a:pt x="151873" y="77070"/>
                  </a:lnTo>
                  <a:close/>
                  <a:moveTo>
                    <a:pt x="182284" y="77107"/>
                  </a:moveTo>
                  <a:lnTo>
                    <a:pt x="197007" y="85621"/>
                  </a:lnTo>
                  <a:lnTo>
                    <a:pt x="182396" y="94060"/>
                  </a:lnTo>
                  <a:lnTo>
                    <a:pt x="167673" y="85547"/>
                  </a:lnTo>
                  <a:lnTo>
                    <a:pt x="182284" y="77107"/>
                  </a:lnTo>
                  <a:close/>
                  <a:moveTo>
                    <a:pt x="212733" y="77182"/>
                  </a:moveTo>
                  <a:lnTo>
                    <a:pt x="227456" y="85658"/>
                  </a:lnTo>
                  <a:lnTo>
                    <a:pt x="212845" y="94097"/>
                  </a:lnTo>
                  <a:lnTo>
                    <a:pt x="198122" y="85621"/>
                  </a:lnTo>
                  <a:lnTo>
                    <a:pt x="212733" y="77182"/>
                  </a:lnTo>
                  <a:close/>
                  <a:moveTo>
                    <a:pt x="243182" y="77219"/>
                  </a:moveTo>
                  <a:lnTo>
                    <a:pt x="257904" y="85732"/>
                  </a:lnTo>
                  <a:lnTo>
                    <a:pt x="243293" y="94172"/>
                  </a:lnTo>
                  <a:lnTo>
                    <a:pt x="228571" y="85658"/>
                  </a:lnTo>
                  <a:lnTo>
                    <a:pt x="243182" y="77219"/>
                  </a:lnTo>
                  <a:close/>
                  <a:moveTo>
                    <a:pt x="14909" y="85621"/>
                  </a:moveTo>
                  <a:lnTo>
                    <a:pt x="29632" y="94097"/>
                  </a:lnTo>
                  <a:lnTo>
                    <a:pt x="15021" y="102537"/>
                  </a:lnTo>
                  <a:lnTo>
                    <a:pt x="298" y="94060"/>
                  </a:lnTo>
                  <a:lnTo>
                    <a:pt x="14909" y="85621"/>
                  </a:lnTo>
                  <a:close/>
                  <a:moveTo>
                    <a:pt x="45358" y="85658"/>
                  </a:moveTo>
                  <a:lnTo>
                    <a:pt x="60080" y="94172"/>
                  </a:lnTo>
                  <a:lnTo>
                    <a:pt x="45469" y="102611"/>
                  </a:lnTo>
                  <a:lnTo>
                    <a:pt x="30747" y="94097"/>
                  </a:lnTo>
                  <a:lnTo>
                    <a:pt x="45358" y="85658"/>
                  </a:lnTo>
                  <a:close/>
                  <a:moveTo>
                    <a:pt x="75807" y="85732"/>
                  </a:moveTo>
                  <a:lnTo>
                    <a:pt x="90529" y="94209"/>
                  </a:lnTo>
                  <a:lnTo>
                    <a:pt x="75881" y="102648"/>
                  </a:lnTo>
                  <a:lnTo>
                    <a:pt x="61196" y="94172"/>
                  </a:lnTo>
                  <a:lnTo>
                    <a:pt x="75807" y="85732"/>
                  </a:lnTo>
                  <a:close/>
                  <a:moveTo>
                    <a:pt x="106255" y="85770"/>
                  </a:moveTo>
                  <a:lnTo>
                    <a:pt x="120978" y="94283"/>
                  </a:lnTo>
                  <a:lnTo>
                    <a:pt x="106330" y="102723"/>
                  </a:lnTo>
                  <a:lnTo>
                    <a:pt x="91607" y="94209"/>
                  </a:lnTo>
                  <a:lnTo>
                    <a:pt x="106255" y="85770"/>
                  </a:lnTo>
                  <a:close/>
                  <a:moveTo>
                    <a:pt x="136667" y="85807"/>
                  </a:moveTo>
                  <a:lnTo>
                    <a:pt x="151389" y="94321"/>
                  </a:lnTo>
                  <a:lnTo>
                    <a:pt x="136779" y="102760"/>
                  </a:lnTo>
                  <a:lnTo>
                    <a:pt x="122056" y="94283"/>
                  </a:lnTo>
                  <a:lnTo>
                    <a:pt x="136667" y="85807"/>
                  </a:lnTo>
                  <a:close/>
                  <a:moveTo>
                    <a:pt x="167116" y="85881"/>
                  </a:moveTo>
                  <a:lnTo>
                    <a:pt x="181838" y="94395"/>
                  </a:lnTo>
                  <a:lnTo>
                    <a:pt x="167227" y="102834"/>
                  </a:lnTo>
                  <a:lnTo>
                    <a:pt x="152505" y="94321"/>
                  </a:lnTo>
                  <a:lnTo>
                    <a:pt x="167116" y="85881"/>
                  </a:lnTo>
                  <a:close/>
                  <a:moveTo>
                    <a:pt x="197565" y="85918"/>
                  </a:moveTo>
                  <a:lnTo>
                    <a:pt x="212287" y="94432"/>
                  </a:lnTo>
                  <a:lnTo>
                    <a:pt x="197676" y="102871"/>
                  </a:lnTo>
                  <a:lnTo>
                    <a:pt x="182954" y="94395"/>
                  </a:lnTo>
                  <a:lnTo>
                    <a:pt x="197565" y="85918"/>
                  </a:lnTo>
                  <a:close/>
                  <a:moveTo>
                    <a:pt x="228013" y="85993"/>
                  </a:moveTo>
                  <a:lnTo>
                    <a:pt x="242736" y="94469"/>
                  </a:lnTo>
                  <a:lnTo>
                    <a:pt x="228088" y="102946"/>
                  </a:lnTo>
                  <a:lnTo>
                    <a:pt x="213402" y="94432"/>
                  </a:lnTo>
                  <a:lnTo>
                    <a:pt x="228013" y="85993"/>
                  </a:lnTo>
                  <a:close/>
                  <a:moveTo>
                    <a:pt x="258462" y="86030"/>
                  </a:moveTo>
                  <a:lnTo>
                    <a:pt x="273185" y="94544"/>
                  </a:lnTo>
                  <a:lnTo>
                    <a:pt x="258536" y="102983"/>
                  </a:lnTo>
                  <a:lnTo>
                    <a:pt x="243814" y="94469"/>
                  </a:lnTo>
                  <a:lnTo>
                    <a:pt x="258462" y="86030"/>
                  </a:lnTo>
                  <a:close/>
                  <a:moveTo>
                    <a:pt x="30189" y="94432"/>
                  </a:moveTo>
                  <a:lnTo>
                    <a:pt x="44912" y="102909"/>
                  </a:lnTo>
                  <a:lnTo>
                    <a:pt x="30264" y="111348"/>
                  </a:lnTo>
                  <a:lnTo>
                    <a:pt x="15578" y="102871"/>
                  </a:lnTo>
                  <a:lnTo>
                    <a:pt x="30189" y="94432"/>
                  </a:lnTo>
                  <a:close/>
                  <a:moveTo>
                    <a:pt x="60638" y="94469"/>
                  </a:moveTo>
                  <a:lnTo>
                    <a:pt x="75360" y="102983"/>
                  </a:lnTo>
                  <a:lnTo>
                    <a:pt x="60712" y="111422"/>
                  </a:lnTo>
                  <a:lnTo>
                    <a:pt x="45990" y="102909"/>
                  </a:lnTo>
                  <a:lnTo>
                    <a:pt x="60638" y="94469"/>
                  </a:lnTo>
                  <a:close/>
                  <a:moveTo>
                    <a:pt x="91087" y="94544"/>
                  </a:moveTo>
                  <a:lnTo>
                    <a:pt x="105772" y="103020"/>
                  </a:lnTo>
                  <a:lnTo>
                    <a:pt x="91161" y="111460"/>
                  </a:lnTo>
                  <a:lnTo>
                    <a:pt x="76439" y="102983"/>
                  </a:lnTo>
                  <a:lnTo>
                    <a:pt x="91087" y="94544"/>
                  </a:lnTo>
                  <a:close/>
                  <a:moveTo>
                    <a:pt x="121498" y="94581"/>
                  </a:moveTo>
                  <a:lnTo>
                    <a:pt x="136221" y="103094"/>
                  </a:lnTo>
                  <a:lnTo>
                    <a:pt x="121610" y="111534"/>
                  </a:lnTo>
                  <a:lnTo>
                    <a:pt x="106887" y="103020"/>
                  </a:lnTo>
                  <a:lnTo>
                    <a:pt x="121498" y="94581"/>
                  </a:lnTo>
                  <a:close/>
                  <a:moveTo>
                    <a:pt x="151947" y="94655"/>
                  </a:moveTo>
                  <a:lnTo>
                    <a:pt x="166670" y="103132"/>
                  </a:lnTo>
                  <a:lnTo>
                    <a:pt x="152059" y="111571"/>
                  </a:lnTo>
                  <a:lnTo>
                    <a:pt x="137336" y="103094"/>
                  </a:lnTo>
                  <a:lnTo>
                    <a:pt x="151947" y="94655"/>
                  </a:lnTo>
                  <a:close/>
                  <a:moveTo>
                    <a:pt x="182396" y="94692"/>
                  </a:moveTo>
                  <a:lnTo>
                    <a:pt x="197118" y="103206"/>
                  </a:lnTo>
                  <a:lnTo>
                    <a:pt x="182470" y="111645"/>
                  </a:lnTo>
                  <a:lnTo>
                    <a:pt x="167785" y="103132"/>
                  </a:lnTo>
                  <a:lnTo>
                    <a:pt x="182396" y="94692"/>
                  </a:lnTo>
                  <a:close/>
                  <a:moveTo>
                    <a:pt x="212845" y="94767"/>
                  </a:moveTo>
                  <a:lnTo>
                    <a:pt x="227567" y="103243"/>
                  </a:lnTo>
                  <a:lnTo>
                    <a:pt x="212919" y="111683"/>
                  </a:lnTo>
                  <a:lnTo>
                    <a:pt x="198197" y="103206"/>
                  </a:lnTo>
                  <a:lnTo>
                    <a:pt x="212845" y="94767"/>
                  </a:lnTo>
                  <a:close/>
                  <a:moveTo>
                    <a:pt x="243293" y="94804"/>
                  </a:moveTo>
                  <a:lnTo>
                    <a:pt x="257979" y="103318"/>
                  </a:lnTo>
                  <a:lnTo>
                    <a:pt x="243368" y="111757"/>
                  </a:lnTo>
                  <a:lnTo>
                    <a:pt x="228645" y="103243"/>
                  </a:lnTo>
                  <a:lnTo>
                    <a:pt x="243293" y="94804"/>
                  </a:lnTo>
                  <a:close/>
                  <a:moveTo>
                    <a:pt x="15021" y="103169"/>
                  </a:moveTo>
                  <a:lnTo>
                    <a:pt x="29743" y="111683"/>
                  </a:lnTo>
                  <a:lnTo>
                    <a:pt x="15095" y="120122"/>
                  </a:lnTo>
                  <a:lnTo>
                    <a:pt x="410" y="111608"/>
                  </a:lnTo>
                  <a:lnTo>
                    <a:pt x="15021" y="103169"/>
                  </a:lnTo>
                  <a:close/>
                  <a:moveTo>
                    <a:pt x="45469" y="103243"/>
                  </a:moveTo>
                  <a:lnTo>
                    <a:pt x="60155" y="111720"/>
                  </a:lnTo>
                  <a:lnTo>
                    <a:pt x="45544" y="120159"/>
                  </a:lnTo>
                  <a:lnTo>
                    <a:pt x="30821" y="111683"/>
                  </a:lnTo>
                  <a:lnTo>
                    <a:pt x="45469" y="103243"/>
                  </a:lnTo>
                  <a:close/>
                  <a:moveTo>
                    <a:pt x="75881" y="103280"/>
                  </a:moveTo>
                  <a:lnTo>
                    <a:pt x="90603" y="111794"/>
                  </a:lnTo>
                  <a:lnTo>
                    <a:pt x="75993" y="120233"/>
                  </a:lnTo>
                  <a:lnTo>
                    <a:pt x="61270" y="111720"/>
                  </a:lnTo>
                  <a:lnTo>
                    <a:pt x="75881" y="103280"/>
                  </a:lnTo>
                  <a:close/>
                  <a:moveTo>
                    <a:pt x="106330" y="103355"/>
                  </a:moveTo>
                  <a:lnTo>
                    <a:pt x="121052" y="111831"/>
                  </a:lnTo>
                  <a:lnTo>
                    <a:pt x="106441" y="120271"/>
                  </a:lnTo>
                  <a:lnTo>
                    <a:pt x="91719" y="111794"/>
                  </a:lnTo>
                  <a:lnTo>
                    <a:pt x="106330" y="103355"/>
                  </a:lnTo>
                  <a:close/>
                  <a:moveTo>
                    <a:pt x="136779" y="103392"/>
                  </a:moveTo>
                  <a:lnTo>
                    <a:pt x="151501" y="111906"/>
                  </a:lnTo>
                  <a:lnTo>
                    <a:pt x="136890" y="120345"/>
                  </a:lnTo>
                  <a:lnTo>
                    <a:pt x="122168" y="111831"/>
                  </a:lnTo>
                  <a:lnTo>
                    <a:pt x="136779" y="103392"/>
                  </a:lnTo>
                  <a:close/>
                  <a:moveTo>
                    <a:pt x="167227" y="103466"/>
                  </a:moveTo>
                  <a:lnTo>
                    <a:pt x="181950" y="111943"/>
                  </a:lnTo>
                  <a:lnTo>
                    <a:pt x="167302" y="120382"/>
                  </a:lnTo>
                  <a:lnTo>
                    <a:pt x="152616" y="111906"/>
                  </a:lnTo>
                  <a:lnTo>
                    <a:pt x="167227" y="103466"/>
                  </a:lnTo>
                  <a:close/>
                  <a:moveTo>
                    <a:pt x="197676" y="103503"/>
                  </a:moveTo>
                  <a:lnTo>
                    <a:pt x="212361" y="112017"/>
                  </a:lnTo>
                  <a:lnTo>
                    <a:pt x="197750" y="120457"/>
                  </a:lnTo>
                  <a:lnTo>
                    <a:pt x="183028" y="111943"/>
                  </a:lnTo>
                  <a:lnTo>
                    <a:pt x="197676" y="103503"/>
                  </a:lnTo>
                  <a:close/>
                  <a:moveTo>
                    <a:pt x="228088" y="103578"/>
                  </a:moveTo>
                  <a:lnTo>
                    <a:pt x="242810" y="112054"/>
                  </a:lnTo>
                  <a:lnTo>
                    <a:pt x="228199" y="120494"/>
                  </a:lnTo>
                  <a:lnTo>
                    <a:pt x="213477" y="112017"/>
                  </a:lnTo>
                  <a:lnTo>
                    <a:pt x="228088" y="103578"/>
                  </a:lnTo>
                  <a:close/>
                  <a:moveTo>
                    <a:pt x="258536" y="103615"/>
                  </a:moveTo>
                  <a:lnTo>
                    <a:pt x="273259" y="112129"/>
                  </a:lnTo>
                  <a:lnTo>
                    <a:pt x="258648" y="120568"/>
                  </a:lnTo>
                  <a:lnTo>
                    <a:pt x="243925" y="112054"/>
                  </a:lnTo>
                  <a:lnTo>
                    <a:pt x="258536" y="103615"/>
                  </a:lnTo>
                  <a:close/>
                  <a:moveTo>
                    <a:pt x="30264" y="111980"/>
                  </a:moveTo>
                  <a:lnTo>
                    <a:pt x="44986" y="120494"/>
                  </a:lnTo>
                  <a:lnTo>
                    <a:pt x="30375" y="128933"/>
                  </a:lnTo>
                  <a:lnTo>
                    <a:pt x="15653" y="120419"/>
                  </a:lnTo>
                  <a:lnTo>
                    <a:pt x="30264" y="111980"/>
                  </a:lnTo>
                  <a:close/>
                  <a:moveTo>
                    <a:pt x="60712" y="112054"/>
                  </a:moveTo>
                  <a:lnTo>
                    <a:pt x="75435" y="120531"/>
                  </a:lnTo>
                  <a:lnTo>
                    <a:pt x="60824" y="129007"/>
                  </a:lnTo>
                  <a:lnTo>
                    <a:pt x="46101" y="120494"/>
                  </a:lnTo>
                  <a:lnTo>
                    <a:pt x="60712" y="112054"/>
                  </a:lnTo>
                  <a:close/>
                  <a:moveTo>
                    <a:pt x="91161" y="112092"/>
                  </a:moveTo>
                  <a:lnTo>
                    <a:pt x="105884" y="120605"/>
                  </a:lnTo>
                  <a:lnTo>
                    <a:pt x="91273" y="129045"/>
                  </a:lnTo>
                  <a:lnTo>
                    <a:pt x="76550" y="120531"/>
                  </a:lnTo>
                  <a:lnTo>
                    <a:pt x="91161" y="112092"/>
                  </a:lnTo>
                  <a:close/>
                  <a:moveTo>
                    <a:pt x="121610" y="112166"/>
                  </a:moveTo>
                  <a:lnTo>
                    <a:pt x="136332" y="120642"/>
                  </a:lnTo>
                  <a:lnTo>
                    <a:pt x="121684" y="129082"/>
                  </a:lnTo>
                  <a:lnTo>
                    <a:pt x="106999" y="120605"/>
                  </a:lnTo>
                  <a:lnTo>
                    <a:pt x="121610" y="112166"/>
                  </a:lnTo>
                  <a:close/>
                  <a:moveTo>
                    <a:pt x="152059" y="112203"/>
                  </a:moveTo>
                  <a:lnTo>
                    <a:pt x="166781" y="120717"/>
                  </a:lnTo>
                  <a:lnTo>
                    <a:pt x="152133" y="129156"/>
                  </a:lnTo>
                  <a:lnTo>
                    <a:pt x="137411" y="120642"/>
                  </a:lnTo>
                  <a:lnTo>
                    <a:pt x="152059" y="112203"/>
                  </a:lnTo>
                  <a:close/>
                  <a:moveTo>
                    <a:pt x="182470" y="112277"/>
                  </a:moveTo>
                  <a:lnTo>
                    <a:pt x="197193" y="120754"/>
                  </a:lnTo>
                  <a:lnTo>
                    <a:pt x="182582" y="129193"/>
                  </a:lnTo>
                  <a:lnTo>
                    <a:pt x="167859" y="120717"/>
                  </a:lnTo>
                  <a:lnTo>
                    <a:pt x="182470" y="112277"/>
                  </a:lnTo>
                  <a:close/>
                  <a:moveTo>
                    <a:pt x="212919" y="112315"/>
                  </a:moveTo>
                  <a:lnTo>
                    <a:pt x="227642" y="120828"/>
                  </a:lnTo>
                  <a:lnTo>
                    <a:pt x="213031" y="129268"/>
                  </a:lnTo>
                  <a:lnTo>
                    <a:pt x="198308" y="120754"/>
                  </a:lnTo>
                  <a:lnTo>
                    <a:pt x="212919" y="112315"/>
                  </a:lnTo>
                  <a:close/>
                  <a:moveTo>
                    <a:pt x="243368" y="112389"/>
                  </a:moveTo>
                  <a:lnTo>
                    <a:pt x="258090" y="120866"/>
                  </a:lnTo>
                  <a:lnTo>
                    <a:pt x="243479" y="129305"/>
                  </a:lnTo>
                  <a:lnTo>
                    <a:pt x="228757" y="120828"/>
                  </a:lnTo>
                  <a:lnTo>
                    <a:pt x="243368" y="112389"/>
                  </a:lnTo>
                  <a:close/>
                  <a:moveTo>
                    <a:pt x="15095" y="120754"/>
                  </a:moveTo>
                  <a:lnTo>
                    <a:pt x="29817" y="129268"/>
                  </a:lnTo>
                  <a:lnTo>
                    <a:pt x="15207" y="137707"/>
                  </a:lnTo>
                  <a:lnTo>
                    <a:pt x="484" y="129193"/>
                  </a:lnTo>
                  <a:lnTo>
                    <a:pt x="15095" y="120754"/>
                  </a:lnTo>
                  <a:close/>
                  <a:moveTo>
                    <a:pt x="45544" y="120828"/>
                  </a:moveTo>
                  <a:lnTo>
                    <a:pt x="60266" y="129305"/>
                  </a:lnTo>
                  <a:lnTo>
                    <a:pt x="45655" y="137744"/>
                  </a:lnTo>
                  <a:lnTo>
                    <a:pt x="30933" y="129268"/>
                  </a:lnTo>
                  <a:lnTo>
                    <a:pt x="45544" y="120828"/>
                  </a:lnTo>
                  <a:close/>
                  <a:moveTo>
                    <a:pt x="75993" y="120866"/>
                  </a:moveTo>
                  <a:lnTo>
                    <a:pt x="90715" y="129379"/>
                  </a:lnTo>
                  <a:lnTo>
                    <a:pt x="76104" y="137819"/>
                  </a:lnTo>
                  <a:lnTo>
                    <a:pt x="61382" y="129305"/>
                  </a:lnTo>
                  <a:lnTo>
                    <a:pt x="75993" y="120866"/>
                  </a:lnTo>
                  <a:close/>
                  <a:moveTo>
                    <a:pt x="106441" y="120903"/>
                  </a:moveTo>
                  <a:lnTo>
                    <a:pt x="121164" y="129416"/>
                  </a:lnTo>
                  <a:lnTo>
                    <a:pt x="106516" y="137856"/>
                  </a:lnTo>
                  <a:lnTo>
                    <a:pt x="91793" y="129379"/>
                  </a:lnTo>
                  <a:lnTo>
                    <a:pt x="106441" y="120903"/>
                  </a:lnTo>
                  <a:close/>
                  <a:moveTo>
                    <a:pt x="136890" y="120977"/>
                  </a:moveTo>
                  <a:lnTo>
                    <a:pt x="151575" y="129491"/>
                  </a:lnTo>
                  <a:lnTo>
                    <a:pt x="136964" y="137930"/>
                  </a:lnTo>
                  <a:lnTo>
                    <a:pt x="122242" y="129416"/>
                  </a:lnTo>
                  <a:lnTo>
                    <a:pt x="136890" y="120977"/>
                  </a:lnTo>
                  <a:close/>
                  <a:moveTo>
                    <a:pt x="167302" y="121014"/>
                  </a:moveTo>
                  <a:lnTo>
                    <a:pt x="182024" y="129528"/>
                  </a:lnTo>
                  <a:lnTo>
                    <a:pt x="167413" y="137967"/>
                  </a:lnTo>
                  <a:lnTo>
                    <a:pt x="152691" y="129491"/>
                  </a:lnTo>
                  <a:lnTo>
                    <a:pt x="167302" y="121014"/>
                  </a:lnTo>
                  <a:close/>
                  <a:moveTo>
                    <a:pt x="197750" y="121089"/>
                  </a:moveTo>
                  <a:lnTo>
                    <a:pt x="212473" y="129565"/>
                  </a:lnTo>
                  <a:lnTo>
                    <a:pt x="197862" y="138042"/>
                  </a:lnTo>
                  <a:lnTo>
                    <a:pt x="183139" y="129528"/>
                  </a:lnTo>
                  <a:lnTo>
                    <a:pt x="197750" y="121089"/>
                  </a:lnTo>
                  <a:close/>
                  <a:moveTo>
                    <a:pt x="228199" y="121126"/>
                  </a:moveTo>
                  <a:lnTo>
                    <a:pt x="242922" y="129639"/>
                  </a:lnTo>
                  <a:lnTo>
                    <a:pt x="228311" y="138079"/>
                  </a:lnTo>
                  <a:lnTo>
                    <a:pt x="213588" y="129565"/>
                  </a:lnTo>
                  <a:lnTo>
                    <a:pt x="228199" y="121126"/>
                  </a:lnTo>
                  <a:close/>
                  <a:moveTo>
                    <a:pt x="258648" y="121200"/>
                  </a:moveTo>
                  <a:lnTo>
                    <a:pt x="273370" y="129677"/>
                  </a:lnTo>
                  <a:lnTo>
                    <a:pt x="258722" y="138116"/>
                  </a:lnTo>
                  <a:lnTo>
                    <a:pt x="244000" y="129639"/>
                  </a:lnTo>
                  <a:lnTo>
                    <a:pt x="258648" y="121200"/>
                  </a:lnTo>
                  <a:close/>
                  <a:moveTo>
                    <a:pt x="30375" y="129565"/>
                  </a:moveTo>
                  <a:lnTo>
                    <a:pt x="45098" y="138079"/>
                  </a:lnTo>
                  <a:lnTo>
                    <a:pt x="30487" y="146518"/>
                  </a:lnTo>
                  <a:lnTo>
                    <a:pt x="15764" y="138004"/>
                  </a:lnTo>
                  <a:lnTo>
                    <a:pt x="30375" y="129565"/>
                  </a:lnTo>
                  <a:close/>
                  <a:moveTo>
                    <a:pt x="60824" y="129639"/>
                  </a:moveTo>
                  <a:lnTo>
                    <a:pt x="75546" y="138116"/>
                  </a:lnTo>
                  <a:lnTo>
                    <a:pt x="60898" y="146555"/>
                  </a:lnTo>
                  <a:lnTo>
                    <a:pt x="46213" y="138079"/>
                  </a:lnTo>
                  <a:lnTo>
                    <a:pt x="60824" y="129639"/>
                  </a:lnTo>
                  <a:close/>
                  <a:moveTo>
                    <a:pt x="91273" y="129677"/>
                  </a:moveTo>
                  <a:lnTo>
                    <a:pt x="105995" y="138190"/>
                  </a:lnTo>
                  <a:lnTo>
                    <a:pt x="91347" y="146630"/>
                  </a:lnTo>
                  <a:lnTo>
                    <a:pt x="76625" y="138116"/>
                  </a:lnTo>
                  <a:lnTo>
                    <a:pt x="91273" y="129677"/>
                  </a:lnTo>
                  <a:close/>
                  <a:moveTo>
                    <a:pt x="121684" y="129751"/>
                  </a:moveTo>
                  <a:lnTo>
                    <a:pt x="136407" y="138228"/>
                  </a:lnTo>
                  <a:lnTo>
                    <a:pt x="121796" y="146667"/>
                  </a:lnTo>
                  <a:lnTo>
                    <a:pt x="107073" y="138190"/>
                  </a:lnTo>
                  <a:lnTo>
                    <a:pt x="121684" y="129751"/>
                  </a:lnTo>
                  <a:close/>
                  <a:moveTo>
                    <a:pt x="152133" y="129788"/>
                  </a:moveTo>
                  <a:lnTo>
                    <a:pt x="166856" y="138302"/>
                  </a:lnTo>
                  <a:lnTo>
                    <a:pt x="152245" y="146741"/>
                  </a:lnTo>
                  <a:lnTo>
                    <a:pt x="137522" y="138228"/>
                  </a:lnTo>
                  <a:lnTo>
                    <a:pt x="152133" y="129788"/>
                  </a:lnTo>
                  <a:close/>
                  <a:moveTo>
                    <a:pt x="182582" y="129863"/>
                  </a:moveTo>
                  <a:lnTo>
                    <a:pt x="197304" y="138339"/>
                  </a:lnTo>
                  <a:lnTo>
                    <a:pt x="182693" y="146778"/>
                  </a:lnTo>
                  <a:lnTo>
                    <a:pt x="167971" y="138302"/>
                  </a:lnTo>
                  <a:lnTo>
                    <a:pt x="182582" y="129863"/>
                  </a:lnTo>
                  <a:close/>
                  <a:moveTo>
                    <a:pt x="213031" y="129900"/>
                  </a:moveTo>
                  <a:lnTo>
                    <a:pt x="227753" y="138413"/>
                  </a:lnTo>
                  <a:lnTo>
                    <a:pt x="213105" y="146853"/>
                  </a:lnTo>
                  <a:lnTo>
                    <a:pt x="198420" y="138339"/>
                  </a:lnTo>
                  <a:lnTo>
                    <a:pt x="213031" y="129900"/>
                  </a:lnTo>
                  <a:close/>
                  <a:moveTo>
                    <a:pt x="243479" y="129974"/>
                  </a:moveTo>
                  <a:lnTo>
                    <a:pt x="258202" y="138451"/>
                  </a:lnTo>
                  <a:lnTo>
                    <a:pt x="243554" y="146890"/>
                  </a:lnTo>
                  <a:lnTo>
                    <a:pt x="228831" y="138413"/>
                  </a:lnTo>
                  <a:lnTo>
                    <a:pt x="243479" y="129974"/>
                  </a:lnTo>
                  <a:close/>
                  <a:moveTo>
                    <a:pt x="15207" y="138339"/>
                  </a:moveTo>
                  <a:lnTo>
                    <a:pt x="29929" y="146816"/>
                  </a:lnTo>
                  <a:lnTo>
                    <a:pt x="15281" y="155255"/>
                  </a:lnTo>
                  <a:lnTo>
                    <a:pt x="596" y="146778"/>
                  </a:lnTo>
                  <a:lnTo>
                    <a:pt x="15207" y="138339"/>
                  </a:lnTo>
                  <a:close/>
                  <a:moveTo>
                    <a:pt x="45655" y="138376"/>
                  </a:moveTo>
                  <a:lnTo>
                    <a:pt x="60378" y="146890"/>
                  </a:lnTo>
                  <a:lnTo>
                    <a:pt x="45730" y="155329"/>
                  </a:lnTo>
                  <a:lnTo>
                    <a:pt x="31007" y="146816"/>
                  </a:lnTo>
                  <a:lnTo>
                    <a:pt x="45655" y="138376"/>
                  </a:lnTo>
                  <a:close/>
                  <a:moveTo>
                    <a:pt x="76104" y="138451"/>
                  </a:moveTo>
                  <a:lnTo>
                    <a:pt x="90789" y="146927"/>
                  </a:lnTo>
                  <a:lnTo>
                    <a:pt x="76178" y="155367"/>
                  </a:lnTo>
                  <a:lnTo>
                    <a:pt x="61456" y="146890"/>
                  </a:lnTo>
                  <a:lnTo>
                    <a:pt x="76104" y="138451"/>
                  </a:lnTo>
                  <a:close/>
                  <a:moveTo>
                    <a:pt x="106516" y="138488"/>
                  </a:moveTo>
                  <a:lnTo>
                    <a:pt x="121238" y="147002"/>
                  </a:lnTo>
                  <a:lnTo>
                    <a:pt x="106627" y="155441"/>
                  </a:lnTo>
                  <a:lnTo>
                    <a:pt x="91905" y="146927"/>
                  </a:lnTo>
                  <a:lnTo>
                    <a:pt x="106516" y="138488"/>
                  </a:lnTo>
                  <a:close/>
                  <a:moveTo>
                    <a:pt x="136964" y="138562"/>
                  </a:moveTo>
                  <a:lnTo>
                    <a:pt x="151687" y="147039"/>
                  </a:lnTo>
                  <a:lnTo>
                    <a:pt x="137076" y="155478"/>
                  </a:lnTo>
                  <a:lnTo>
                    <a:pt x="122353" y="147002"/>
                  </a:lnTo>
                  <a:lnTo>
                    <a:pt x="136964" y="138562"/>
                  </a:lnTo>
                  <a:close/>
                  <a:moveTo>
                    <a:pt x="167413" y="138599"/>
                  </a:moveTo>
                  <a:lnTo>
                    <a:pt x="182136" y="147113"/>
                  </a:lnTo>
                  <a:lnTo>
                    <a:pt x="167525" y="155552"/>
                  </a:lnTo>
                  <a:lnTo>
                    <a:pt x="152802" y="147039"/>
                  </a:lnTo>
                  <a:lnTo>
                    <a:pt x="167413" y="138599"/>
                  </a:lnTo>
                  <a:close/>
                  <a:moveTo>
                    <a:pt x="197862" y="138674"/>
                  </a:moveTo>
                  <a:lnTo>
                    <a:pt x="212584" y="147150"/>
                  </a:lnTo>
                  <a:lnTo>
                    <a:pt x="197936" y="155590"/>
                  </a:lnTo>
                  <a:lnTo>
                    <a:pt x="183214" y="147113"/>
                  </a:lnTo>
                  <a:lnTo>
                    <a:pt x="197862" y="138674"/>
                  </a:lnTo>
                  <a:close/>
                  <a:moveTo>
                    <a:pt x="228311" y="138711"/>
                  </a:moveTo>
                  <a:lnTo>
                    <a:pt x="242996" y="147225"/>
                  </a:lnTo>
                  <a:lnTo>
                    <a:pt x="228385" y="155664"/>
                  </a:lnTo>
                  <a:lnTo>
                    <a:pt x="213663" y="147150"/>
                  </a:lnTo>
                  <a:lnTo>
                    <a:pt x="228311" y="138711"/>
                  </a:lnTo>
                  <a:close/>
                  <a:moveTo>
                    <a:pt x="258722" y="138785"/>
                  </a:moveTo>
                  <a:lnTo>
                    <a:pt x="273445" y="147262"/>
                  </a:lnTo>
                  <a:lnTo>
                    <a:pt x="258834" y="155701"/>
                  </a:lnTo>
                  <a:lnTo>
                    <a:pt x="244111" y="147225"/>
                  </a:lnTo>
                  <a:lnTo>
                    <a:pt x="258722" y="138785"/>
                  </a:lnTo>
                  <a:close/>
                  <a:moveTo>
                    <a:pt x="18367" y="0"/>
                  </a:moveTo>
                  <a:lnTo>
                    <a:pt x="29148" y="6209"/>
                  </a:lnTo>
                  <a:lnTo>
                    <a:pt x="14537" y="14686"/>
                  </a:lnTo>
                  <a:lnTo>
                    <a:pt x="1" y="6283"/>
                  </a:lnTo>
                  <a:lnTo>
                    <a:pt x="1" y="6915"/>
                  </a:lnTo>
                  <a:lnTo>
                    <a:pt x="13980" y="14983"/>
                  </a:lnTo>
                  <a:lnTo>
                    <a:pt x="1" y="23051"/>
                  </a:lnTo>
                  <a:lnTo>
                    <a:pt x="1" y="23683"/>
                  </a:lnTo>
                  <a:lnTo>
                    <a:pt x="14537" y="15318"/>
                  </a:lnTo>
                  <a:lnTo>
                    <a:pt x="29260" y="23794"/>
                  </a:lnTo>
                  <a:lnTo>
                    <a:pt x="14649" y="32234"/>
                  </a:lnTo>
                  <a:lnTo>
                    <a:pt x="1" y="23794"/>
                  </a:lnTo>
                  <a:lnTo>
                    <a:pt x="1" y="24426"/>
                  </a:lnTo>
                  <a:lnTo>
                    <a:pt x="14091" y="32568"/>
                  </a:lnTo>
                  <a:lnTo>
                    <a:pt x="1" y="40673"/>
                  </a:lnTo>
                  <a:lnTo>
                    <a:pt x="1" y="41305"/>
                  </a:lnTo>
                  <a:lnTo>
                    <a:pt x="14649" y="32866"/>
                  </a:lnTo>
                  <a:lnTo>
                    <a:pt x="29334" y="41379"/>
                  </a:lnTo>
                  <a:lnTo>
                    <a:pt x="14723" y="49819"/>
                  </a:lnTo>
                  <a:lnTo>
                    <a:pt x="1" y="41305"/>
                  </a:lnTo>
                  <a:lnTo>
                    <a:pt x="1" y="41937"/>
                  </a:lnTo>
                  <a:lnTo>
                    <a:pt x="14166" y="50153"/>
                  </a:lnTo>
                  <a:lnTo>
                    <a:pt x="1" y="58332"/>
                  </a:lnTo>
                  <a:lnTo>
                    <a:pt x="1" y="59485"/>
                  </a:lnTo>
                  <a:lnTo>
                    <a:pt x="14277" y="67701"/>
                  </a:lnTo>
                  <a:lnTo>
                    <a:pt x="1" y="75955"/>
                  </a:lnTo>
                  <a:lnTo>
                    <a:pt x="1" y="76996"/>
                  </a:lnTo>
                  <a:lnTo>
                    <a:pt x="14351" y="85286"/>
                  </a:lnTo>
                  <a:lnTo>
                    <a:pt x="1" y="93577"/>
                  </a:lnTo>
                  <a:lnTo>
                    <a:pt x="1" y="94506"/>
                  </a:lnTo>
                  <a:lnTo>
                    <a:pt x="14463" y="102871"/>
                  </a:lnTo>
                  <a:lnTo>
                    <a:pt x="1" y="111199"/>
                  </a:lnTo>
                  <a:lnTo>
                    <a:pt x="1" y="112017"/>
                  </a:lnTo>
                  <a:lnTo>
                    <a:pt x="14574" y="120419"/>
                  </a:lnTo>
                  <a:lnTo>
                    <a:pt x="1" y="128859"/>
                  </a:lnTo>
                  <a:lnTo>
                    <a:pt x="1" y="129565"/>
                  </a:lnTo>
                  <a:lnTo>
                    <a:pt x="14649" y="138004"/>
                  </a:lnTo>
                  <a:lnTo>
                    <a:pt x="38" y="146444"/>
                  </a:lnTo>
                  <a:lnTo>
                    <a:pt x="1" y="146444"/>
                  </a:lnTo>
                  <a:lnTo>
                    <a:pt x="1" y="147113"/>
                  </a:lnTo>
                  <a:lnTo>
                    <a:pt x="38" y="147076"/>
                  </a:lnTo>
                  <a:lnTo>
                    <a:pt x="14760" y="155590"/>
                  </a:lnTo>
                  <a:lnTo>
                    <a:pt x="6767" y="160200"/>
                  </a:lnTo>
                  <a:lnTo>
                    <a:pt x="7845" y="160200"/>
                  </a:lnTo>
                  <a:lnTo>
                    <a:pt x="15281" y="155924"/>
                  </a:lnTo>
                  <a:lnTo>
                    <a:pt x="22754" y="160200"/>
                  </a:lnTo>
                  <a:lnTo>
                    <a:pt x="23832" y="160200"/>
                  </a:lnTo>
                  <a:lnTo>
                    <a:pt x="15839" y="155590"/>
                  </a:lnTo>
                  <a:lnTo>
                    <a:pt x="30487" y="147150"/>
                  </a:lnTo>
                  <a:lnTo>
                    <a:pt x="45172" y="155627"/>
                  </a:lnTo>
                  <a:lnTo>
                    <a:pt x="37290" y="160200"/>
                  </a:lnTo>
                  <a:lnTo>
                    <a:pt x="38406" y="160200"/>
                  </a:lnTo>
                  <a:lnTo>
                    <a:pt x="45730" y="155961"/>
                  </a:lnTo>
                  <a:lnTo>
                    <a:pt x="53091" y="160200"/>
                  </a:lnTo>
                  <a:lnTo>
                    <a:pt x="54169" y="160200"/>
                  </a:lnTo>
                  <a:lnTo>
                    <a:pt x="46287" y="155627"/>
                  </a:lnTo>
                  <a:lnTo>
                    <a:pt x="60898" y="147187"/>
                  </a:lnTo>
                  <a:lnTo>
                    <a:pt x="75621" y="155701"/>
                  </a:lnTo>
                  <a:lnTo>
                    <a:pt x="67851" y="160200"/>
                  </a:lnTo>
                  <a:lnTo>
                    <a:pt x="68929" y="160200"/>
                  </a:lnTo>
                  <a:lnTo>
                    <a:pt x="76178" y="155999"/>
                  </a:lnTo>
                  <a:lnTo>
                    <a:pt x="83428" y="160200"/>
                  </a:lnTo>
                  <a:lnTo>
                    <a:pt x="84543" y="160200"/>
                  </a:lnTo>
                  <a:lnTo>
                    <a:pt x="76736" y="155701"/>
                  </a:lnTo>
                  <a:lnTo>
                    <a:pt x="91347" y="147262"/>
                  </a:lnTo>
                  <a:lnTo>
                    <a:pt x="106070" y="155738"/>
                  </a:lnTo>
                  <a:lnTo>
                    <a:pt x="98374" y="160200"/>
                  </a:lnTo>
                  <a:lnTo>
                    <a:pt x="99489" y="160200"/>
                  </a:lnTo>
                  <a:lnTo>
                    <a:pt x="106627" y="156073"/>
                  </a:lnTo>
                  <a:lnTo>
                    <a:pt x="113765" y="160200"/>
                  </a:lnTo>
                  <a:lnTo>
                    <a:pt x="114881" y="160200"/>
                  </a:lnTo>
                  <a:lnTo>
                    <a:pt x="107185" y="155738"/>
                  </a:lnTo>
                  <a:lnTo>
                    <a:pt x="121796" y="147299"/>
                  </a:lnTo>
                  <a:lnTo>
                    <a:pt x="136518" y="155813"/>
                  </a:lnTo>
                  <a:lnTo>
                    <a:pt x="128897" y="160200"/>
                  </a:lnTo>
                  <a:lnTo>
                    <a:pt x="130012" y="160200"/>
                  </a:lnTo>
                  <a:lnTo>
                    <a:pt x="137076" y="156110"/>
                  </a:lnTo>
                  <a:lnTo>
                    <a:pt x="144103" y="160200"/>
                  </a:lnTo>
                  <a:lnTo>
                    <a:pt x="145218" y="160200"/>
                  </a:lnTo>
                  <a:lnTo>
                    <a:pt x="137634" y="155813"/>
                  </a:lnTo>
                  <a:lnTo>
                    <a:pt x="152245" y="147373"/>
                  </a:lnTo>
                  <a:lnTo>
                    <a:pt x="166967" y="155850"/>
                  </a:lnTo>
                  <a:lnTo>
                    <a:pt x="159457" y="160200"/>
                  </a:lnTo>
                  <a:lnTo>
                    <a:pt x="160535" y="160200"/>
                  </a:lnTo>
                  <a:lnTo>
                    <a:pt x="167525" y="156184"/>
                  </a:lnTo>
                  <a:lnTo>
                    <a:pt x="174477" y="160200"/>
                  </a:lnTo>
                  <a:lnTo>
                    <a:pt x="175555" y="160200"/>
                  </a:lnTo>
                  <a:lnTo>
                    <a:pt x="168045" y="155850"/>
                  </a:lnTo>
                  <a:lnTo>
                    <a:pt x="182693" y="147410"/>
                  </a:lnTo>
                  <a:lnTo>
                    <a:pt x="197379" y="155924"/>
                  </a:lnTo>
                  <a:lnTo>
                    <a:pt x="189980" y="160200"/>
                  </a:lnTo>
                  <a:lnTo>
                    <a:pt x="191096" y="160200"/>
                  </a:lnTo>
                  <a:lnTo>
                    <a:pt x="197936" y="156222"/>
                  </a:lnTo>
                  <a:lnTo>
                    <a:pt x="204814" y="160200"/>
                  </a:lnTo>
                  <a:lnTo>
                    <a:pt x="205930" y="160200"/>
                  </a:lnTo>
                  <a:lnTo>
                    <a:pt x="198494" y="155924"/>
                  </a:lnTo>
                  <a:lnTo>
                    <a:pt x="213105" y="147485"/>
                  </a:lnTo>
                  <a:lnTo>
                    <a:pt x="227827" y="155961"/>
                  </a:lnTo>
                  <a:lnTo>
                    <a:pt x="220503" y="160200"/>
                  </a:lnTo>
                  <a:lnTo>
                    <a:pt x="221619" y="160200"/>
                  </a:lnTo>
                  <a:lnTo>
                    <a:pt x="228385" y="156296"/>
                  </a:lnTo>
                  <a:lnTo>
                    <a:pt x="235151" y="160200"/>
                  </a:lnTo>
                  <a:lnTo>
                    <a:pt x="236267" y="160200"/>
                  </a:lnTo>
                  <a:lnTo>
                    <a:pt x="228943" y="155961"/>
                  </a:lnTo>
                  <a:lnTo>
                    <a:pt x="243554" y="147522"/>
                  </a:lnTo>
                  <a:lnTo>
                    <a:pt x="258276" y="156036"/>
                  </a:lnTo>
                  <a:lnTo>
                    <a:pt x="251064" y="160200"/>
                  </a:lnTo>
                  <a:lnTo>
                    <a:pt x="252142" y="160200"/>
                  </a:lnTo>
                  <a:lnTo>
                    <a:pt x="258834" y="156333"/>
                  </a:lnTo>
                  <a:lnTo>
                    <a:pt x="265489" y="160200"/>
                  </a:lnTo>
                  <a:lnTo>
                    <a:pt x="266604" y="160200"/>
                  </a:lnTo>
                  <a:lnTo>
                    <a:pt x="259392" y="156036"/>
                  </a:lnTo>
                  <a:lnTo>
                    <a:pt x="274002" y="147596"/>
                  </a:lnTo>
                  <a:lnTo>
                    <a:pt x="285528" y="154251"/>
                  </a:lnTo>
                  <a:lnTo>
                    <a:pt x="285528" y="153619"/>
                  </a:lnTo>
                  <a:lnTo>
                    <a:pt x="274560" y="147262"/>
                  </a:lnTo>
                  <a:lnTo>
                    <a:pt x="285528" y="140942"/>
                  </a:lnTo>
                  <a:lnTo>
                    <a:pt x="285528" y="140310"/>
                  </a:lnTo>
                  <a:lnTo>
                    <a:pt x="274002" y="146964"/>
                  </a:lnTo>
                  <a:lnTo>
                    <a:pt x="259280" y="138451"/>
                  </a:lnTo>
                  <a:lnTo>
                    <a:pt x="273891" y="130011"/>
                  </a:lnTo>
                  <a:lnTo>
                    <a:pt x="285528" y="136703"/>
                  </a:lnTo>
                  <a:lnTo>
                    <a:pt x="285528" y="136071"/>
                  </a:lnTo>
                  <a:lnTo>
                    <a:pt x="274449" y="129677"/>
                  </a:lnTo>
                  <a:lnTo>
                    <a:pt x="285528" y="123319"/>
                  </a:lnTo>
                  <a:lnTo>
                    <a:pt x="285528" y="122650"/>
                  </a:lnTo>
                  <a:lnTo>
                    <a:pt x="273891" y="129379"/>
                  </a:lnTo>
                  <a:lnTo>
                    <a:pt x="259206" y="120866"/>
                  </a:lnTo>
                  <a:lnTo>
                    <a:pt x="273817" y="112426"/>
                  </a:lnTo>
                  <a:lnTo>
                    <a:pt x="285528" y="119193"/>
                  </a:lnTo>
                  <a:lnTo>
                    <a:pt x="285528" y="118560"/>
                  </a:lnTo>
                  <a:lnTo>
                    <a:pt x="274374" y="112129"/>
                  </a:lnTo>
                  <a:lnTo>
                    <a:pt x="285528" y="105660"/>
                  </a:lnTo>
                  <a:lnTo>
                    <a:pt x="285528" y="105028"/>
                  </a:lnTo>
                  <a:lnTo>
                    <a:pt x="273817" y="111794"/>
                  </a:lnTo>
                  <a:lnTo>
                    <a:pt x="259094" y="103318"/>
                  </a:lnTo>
                  <a:lnTo>
                    <a:pt x="273705" y="94878"/>
                  </a:lnTo>
                  <a:lnTo>
                    <a:pt x="285528" y="101682"/>
                  </a:lnTo>
                  <a:lnTo>
                    <a:pt x="285528" y="101050"/>
                  </a:lnTo>
                  <a:lnTo>
                    <a:pt x="274263" y="94544"/>
                  </a:lnTo>
                  <a:lnTo>
                    <a:pt x="285528" y="88037"/>
                  </a:lnTo>
                  <a:lnTo>
                    <a:pt x="285528" y="87405"/>
                  </a:lnTo>
                  <a:lnTo>
                    <a:pt x="273705" y="94209"/>
                  </a:lnTo>
                  <a:lnTo>
                    <a:pt x="258983" y="85732"/>
                  </a:lnTo>
                  <a:lnTo>
                    <a:pt x="273631" y="77293"/>
                  </a:lnTo>
                  <a:lnTo>
                    <a:pt x="285528" y="84171"/>
                  </a:lnTo>
                  <a:lnTo>
                    <a:pt x="285528" y="83539"/>
                  </a:lnTo>
                  <a:lnTo>
                    <a:pt x="274188" y="76958"/>
                  </a:lnTo>
                  <a:lnTo>
                    <a:pt x="285528" y="70415"/>
                  </a:lnTo>
                  <a:lnTo>
                    <a:pt x="285528" y="69783"/>
                  </a:lnTo>
                  <a:lnTo>
                    <a:pt x="273631" y="76661"/>
                  </a:lnTo>
                  <a:lnTo>
                    <a:pt x="258908" y="68147"/>
                  </a:lnTo>
                  <a:lnTo>
                    <a:pt x="273519" y="59708"/>
                  </a:lnTo>
                  <a:lnTo>
                    <a:pt x="285528" y="66623"/>
                  </a:lnTo>
                  <a:lnTo>
                    <a:pt x="285528" y="65991"/>
                  </a:lnTo>
                  <a:lnTo>
                    <a:pt x="274077" y="59373"/>
                  </a:lnTo>
                  <a:lnTo>
                    <a:pt x="285528" y="52793"/>
                  </a:lnTo>
                  <a:lnTo>
                    <a:pt x="285528" y="52161"/>
                  </a:lnTo>
                  <a:lnTo>
                    <a:pt x="273519" y="59076"/>
                  </a:lnTo>
                  <a:lnTo>
                    <a:pt x="258797" y="50562"/>
                  </a:lnTo>
                  <a:lnTo>
                    <a:pt x="273445" y="42123"/>
                  </a:lnTo>
                  <a:lnTo>
                    <a:pt x="285528" y="49112"/>
                  </a:lnTo>
                  <a:lnTo>
                    <a:pt x="285528" y="48480"/>
                  </a:lnTo>
                  <a:lnTo>
                    <a:pt x="273965" y="41825"/>
                  </a:lnTo>
                  <a:lnTo>
                    <a:pt x="285528" y="35133"/>
                  </a:lnTo>
                  <a:lnTo>
                    <a:pt x="285528" y="34501"/>
                  </a:lnTo>
                  <a:lnTo>
                    <a:pt x="273445" y="41491"/>
                  </a:lnTo>
                  <a:lnTo>
                    <a:pt x="258722" y="33014"/>
                  </a:lnTo>
                  <a:lnTo>
                    <a:pt x="273333" y="24575"/>
                  </a:lnTo>
                  <a:lnTo>
                    <a:pt x="285528" y="31602"/>
                  </a:lnTo>
                  <a:lnTo>
                    <a:pt x="285528" y="30969"/>
                  </a:lnTo>
                  <a:lnTo>
                    <a:pt x="273891" y="24240"/>
                  </a:lnTo>
                  <a:lnTo>
                    <a:pt x="285528" y="17511"/>
                  </a:lnTo>
                  <a:lnTo>
                    <a:pt x="285528" y="16879"/>
                  </a:lnTo>
                  <a:lnTo>
                    <a:pt x="273333" y="23906"/>
                  </a:lnTo>
                  <a:lnTo>
                    <a:pt x="258611" y="15429"/>
                  </a:lnTo>
                  <a:lnTo>
                    <a:pt x="273259" y="6990"/>
                  </a:lnTo>
                  <a:lnTo>
                    <a:pt x="285528" y="14091"/>
                  </a:lnTo>
                  <a:lnTo>
                    <a:pt x="285528" y="13459"/>
                  </a:lnTo>
                  <a:lnTo>
                    <a:pt x="273779" y="6655"/>
                  </a:lnTo>
                  <a:lnTo>
                    <a:pt x="285342" y="0"/>
                  </a:lnTo>
                  <a:lnTo>
                    <a:pt x="284226" y="0"/>
                  </a:lnTo>
                  <a:lnTo>
                    <a:pt x="273259" y="6358"/>
                  </a:lnTo>
                  <a:lnTo>
                    <a:pt x="262254" y="0"/>
                  </a:lnTo>
                  <a:lnTo>
                    <a:pt x="261139" y="0"/>
                  </a:lnTo>
                  <a:lnTo>
                    <a:pt x="272701" y="6655"/>
                  </a:lnTo>
                  <a:lnTo>
                    <a:pt x="258053" y="15095"/>
                  </a:lnTo>
                  <a:lnTo>
                    <a:pt x="243368" y="6618"/>
                  </a:lnTo>
                  <a:lnTo>
                    <a:pt x="254781" y="0"/>
                  </a:lnTo>
                  <a:lnTo>
                    <a:pt x="253703" y="0"/>
                  </a:lnTo>
                  <a:lnTo>
                    <a:pt x="242810" y="6283"/>
                  </a:lnTo>
                  <a:lnTo>
                    <a:pt x="231917" y="0"/>
                  </a:lnTo>
                  <a:lnTo>
                    <a:pt x="230802" y="0"/>
                  </a:lnTo>
                  <a:lnTo>
                    <a:pt x="242252" y="6618"/>
                  </a:lnTo>
                  <a:lnTo>
                    <a:pt x="227642" y="15057"/>
                  </a:lnTo>
                  <a:lnTo>
                    <a:pt x="212919" y="6544"/>
                  </a:lnTo>
                  <a:lnTo>
                    <a:pt x="224258" y="0"/>
                  </a:lnTo>
                  <a:lnTo>
                    <a:pt x="223143" y="0"/>
                  </a:lnTo>
                  <a:lnTo>
                    <a:pt x="212361" y="6246"/>
                  </a:lnTo>
                  <a:lnTo>
                    <a:pt x="201543" y="0"/>
                  </a:lnTo>
                  <a:lnTo>
                    <a:pt x="200464" y="0"/>
                  </a:lnTo>
                  <a:lnTo>
                    <a:pt x="211804" y="6544"/>
                  </a:lnTo>
                  <a:lnTo>
                    <a:pt x="197193" y="14983"/>
                  </a:lnTo>
                  <a:lnTo>
                    <a:pt x="182470" y="6506"/>
                  </a:lnTo>
                  <a:lnTo>
                    <a:pt x="193735" y="0"/>
                  </a:lnTo>
                  <a:lnTo>
                    <a:pt x="192620" y="0"/>
                  </a:lnTo>
                  <a:lnTo>
                    <a:pt x="181913" y="6172"/>
                  </a:lnTo>
                  <a:lnTo>
                    <a:pt x="171205" y="0"/>
                  </a:lnTo>
                  <a:lnTo>
                    <a:pt x="170127" y="0"/>
                  </a:lnTo>
                  <a:lnTo>
                    <a:pt x="181355" y="6506"/>
                  </a:lnTo>
                  <a:lnTo>
                    <a:pt x="166744" y="14946"/>
                  </a:lnTo>
                  <a:lnTo>
                    <a:pt x="152022" y="6432"/>
                  </a:lnTo>
                  <a:lnTo>
                    <a:pt x="163175" y="0"/>
                  </a:lnTo>
                  <a:lnTo>
                    <a:pt x="162097" y="0"/>
                  </a:lnTo>
                  <a:lnTo>
                    <a:pt x="151464" y="6135"/>
                  </a:lnTo>
                  <a:lnTo>
                    <a:pt x="140868" y="0"/>
                  </a:lnTo>
                  <a:lnTo>
                    <a:pt x="139753" y="0"/>
                  </a:lnTo>
                  <a:lnTo>
                    <a:pt x="150906" y="6432"/>
                  </a:lnTo>
                  <a:lnTo>
                    <a:pt x="136295" y="14871"/>
                  </a:lnTo>
                  <a:lnTo>
                    <a:pt x="121573" y="6395"/>
                  </a:lnTo>
                  <a:lnTo>
                    <a:pt x="132652" y="0"/>
                  </a:lnTo>
                  <a:lnTo>
                    <a:pt x="131536" y="0"/>
                  </a:lnTo>
                  <a:lnTo>
                    <a:pt x="121052" y="6060"/>
                  </a:lnTo>
                  <a:lnTo>
                    <a:pt x="110531" y="0"/>
                  </a:lnTo>
                  <a:lnTo>
                    <a:pt x="109416" y="0"/>
                  </a:lnTo>
                  <a:lnTo>
                    <a:pt x="120495" y="6395"/>
                  </a:lnTo>
                  <a:lnTo>
                    <a:pt x="105846" y="14834"/>
                  </a:lnTo>
                  <a:lnTo>
                    <a:pt x="91161" y="6321"/>
                  </a:lnTo>
                  <a:lnTo>
                    <a:pt x="102129" y="0"/>
                  </a:lnTo>
                  <a:lnTo>
                    <a:pt x="101013" y="0"/>
                  </a:lnTo>
                  <a:lnTo>
                    <a:pt x="90603" y="6023"/>
                  </a:lnTo>
                  <a:lnTo>
                    <a:pt x="80156" y="0"/>
                  </a:lnTo>
                  <a:lnTo>
                    <a:pt x="79078" y="0"/>
                  </a:lnTo>
                  <a:lnTo>
                    <a:pt x="90046" y="6321"/>
                  </a:lnTo>
                  <a:lnTo>
                    <a:pt x="75435" y="14760"/>
                  </a:lnTo>
                  <a:lnTo>
                    <a:pt x="60712" y="6283"/>
                  </a:lnTo>
                  <a:lnTo>
                    <a:pt x="71568" y="0"/>
                  </a:lnTo>
                  <a:lnTo>
                    <a:pt x="70490" y="0"/>
                  </a:lnTo>
                  <a:lnTo>
                    <a:pt x="60155" y="5949"/>
                  </a:lnTo>
                  <a:lnTo>
                    <a:pt x="49819" y="0"/>
                  </a:lnTo>
                  <a:lnTo>
                    <a:pt x="48741" y="0"/>
                  </a:lnTo>
                  <a:lnTo>
                    <a:pt x="59597" y="6283"/>
                  </a:lnTo>
                  <a:lnTo>
                    <a:pt x="44986" y="14723"/>
                  </a:lnTo>
                  <a:lnTo>
                    <a:pt x="30264" y="6209"/>
                  </a:lnTo>
                  <a:lnTo>
                    <a:pt x="41045" y="0"/>
                  </a:lnTo>
                  <a:lnTo>
                    <a:pt x="39930" y="0"/>
                  </a:lnTo>
                  <a:lnTo>
                    <a:pt x="29706" y="5912"/>
                  </a:lnTo>
                  <a:lnTo>
                    <a:pt x="1948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48" name="Google Shape;2948;p19"/>
          <p:cNvSpPr txBox="1"/>
          <p:nvPr>
            <p:ph idx="1" type="body"/>
          </p:nvPr>
        </p:nvSpPr>
        <p:spPr>
          <a:xfrm>
            <a:off x="794950" y="1555750"/>
            <a:ext cx="3749400" cy="304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/>
            </a:lvl1pPr>
            <a:lvl2pPr indent="-3302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2pPr>
            <a:lvl3pPr indent="-3302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■"/>
              <a:defRPr sz="1600"/>
            </a:lvl3pPr>
            <a:lvl4pPr indent="-3302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4pPr>
            <a:lvl5pPr indent="-3302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5pPr>
            <a:lvl6pPr indent="-3302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■"/>
              <a:defRPr sz="1600"/>
            </a:lvl6pPr>
            <a:lvl7pPr indent="-3302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7pPr>
            <a:lvl8pPr indent="-3302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8pPr>
            <a:lvl9pPr indent="-3302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■"/>
              <a:defRPr sz="1600"/>
            </a:lvl9pPr>
          </a:lstStyle>
          <a:p/>
        </p:txBody>
      </p:sp>
      <p:sp>
        <p:nvSpPr>
          <p:cNvPr id="2949" name="Google Shape;2949;p19"/>
          <p:cNvSpPr txBox="1"/>
          <p:nvPr>
            <p:ph idx="2" type="body"/>
          </p:nvPr>
        </p:nvSpPr>
        <p:spPr>
          <a:xfrm>
            <a:off x="4599650" y="1555750"/>
            <a:ext cx="3749400" cy="304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/>
            </a:lvl1pPr>
            <a:lvl2pPr indent="-3302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2pPr>
            <a:lvl3pPr indent="-3302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■"/>
              <a:defRPr sz="1600"/>
            </a:lvl3pPr>
            <a:lvl4pPr indent="-3302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4pPr>
            <a:lvl5pPr indent="-3302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5pPr>
            <a:lvl6pPr indent="-3302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■"/>
              <a:defRPr sz="1600"/>
            </a:lvl6pPr>
            <a:lvl7pPr indent="-3302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7pPr>
            <a:lvl8pPr indent="-3302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8pPr>
            <a:lvl9pPr indent="-3302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■"/>
              <a:defRPr sz="1600"/>
            </a:lvl9pPr>
          </a:lstStyle>
          <a:p/>
        </p:txBody>
      </p:sp>
      <p:sp>
        <p:nvSpPr>
          <p:cNvPr id="2950" name="Google Shape;2950;p19"/>
          <p:cNvSpPr txBox="1"/>
          <p:nvPr>
            <p:ph type="title"/>
          </p:nvPr>
        </p:nvSpPr>
        <p:spPr>
          <a:xfrm>
            <a:off x="720000" y="365760"/>
            <a:ext cx="7704000" cy="548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951" name="Google Shape;2951;p19"/>
          <p:cNvSpPr txBox="1"/>
          <p:nvPr>
            <p:ph idx="3" type="subTitle"/>
          </p:nvPr>
        </p:nvSpPr>
        <p:spPr>
          <a:xfrm>
            <a:off x="720150" y="1100700"/>
            <a:ext cx="77040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8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pic>
        <p:nvPicPr>
          <p:cNvPr id="2952" name="Google Shape;2952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98876" y="1248250"/>
            <a:ext cx="440784" cy="41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3" name="Google Shape;2953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" y="659725"/>
            <a:ext cx="440784" cy="41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4" name="Google Shape;2954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53127" y="1346933"/>
            <a:ext cx="748000" cy="6984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5" name="Google Shape;2955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60351" y="2045425"/>
            <a:ext cx="440784" cy="41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6" name="Google Shape;295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65677" y="2596213"/>
            <a:ext cx="5363999" cy="357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14_1">
    <p:spTree>
      <p:nvGrpSpPr>
        <p:cNvPr id="2957" name="Shape 2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58" name="Google Shape;2958;p20"/>
          <p:cNvGrpSpPr/>
          <p:nvPr/>
        </p:nvGrpSpPr>
        <p:grpSpPr>
          <a:xfrm>
            <a:off x="1" y="4"/>
            <a:ext cx="9144034" cy="5130405"/>
            <a:chOff x="241825" y="855000"/>
            <a:chExt cx="7138200" cy="4005000"/>
          </a:xfrm>
        </p:grpSpPr>
        <p:sp>
          <p:nvSpPr>
            <p:cNvPr id="2959" name="Google Shape;2959;p20"/>
            <p:cNvSpPr/>
            <p:nvPr/>
          </p:nvSpPr>
          <p:spPr>
            <a:xfrm>
              <a:off x="7093725" y="2174800"/>
              <a:ext cx="286300" cy="330000"/>
            </a:xfrm>
            <a:custGeom>
              <a:rect b="b" l="l" r="r" t="t"/>
              <a:pathLst>
                <a:path extrusionOk="0" fill="none" h="13200" w="11452">
                  <a:moveTo>
                    <a:pt x="11452" y="13199"/>
                  </a:moveTo>
                  <a:lnTo>
                    <a:pt x="11452" y="1"/>
                  </a:lnTo>
                  <a:lnTo>
                    <a:pt x="1" y="6581"/>
                  </a:lnTo>
                  <a:lnTo>
                    <a:pt x="11452" y="1319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0" name="Google Shape;2960;p20"/>
            <p:cNvSpPr/>
            <p:nvPr/>
          </p:nvSpPr>
          <p:spPr>
            <a:xfrm>
              <a:off x="6714525" y="2347675"/>
              <a:ext cx="665500" cy="423875"/>
            </a:xfrm>
            <a:custGeom>
              <a:rect b="b" l="l" r="r" t="t"/>
              <a:pathLst>
                <a:path extrusionOk="0" fill="none" h="16955" w="26620">
                  <a:moveTo>
                    <a:pt x="0" y="8440"/>
                  </a:moveTo>
                  <a:lnTo>
                    <a:pt x="14723" y="16954"/>
                  </a:lnTo>
                  <a:lnTo>
                    <a:pt x="26620" y="10076"/>
                  </a:lnTo>
                  <a:lnTo>
                    <a:pt x="26620" y="6916"/>
                  </a:lnTo>
                  <a:lnTo>
                    <a:pt x="14611" y="1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1" name="Google Shape;2961;p20"/>
            <p:cNvSpPr/>
            <p:nvPr/>
          </p:nvSpPr>
          <p:spPr>
            <a:xfrm>
              <a:off x="6711725" y="1908050"/>
              <a:ext cx="668300" cy="423850"/>
            </a:xfrm>
            <a:custGeom>
              <a:rect b="b" l="l" r="r" t="t"/>
              <a:pathLst>
                <a:path extrusionOk="0" fill="none" h="16954" w="26732">
                  <a:moveTo>
                    <a:pt x="1" y="8440"/>
                  </a:moveTo>
                  <a:lnTo>
                    <a:pt x="14723" y="16954"/>
                  </a:lnTo>
                  <a:lnTo>
                    <a:pt x="26732" y="10039"/>
                  </a:lnTo>
                  <a:lnTo>
                    <a:pt x="26732" y="6990"/>
                  </a:lnTo>
                  <a:lnTo>
                    <a:pt x="14649" y="1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2" name="Google Shape;2962;p20"/>
            <p:cNvSpPr/>
            <p:nvPr/>
          </p:nvSpPr>
          <p:spPr>
            <a:xfrm>
              <a:off x="6707075" y="1029725"/>
              <a:ext cx="672950" cy="422925"/>
            </a:xfrm>
            <a:custGeom>
              <a:rect b="b" l="l" r="r" t="t"/>
              <a:pathLst>
                <a:path extrusionOk="0" fill="none" h="16917" w="26918">
                  <a:moveTo>
                    <a:pt x="1" y="8440"/>
                  </a:moveTo>
                  <a:lnTo>
                    <a:pt x="14723" y="16917"/>
                  </a:lnTo>
                  <a:lnTo>
                    <a:pt x="26918" y="9890"/>
                  </a:lnTo>
                  <a:lnTo>
                    <a:pt x="26918" y="7102"/>
                  </a:lnTo>
                  <a:lnTo>
                    <a:pt x="14649" y="1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3" name="Google Shape;2963;p20"/>
            <p:cNvSpPr/>
            <p:nvPr/>
          </p:nvSpPr>
          <p:spPr>
            <a:xfrm>
              <a:off x="7089075" y="1292775"/>
              <a:ext cx="290950" cy="336475"/>
            </a:xfrm>
            <a:custGeom>
              <a:rect b="b" l="l" r="r" t="t"/>
              <a:pathLst>
                <a:path extrusionOk="0" fill="none" h="13459" w="11638">
                  <a:moveTo>
                    <a:pt x="11638" y="13458"/>
                  </a:moveTo>
                  <a:lnTo>
                    <a:pt x="11638" y="0"/>
                  </a:lnTo>
                  <a:lnTo>
                    <a:pt x="1" y="6729"/>
                  </a:lnTo>
                  <a:lnTo>
                    <a:pt x="11638" y="1345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4" name="Google Shape;2964;p20"/>
            <p:cNvSpPr/>
            <p:nvPr/>
          </p:nvSpPr>
          <p:spPr>
            <a:xfrm>
              <a:off x="6709875" y="1469350"/>
              <a:ext cx="670150" cy="422925"/>
            </a:xfrm>
            <a:custGeom>
              <a:rect b="b" l="l" r="r" t="t"/>
              <a:pathLst>
                <a:path extrusionOk="0" fill="none" h="16917" w="26806">
                  <a:moveTo>
                    <a:pt x="0" y="8440"/>
                  </a:moveTo>
                  <a:lnTo>
                    <a:pt x="14723" y="16917"/>
                  </a:lnTo>
                  <a:lnTo>
                    <a:pt x="26806" y="9927"/>
                  </a:lnTo>
                  <a:lnTo>
                    <a:pt x="26806" y="7028"/>
                  </a:lnTo>
                  <a:lnTo>
                    <a:pt x="14611" y="1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5" name="Google Shape;2965;p20"/>
            <p:cNvSpPr/>
            <p:nvPr/>
          </p:nvSpPr>
          <p:spPr>
            <a:xfrm>
              <a:off x="7096525" y="2615375"/>
              <a:ext cx="283500" cy="328100"/>
            </a:xfrm>
            <a:custGeom>
              <a:rect b="b" l="l" r="r" t="t"/>
              <a:pathLst>
                <a:path extrusionOk="0" fill="none" h="13124" w="11340">
                  <a:moveTo>
                    <a:pt x="11340" y="13124"/>
                  </a:moveTo>
                  <a:lnTo>
                    <a:pt x="11340" y="0"/>
                  </a:lnTo>
                  <a:lnTo>
                    <a:pt x="0" y="6543"/>
                  </a:lnTo>
                  <a:lnTo>
                    <a:pt x="11340" y="1312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6" name="Google Shape;2966;p20"/>
            <p:cNvSpPr/>
            <p:nvPr/>
          </p:nvSpPr>
          <p:spPr>
            <a:xfrm>
              <a:off x="7090950" y="1733325"/>
              <a:ext cx="289075" cy="333700"/>
            </a:xfrm>
            <a:custGeom>
              <a:rect b="b" l="l" r="r" t="t"/>
              <a:pathLst>
                <a:path extrusionOk="0" fill="none" h="13348" w="11563">
                  <a:moveTo>
                    <a:pt x="11563" y="13347"/>
                  </a:moveTo>
                  <a:lnTo>
                    <a:pt x="11563" y="0"/>
                  </a:lnTo>
                  <a:lnTo>
                    <a:pt x="0" y="6692"/>
                  </a:lnTo>
                  <a:lnTo>
                    <a:pt x="11563" y="1334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7" name="Google Shape;2967;p20"/>
            <p:cNvSpPr/>
            <p:nvPr/>
          </p:nvSpPr>
          <p:spPr>
            <a:xfrm>
              <a:off x="6721950" y="3665650"/>
              <a:ext cx="658075" cy="423850"/>
            </a:xfrm>
            <a:custGeom>
              <a:rect b="b" l="l" r="r" t="t"/>
              <a:pathLst>
                <a:path extrusionOk="0" fill="none" h="16954" w="26323">
                  <a:moveTo>
                    <a:pt x="1" y="8440"/>
                  </a:moveTo>
                  <a:lnTo>
                    <a:pt x="14686" y="16953"/>
                  </a:lnTo>
                  <a:lnTo>
                    <a:pt x="26323" y="10224"/>
                  </a:lnTo>
                  <a:lnTo>
                    <a:pt x="26323" y="6767"/>
                  </a:lnTo>
                  <a:lnTo>
                    <a:pt x="14612" y="0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8" name="Google Shape;2968;p20"/>
            <p:cNvSpPr/>
            <p:nvPr/>
          </p:nvSpPr>
          <p:spPr>
            <a:xfrm>
              <a:off x="6723825" y="4105275"/>
              <a:ext cx="656200" cy="423850"/>
            </a:xfrm>
            <a:custGeom>
              <a:rect b="b" l="l" r="r" t="t"/>
              <a:pathLst>
                <a:path extrusionOk="0" fill="none" h="16954" w="26248">
                  <a:moveTo>
                    <a:pt x="0" y="8440"/>
                  </a:moveTo>
                  <a:lnTo>
                    <a:pt x="14722" y="16953"/>
                  </a:lnTo>
                  <a:lnTo>
                    <a:pt x="26248" y="10299"/>
                  </a:lnTo>
                  <a:lnTo>
                    <a:pt x="26248" y="6692"/>
                  </a:lnTo>
                  <a:lnTo>
                    <a:pt x="14611" y="0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9" name="Google Shape;2969;p20"/>
            <p:cNvSpPr/>
            <p:nvPr/>
          </p:nvSpPr>
          <p:spPr>
            <a:xfrm>
              <a:off x="7105825" y="4378525"/>
              <a:ext cx="274200" cy="316975"/>
            </a:xfrm>
            <a:custGeom>
              <a:rect b="b" l="l" r="r" t="t"/>
              <a:pathLst>
                <a:path extrusionOk="0" fill="none" h="12679" w="10968">
                  <a:moveTo>
                    <a:pt x="10968" y="12678"/>
                  </a:moveTo>
                  <a:lnTo>
                    <a:pt x="10968" y="1"/>
                  </a:lnTo>
                  <a:lnTo>
                    <a:pt x="0" y="6321"/>
                  </a:lnTo>
                  <a:lnTo>
                    <a:pt x="10968" y="1267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0" name="Google Shape;2970;p20"/>
            <p:cNvSpPr/>
            <p:nvPr/>
          </p:nvSpPr>
          <p:spPr>
            <a:xfrm>
              <a:off x="6719175" y="3226950"/>
              <a:ext cx="660850" cy="422925"/>
            </a:xfrm>
            <a:custGeom>
              <a:rect b="b" l="l" r="r" t="t"/>
              <a:pathLst>
                <a:path extrusionOk="0" fill="none" h="16917" w="26434">
                  <a:moveTo>
                    <a:pt x="0" y="8440"/>
                  </a:moveTo>
                  <a:lnTo>
                    <a:pt x="14723" y="16916"/>
                  </a:lnTo>
                  <a:lnTo>
                    <a:pt x="26434" y="10150"/>
                  </a:lnTo>
                  <a:lnTo>
                    <a:pt x="26434" y="6804"/>
                  </a:lnTo>
                  <a:lnTo>
                    <a:pt x="14611" y="0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1" name="Google Shape;2971;p20"/>
            <p:cNvSpPr/>
            <p:nvPr/>
          </p:nvSpPr>
          <p:spPr>
            <a:xfrm>
              <a:off x="7098375" y="3055925"/>
              <a:ext cx="281650" cy="325325"/>
            </a:xfrm>
            <a:custGeom>
              <a:rect b="b" l="l" r="r" t="t"/>
              <a:pathLst>
                <a:path extrusionOk="0" fill="none" h="13013" w="11266">
                  <a:moveTo>
                    <a:pt x="11266" y="13013"/>
                  </a:moveTo>
                  <a:lnTo>
                    <a:pt x="11266" y="0"/>
                  </a:lnTo>
                  <a:lnTo>
                    <a:pt x="1" y="6507"/>
                  </a:lnTo>
                  <a:lnTo>
                    <a:pt x="11266" y="1301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2" name="Google Shape;2972;p20"/>
            <p:cNvSpPr/>
            <p:nvPr/>
          </p:nvSpPr>
          <p:spPr>
            <a:xfrm>
              <a:off x="6716375" y="2787325"/>
              <a:ext cx="663650" cy="422900"/>
            </a:xfrm>
            <a:custGeom>
              <a:rect b="b" l="l" r="r" t="t"/>
              <a:pathLst>
                <a:path extrusionOk="0" fill="none" h="16916" w="26546">
                  <a:moveTo>
                    <a:pt x="1" y="8439"/>
                  </a:moveTo>
                  <a:lnTo>
                    <a:pt x="14723" y="16916"/>
                  </a:lnTo>
                  <a:lnTo>
                    <a:pt x="26546" y="10112"/>
                  </a:lnTo>
                  <a:lnTo>
                    <a:pt x="26546" y="6878"/>
                  </a:lnTo>
                  <a:lnTo>
                    <a:pt x="14649" y="0"/>
                  </a:lnTo>
                  <a:lnTo>
                    <a:pt x="1" y="843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3" name="Google Shape;2973;p20"/>
            <p:cNvSpPr/>
            <p:nvPr/>
          </p:nvSpPr>
          <p:spPr>
            <a:xfrm>
              <a:off x="7101175" y="3496475"/>
              <a:ext cx="278850" cy="322550"/>
            </a:xfrm>
            <a:custGeom>
              <a:rect b="b" l="l" r="r" t="t"/>
              <a:pathLst>
                <a:path extrusionOk="0" fill="none" h="12902" w="11154">
                  <a:moveTo>
                    <a:pt x="11154" y="12901"/>
                  </a:moveTo>
                  <a:lnTo>
                    <a:pt x="11154" y="1"/>
                  </a:lnTo>
                  <a:lnTo>
                    <a:pt x="0" y="6470"/>
                  </a:lnTo>
                  <a:lnTo>
                    <a:pt x="11154" y="1290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4" name="Google Shape;2974;p20"/>
            <p:cNvSpPr/>
            <p:nvPr/>
          </p:nvSpPr>
          <p:spPr>
            <a:xfrm>
              <a:off x="7103025" y="3937975"/>
              <a:ext cx="277000" cy="318825"/>
            </a:xfrm>
            <a:custGeom>
              <a:rect b="b" l="l" r="r" t="t"/>
              <a:pathLst>
                <a:path extrusionOk="0" fill="none" h="12753" w="11080">
                  <a:moveTo>
                    <a:pt x="11080" y="12752"/>
                  </a:moveTo>
                  <a:lnTo>
                    <a:pt x="11080" y="0"/>
                  </a:lnTo>
                  <a:lnTo>
                    <a:pt x="1" y="6358"/>
                  </a:lnTo>
                  <a:lnTo>
                    <a:pt x="11080" y="1275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5" name="Google Shape;2975;p20"/>
            <p:cNvSpPr/>
            <p:nvPr/>
          </p:nvSpPr>
          <p:spPr>
            <a:xfrm>
              <a:off x="4429000" y="1904350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1" y="8440"/>
                  </a:moveTo>
                  <a:lnTo>
                    <a:pt x="14723" y="16916"/>
                  </a:lnTo>
                  <a:lnTo>
                    <a:pt x="29334" y="8477"/>
                  </a:lnTo>
                  <a:lnTo>
                    <a:pt x="14611" y="0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6" name="Google Shape;2976;p20"/>
            <p:cNvSpPr/>
            <p:nvPr/>
          </p:nvSpPr>
          <p:spPr>
            <a:xfrm>
              <a:off x="5190225" y="1905275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0" y="8440"/>
                  </a:moveTo>
                  <a:lnTo>
                    <a:pt x="14723" y="16953"/>
                  </a:lnTo>
                  <a:lnTo>
                    <a:pt x="29334" y="8514"/>
                  </a:lnTo>
                  <a:lnTo>
                    <a:pt x="14611" y="0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7" name="Google Shape;2977;p20"/>
            <p:cNvSpPr/>
            <p:nvPr/>
          </p:nvSpPr>
          <p:spPr>
            <a:xfrm>
              <a:off x="4049775" y="2123700"/>
              <a:ext cx="733375" cy="422925"/>
            </a:xfrm>
            <a:custGeom>
              <a:rect b="b" l="l" r="r" t="t"/>
              <a:pathLst>
                <a:path extrusionOk="0" fill="none" h="16917" w="29335">
                  <a:moveTo>
                    <a:pt x="1" y="8439"/>
                  </a:moveTo>
                  <a:lnTo>
                    <a:pt x="14723" y="16916"/>
                  </a:lnTo>
                  <a:lnTo>
                    <a:pt x="29334" y="8477"/>
                  </a:lnTo>
                  <a:lnTo>
                    <a:pt x="14612" y="0"/>
                  </a:lnTo>
                  <a:lnTo>
                    <a:pt x="1" y="843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8" name="Google Shape;2978;p20"/>
            <p:cNvSpPr/>
            <p:nvPr/>
          </p:nvSpPr>
          <p:spPr>
            <a:xfrm>
              <a:off x="4811000" y="2124625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1" y="8440"/>
                  </a:moveTo>
                  <a:lnTo>
                    <a:pt x="14686" y="16953"/>
                  </a:lnTo>
                  <a:lnTo>
                    <a:pt x="29334" y="8514"/>
                  </a:lnTo>
                  <a:lnTo>
                    <a:pt x="14612" y="0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9" name="Google Shape;2979;p20"/>
            <p:cNvSpPr/>
            <p:nvPr/>
          </p:nvSpPr>
          <p:spPr>
            <a:xfrm>
              <a:off x="2146275" y="189970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0" y="8477"/>
                  </a:moveTo>
                  <a:lnTo>
                    <a:pt x="14686" y="16953"/>
                  </a:lnTo>
                  <a:lnTo>
                    <a:pt x="29334" y="8514"/>
                  </a:lnTo>
                  <a:lnTo>
                    <a:pt x="14611" y="0"/>
                  </a:lnTo>
                  <a:lnTo>
                    <a:pt x="0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0" name="Google Shape;2980;p20"/>
            <p:cNvSpPr/>
            <p:nvPr/>
          </p:nvSpPr>
          <p:spPr>
            <a:xfrm>
              <a:off x="2527350" y="2120900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0" y="8440"/>
                  </a:moveTo>
                  <a:lnTo>
                    <a:pt x="14723" y="16916"/>
                  </a:lnTo>
                  <a:lnTo>
                    <a:pt x="29334" y="8477"/>
                  </a:lnTo>
                  <a:lnTo>
                    <a:pt x="14649" y="1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1" name="Google Shape;2981;p20"/>
            <p:cNvSpPr/>
            <p:nvPr/>
          </p:nvSpPr>
          <p:spPr>
            <a:xfrm>
              <a:off x="2534775" y="3438850"/>
              <a:ext cx="733375" cy="422925"/>
            </a:xfrm>
            <a:custGeom>
              <a:rect b="b" l="l" r="r" t="t"/>
              <a:pathLst>
                <a:path extrusionOk="0" fill="none" h="16917" w="29335">
                  <a:moveTo>
                    <a:pt x="29334" y="8477"/>
                  </a:moveTo>
                  <a:lnTo>
                    <a:pt x="14612" y="1"/>
                  </a:lnTo>
                  <a:lnTo>
                    <a:pt x="1" y="8440"/>
                  </a:lnTo>
                  <a:lnTo>
                    <a:pt x="14723" y="16917"/>
                  </a:lnTo>
                  <a:lnTo>
                    <a:pt x="29334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2" name="Google Shape;2982;p20"/>
            <p:cNvSpPr/>
            <p:nvPr/>
          </p:nvSpPr>
          <p:spPr>
            <a:xfrm>
              <a:off x="5571300" y="2125550"/>
              <a:ext cx="734275" cy="423850"/>
            </a:xfrm>
            <a:custGeom>
              <a:rect b="b" l="l" r="r" t="t"/>
              <a:pathLst>
                <a:path extrusionOk="0" fill="none" h="16954" w="29371">
                  <a:moveTo>
                    <a:pt x="14648" y="0"/>
                  </a:moveTo>
                  <a:lnTo>
                    <a:pt x="0" y="8477"/>
                  </a:lnTo>
                  <a:lnTo>
                    <a:pt x="14723" y="16954"/>
                  </a:lnTo>
                  <a:lnTo>
                    <a:pt x="29371" y="8514"/>
                  </a:lnTo>
                  <a:lnTo>
                    <a:pt x="146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3" name="Google Shape;2983;p20"/>
            <p:cNvSpPr/>
            <p:nvPr/>
          </p:nvSpPr>
          <p:spPr>
            <a:xfrm>
              <a:off x="2906575" y="190155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0" y="8440"/>
                  </a:moveTo>
                  <a:lnTo>
                    <a:pt x="14722" y="16954"/>
                  </a:lnTo>
                  <a:lnTo>
                    <a:pt x="29333" y="8477"/>
                  </a:lnTo>
                  <a:lnTo>
                    <a:pt x="14648" y="1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4" name="Google Shape;2984;p20"/>
            <p:cNvSpPr/>
            <p:nvPr/>
          </p:nvSpPr>
          <p:spPr>
            <a:xfrm>
              <a:off x="3288575" y="2121825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0" y="8440"/>
                  </a:moveTo>
                  <a:lnTo>
                    <a:pt x="14723" y="16954"/>
                  </a:lnTo>
                  <a:lnTo>
                    <a:pt x="29334" y="8514"/>
                  </a:lnTo>
                  <a:lnTo>
                    <a:pt x="14611" y="1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5" name="Google Shape;2985;p20"/>
            <p:cNvSpPr/>
            <p:nvPr/>
          </p:nvSpPr>
          <p:spPr>
            <a:xfrm>
              <a:off x="3667775" y="1902475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1" y="8440"/>
                  </a:moveTo>
                  <a:lnTo>
                    <a:pt x="14723" y="16954"/>
                  </a:lnTo>
                  <a:lnTo>
                    <a:pt x="29334" y="8515"/>
                  </a:lnTo>
                  <a:lnTo>
                    <a:pt x="14612" y="1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6" name="Google Shape;2986;p20"/>
            <p:cNvSpPr/>
            <p:nvPr/>
          </p:nvSpPr>
          <p:spPr>
            <a:xfrm>
              <a:off x="5574075" y="2565175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14612" y="1"/>
                  </a:moveTo>
                  <a:lnTo>
                    <a:pt x="1" y="8440"/>
                  </a:lnTo>
                  <a:lnTo>
                    <a:pt x="14723" y="16954"/>
                  </a:lnTo>
                  <a:lnTo>
                    <a:pt x="29334" y="8514"/>
                  </a:lnTo>
                  <a:lnTo>
                    <a:pt x="1461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7" name="Google Shape;2987;p20"/>
            <p:cNvSpPr/>
            <p:nvPr/>
          </p:nvSpPr>
          <p:spPr>
            <a:xfrm>
              <a:off x="3675225" y="3221375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29334" y="8477"/>
                  </a:moveTo>
                  <a:lnTo>
                    <a:pt x="14611" y="0"/>
                  </a:lnTo>
                  <a:lnTo>
                    <a:pt x="0" y="8439"/>
                  </a:lnTo>
                  <a:lnTo>
                    <a:pt x="14723" y="16916"/>
                  </a:lnTo>
                  <a:lnTo>
                    <a:pt x="29334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8" name="Google Shape;2988;p20"/>
            <p:cNvSpPr/>
            <p:nvPr/>
          </p:nvSpPr>
          <p:spPr>
            <a:xfrm>
              <a:off x="3296000" y="3439775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29334" y="8515"/>
                  </a:moveTo>
                  <a:lnTo>
                    <a:pt x="14612" y="1"/>
                  </a:lnTo>
                  <a:lnTo>
                    <a:pt x="1" y="8440"/>
                  </a:lnTo>
                  <a:lnTo>
                    <a:pt x="14723" y="16954"/>
                  </a:lnTo>
                  <a:lnTo>
                    <a:pt x="29334" y="851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9" name="Google Shape;2989;p20"/>
            <p:cNvSpPr/>
            <p:nvPr/>
          </p:nvSpPr>
          <p:spPr>
            <a:xfrm>
              <a:off x="4436425" y="3222300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29334" y="8514"/>
                  </a:moveTo>
                  <a:lnTo>
                    <a:pt x="14612" y="0"/>
                  </a:lnTo>
                  <a:lnTo>
                    <a:pt x="1" y="8440"/>
                  </a:lnTo>
                  <a:lnTo>
                    <a:pt x="14686" y="16953"/>
                  </a:lnTo>
                  <a:lnTo>
                    <a:pt x="29334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0" name="Google Shape;2990;p20"/>
            <p:cNvSpPr/>
            <p:nvPr/>
          </p:nvSpPr>
          <p:spPr>
            <a:xfrm>
              <a:off x="2914000" y="321950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29334" y="8514"/>
                  </a:moveTo>
                  <a:lnTo>
                    <a:pt x="14611" y="1"/>
                  </a:lnTo>
                  <a:lnTo>
                    <a:pt x="0" y="8440"/>
                  </a:lnTo>
                  <a:lnTo>
                    <a:pt x="14723" y="16954"/>
                  </a:lnTo>
                  <a:lnTo>
                    <a:pt x="29334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1" name="Google Shape;2991;p20"/>
            <p:cNvSpPr/>
            <p:nvPr/>
          </p:nvSpPr>
          <p:spPr>
            <a:xfrm>
              <a:off x="4057225" y="3441650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29334" y="8477"/>
                  </a:moveTo>
                  <a:lnTo>
                    <a:pt x="14611" y="0"/>
                  </a:lnTo>
                  <a:lnTo>
                    <a:pt x="0" y="8440"/>
                  </a:lnTo>
                  <a:lnTo>
                    <a:pt x="14686" y="16916"/>
                  </a:lnTo>
                  <a:lnTo>
                    <a:pt x="29334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2" name="Google Shape;2992;p20"/>
            <p:cNvSpPr/>
            <p:nvPr/>
          </p:nvSpPr>
          <p:spPr>
            <a:xfrm>
              <a:off x="4817500" y="3442575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29334" y="8514"/>
                  </a:moveTo>
                  <a:lnTo>
                    <a:pt x="14649" y="0"/>
                  </a:lnTo>
                  <a:lnTo>
                    <a:pt x="1" y="8440"/>
                  </a:lnTo>
                  <a:lnTo>
                    <a:pt x="14723" y="16954"/>
                  </a:lnTo>
                  <a:lnTo>
                    <a:pt x="29334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3" name="Google Shape;2993;p20"/>
            <p:cNvSpPr/>
            <p:nvPr/>
          </p:nvSpPr>
          <p:spPr>
            <a:xfrm>
              <a:off x="5576875" y="300480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29334" y="8477"/>
                  </a:moveTo>
                  <a:lnTo>
                    <a:pt x="14611" y="1"/>
                  </a:lnTo>
                  <a:lnTo>
                    <a:pt x="0" y="8440"/>
                  </a:lnTo>
                  <a:lnTo>
                    <a:pt x="14686" y="16954"/>
                  </a:lnTo>
                  <a:lnTo>
                    <a:pt x="29334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4" name="Google Shape;2994;p20"/>
            <p:cNvSpPr/>
            <p:nvPr/>
          </p:nvSpPr>
          <p:spPr>
            <a:xfrm>
              <a:off x="5578725" y="3444425"/>
              <a:ext cx="733375" cy="422925"/>
            </a:xfrm>
            <a:custGeom>
              <a:rect b="b" l="l" r="r" t="t"/>
              <a:pathLst>
                <a:path extrusionOk="0" fill="none" h="16917" w="29335">
                  <a:moveTo>
                    <a:pt x="29334" y="8477"/>
                  </a:moveTo>
                  <a:lnTo>
                    <a:pt x="14612" y="1"/>
                  </a:lnTo>
                  <a:lnTo>
                    <a:pt x="1" y="8440"/>
                  </a:lnTo>
                  <a:lnTo>
                    <a:pt x="14723" y="16917"/>
                  </a:lnTo>
                  <a:lnTo>
                    <a:pt x="29334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5" name="Google Shape;2995;p20"/>
            <p:cNvSpPr/>
            <p:nvPr/>
          </p:nvSpPr>
          <p:spPr>
            <a:xfrm>
              <a:off x="5196725" y="3224150"/>
              <a:ext cx="734300" cy="422925"/>
            </a:xfrm>
            <a:custGeom>
              <a:rect b="b" l="l" r="r" t="t"/>
              <a:pathLst>
                <a:path extrusionOk="0" fill="none" h="16917" w="29372">
                  <a:moveTo>
                    <a:pt x="29371" y="8477"/>
                  </a:moveTo>
                  <a:lnTo>
                    <a:pt x="14649" y="1"/>
                  </a:lnTo>
                  <a:lnTo>
                    <a:pt x="1" y="8440"/>
                  </a:lnTo>
                  <a:lnTo>
                    <a:pt x="14723" y="16917"/>
                  </a:lnTo>
                  <a:lnTo>
                    <a:pt x="29371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6" name="Google Shape;2996;p20"/>
            <p:cNvSpPr/>
            <p:nvPr/>
          </p:nvSpPr>
          <p:spPr>
            <a:xfrm>
              <a:off x="1766125" y="2119050"/>
              <a:ext cx="734300" cy="423850"/>
            </a:xfrm>
            <a:custGeom>
              <a:rect b="b" l="l" r="r" t="t"/>
              <a:pathLst>
                <a:path extrusionOk="0" fill="none" h="16954" w="29372">
                  <a:moveTo>
                    <a:pt x="1" y="8440"/>
                  </a:moveTo>
                  <a:lnTo>
                    <a:pt x="14723" y="16953"/>
                  </a:lnTo>
                  <a:lnTo>
                    <a:pt x="29371" y="8514"/>
                  </a:lnTo>
                  <a:lnTo>
                    <a:pt x="14649" y="0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7" name="Google Shape;2997;p20"/>
            <p:cNvSpPr/>
            <p:nvPr/>
          </p:nvSpPr>
          <p:spPr>
            <a:xfrm>
              <a:off x="4820300" y="388220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29334" y="8477"/>
                  </a:moveTo>
                  <a:lnTo>
                    <a:pt x="14611" y="1"/>
                  </a:lnTo>
                  <a:lnTo>
                    <a:pt x="0" y="8440"/>
                  </a:lnTo>
                  <a:lnTo>
                    <a:pt x="14723" y="16954"/>
                  </a:lnTo>
                  <a:lnTo>
                    <a:pt x="29334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8" name="Google Shape;2998;p20"/>
            <p:cNvSpPr/>
            <p:nvPr/>
          </p:nvSpPr>
          <p:spPr>
            <a:xfrm>
              <a:off x="4438300" y="3661925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29334" y="8477"/>
                  </a:moveTo>
                  <a:lnTo>
                    <a:pt x="14611" y="0"/>
                  </a:lnTo>
                  <a:lnTo>
                    <a:pt x="0" y="8440"/>
                  </a:lnTo>
                  <a:lnTo>
                    <a:pt x="14723" y="16916"/>
                  </a:lnTo>
                  <a:lnTo>
                    <a:pt x="29334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9" name="Google Shape;2999;p20"/>
            <p:cNvSpPr/>
            <p:nvPr/>
          </p:nvSpPr>
          <p:spPr>
            <a:xfrm>
              <a:off x="3677075" y="3660075"/>
              <a:ext cx="734300" cy="423850"/>
            </a:xfrm>
            <a:custGeom>
              <a:rect b="b" l="l" r="r" t="t"/>
              <a:pathLst>
                <a:path extrusionOk="0" fill="none" h="16954" w="29372">
                  <a:moveTo>
                    <a:pt x="29371" y="8514"/>
                  </a:moveTo>
                  <a:lnTo>
                    <a:pt x="14649" y="0"/>
                  </a:lnTo>
                  <a:lnTo>
                    <a:pt x="1" y="8439"/>
                  </a:lnTo>
                  <a:lnTo>
                    <a:pt x="14723" y="16953"/>
                  </a:lnTo>
                  <a:lnTo>
                    <a:pt x="29371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0" name="Google Shape;3000;p20"/>
            <p:cNvSpPr/>
            <p:nvPr/>
          </p:nvSpPr>
          <p:spPr>
            <a:xfrm>
              <a:off x="4059075" y="3880350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29334" y="8514"/>
                  </a:moveTo>
                  <a:lnTo>
                    <a:pt x="14612" y="0"/>
                  </a:lnTo>
                  <a:lnTo>
                    <a:pt x="1" y="8477"/>
                  </a:lnTo>
                  <a:lnTo>
                    <a:pt x="14723" y="16953"/>
                  </a:lnTo>
                  <a:lnTo>
                    <a:pt x="29334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1" name="Google Shape;3001;p20"/>
            <p:cNvSpPr/>
            <p:nvPr/>
          </p:nvSpPr>
          <p:spPr>
            <a:xfrm>
              <a:off x="5199525" y="366285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29334" y="8514"/>
                  </a:moveTo>
                  <a:lnTo>
                    <a:pt x="14611" y="1"/>
                  </a:lnTo>
                  <a:lnTo>
                    <a:pt x="0" y="8440"/>
                  </a:lnTo>
                  <a:lnTo>
                    <a:pt x="14723" y="16954"/>
                  </a:lnTo>
                  <a:lnTo>
                    <a:pt x="29334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2" name="Google Shape;3002;p20"/>
            <p:cNvSpPr/>
            <p:nvPr/>
          </p:nvSpPr>
          <p:spPr>
            <a:xfrm>
              <a:off x="5957950" y="3225075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29334" y="8515"/>
                  </a:moveTo>
                  <a:lnTo>
                    <a:pt x="14648" y="1"/>
                  </a:lnTo>
                  <a:lnTo>
                    <a:pt x="0" y="8440"/>
                  </a:lnTo>
                  <a:lnTo>
                    <a:pt x="14723" y="16954"/>
                  </a:lnTo>
                  <a:lnTo>
                    <a:pt x="29334" y="851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3" name="Google Shape;3003;p20"/>
            <p:cNvSpPr/>
            <p:nvPr/>
          </p:nvSpPr>
          <p:spPr>
            <a:xfrm>
              <a:off x="5956075" y="2785450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14612" y="1"/>
                  </a:moveTo>
                  <a:lnTo>
                    <a:pt x="1" y="8440"/>
                  </a:lnTo>
                  <a:lnTo>
                    <a:pt x="14723" y="16954"/>
                  </a:lnTo>
                  <a:lnTo>
                    <a:pt x="29334" y="8514"/>
                  </a:lnTo>
                  <a:lnTo>
                    <a:pt x="1461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4" name="Google Shape;3004;p20"/>
            <p:cNvSpPr/>
            <p:nvPr/>
          </p:nvSpPr>
          <p:spPr>
            <a:xfrm>
              <a:off x="5581525" y="3883125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29334" y="8514"/>
                  </a:moveTo>
                  <a:lnTo>
                    <a:pt x="14611" y="1"/>
                  </a:lnTo>
                  <a:lnTo>
                    <a:pt x="0" y="8440"/>
                  </a:lnTo>
                  <a:lnTo>
                    <a:pt x="14723" y="16954"/>
                  </a:lnTo>
                  <a:lnTo>
                    <a:pt x="29334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5" name="Google Shape;3005;p20"/>
            <p:cNvSpPr/>
            <p:nvPr/>
          </p:nvSpPr>
          <p:spPr>
            <a:xfrm>
              <a:off x="3297850" y="3879425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29334" y="8514"/>
                  </a:moveTo>
                  <a:lnTo>
                    <a:pt x="14649" y="0"/>
                  </a:lnTo>
                  <a:lnTo>
                    <a:pt x="1" y="8439"/>
                  </a:lnTo>
                  <a:lnTo>
                    <a:pt x="14723" y="16953"/>
                  </a:lnTo>
                  <a:lnTo>
                    <a:pt x="29334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6" name="Google Shape;3006;p20"/>
            <p:cNvSpPr/>
            <p:nvPr/>
          </p:nvSpPr>
          <p:spPr>
            <a:xfrm>
              <a:off x="5960725" y="3664700"/>
              <a:ext cx="733375" cy="422925"/>
            </a:xfrm>
            <a:custGeom>
              <a:rect b="b" l="l" r="r" t="t"/>
              <a:pathLst>
                <a:path extrusionOk="0" fill="none" h="16917" w="29335">
                  <a:moveTo>
                    <a:pt x="29334" y="8478"/>
                  </a:moveTo>
                  <a:lnTo>
                    <a:pt x="14612" y="1"/>
                  </a:lnTo>
                  <a:lnTo>
                    <a:pt x="1" y="8440"/>
                  </a:lnTo>
                  <a:lnTo>
                    <a:pt x="14723" y="16917"/>
                  </a:lnTo>
                  <a:lnTo>
                    <a:pt x="29334" y="847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7" name="Google Shape;3007;p20"/>
            <p:cNvSpPr/>
            <p:nvPr/>
          </p:nvSpPr>
          <p:spPr>
            <a:xfrm>
              <a:off x="1010475" y="2996450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14723" y="16953"/>
                  </a:moveTo>
                  <a:lnTo>
                    <a:pt x="29334" y="8514"/>
                  </a:lnTo>
                  <a:lnTo>
                    <a:pt x="14612" y="0"/>
                  </a:lnTo>
                  <a:lnTo>
                    <a:pt x="1" y="8439"/>
                  </a:lnTo>
                  <a:lnTo>
                    <a:pt x="14723" y="1695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8" name="Google Shape;3008;p20"/>
            <p:cNvSpPr/>
            <p:nvPr/>
          </p:nvSpPr>
          <p:spPr>
            <a:xfrm>
              <a:off x="1385050" y="1898775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1" y="8439"/>
                  </a:moveTo>
                  <a:lnTo>
                    <a:pt x="14723" y="16953"/>
                  </a:lnTo>
                  <a:lnTo>
                    <a:pt x="29334" y="8514"/>
                  </a:lnTo>
                  <a:lnTo>
                    <a:pt x="14612" y="0"/>
                  </a:lnTo>
                  <a:lnTo>
                    <a:pt x="1" y="843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9" name="Google Shape;3009;p20"/>
            <p:cNvSpPr/>
            <p:nvPr/>
          </p:nvSpPr>
          <p:spPr>
            <a:xfrm>
              <a:off x="1012350" y="3436075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14723" y="16916"/>
                  </a:moveTo>
                  <a:lnTo>
                    <a:pt x="29334" y="8477"/>
                  </a:lnTo>
                  <a:lnTo>
                    <a:pt x="14648" y="0"/>
                  </a:lnTo>
                  <a:lnTo>
                    <a:pt x="0" y="8440"/>
                  </a:lnTo>
                  <a:lnTo>
                    <a:pt x="14723" y="1691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0" name="Google Shape;3010;p20"/>
            <p:cNvSpPr/>
            <p:nvPr/>
          </p:nvSpPr>
          <p:spPr>
            <a:xfrm>
              <a:off x="1015125" y="3875700"/>
              <a:ext cx="733375" cy="422925"/>
            </a:xfrm>
            <a:custGeom>
              <a:rect b="b" l="l" r="r" t="t"/>
              <a:pathLst>
                <a:path extrusionOk="0" fill="none" h="16917" w="29335">
                  <a:moveTo>
                    <a:pt x="29334" y="8477"/>
                  </a:moveTo>
                  <a:lnTo>
                    <a:pt x="14612" y="0"/>
                  </a:lnTo>
                  <a:lnTo>
                    <a:pt x="1" y="8440"/>
                  </a:lnTo>
                  <a:lnTo>
                    <a:pt x="14723" y="16916"/>
                  </a:lnTo>
                  <a:lnTo>
                    <a:pt x="29334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1" name="Google Shape;3011;p20"/>
            <p:cNvSpPr/>
            <p:nvPr/>
          </p:nvSpPr>
          <p:spPr>
            <a:xfrm>
              <a:off x="1007700" y="2556800"/>
              <a:ext cx="733350" cy="423875"/>
            </a:xfrm>
            <a:custGeom>
              <a:rect b="b" l="l" r="r" t="t"/>
              <a:pathLst>
                <a:path extrusionOk="0" fill="none" h="16955" w="29334">
                  <a:moveTo>
                    <a:pt x="14723" y="16954"/>
                  </a:moveTo>
                  <a:lnTo>
                    <a:pt x="29334" y="8515"/>
                  </a:lnTo>
                  <a:lnTo>
                    <a:pt x="14611" y="1"/>
                  </a:lnTo>
                  <a:lnTo>
                    <a:pt x="0" y="8440"/>
                  </a:lnTo>
                  <a:lnTo>
                    <a:pt x="14723" y="1695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2" name="Google Shape;3012;p20"/>
            <p:cNvSpPr/>
            <p:nvPr/>
          </p:nvSpPr>
          <p:spPr>
            <a:xfrm>
              <a:off x="2916775" y="3659125"/>
              <a:ext cx="733375" cy="422925"/>
            </a:xfrm>
            <a:custGeom>
              <a:rect b="b" l="l" r="r" t="t"/>
              <a:pathLst>
                <a:path extrusionOk="0" fill="none" h="16917" w="29335">
                  <a:moveTo>
                    <a:pt x="29334" y="8477"/>
                  </a:moveTo>
                  <a:lnTo>
                    <a:pt x="14612" y="1"/>
                  </a:lnTo>
                  <a:lnTo>
                    <a:pt x="1" y="8440"/>
                  </a:lnTo>
                  <a:lnTo>
                    <a:pt x="14686" y="16917"/>
                  </a:lnTo>
                  <a:lnTo>
                    <a:pt x="29334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3" name="Google Shape;3013;p20"/>
            <p:cNvSpPr/>
            <p:nvPr/>
          </p:nvSpPr>
          <p:spPr>
            <a:xfrm>
              <a:off x="1005850" y="2118125"/>
              <a:ext cx="733350" cy="422900"/>
            </a:xfrm>
            <a:custGeom>
              <a:rect b="b" l="l" r="r" t="t"/>
              <a:pathLst>
                <a:path extrusionOk="0" fill="none" h="16916" w="29334">
                  <a:moveTo>
                    <a:pt x="0" y="8439"/>
                  </a:moveTo>
                  <a:lnTo>
                    <a:pt x="14685" y="16916"/>
                  </a:lnTo>
                  <a:lnTo>
                    <a:pt x="29333" y="8477"/>
                  </a:lnTo>
                  <a:lnTo>
                    <a:pt x="14611" y="0"/>
                  </a:lnTo>
                  <a:lnTo>
                    <a:pt x="0" y="843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4" name="Google Shape;3014;p20"/>
            <p:cNvSpPr/>
            <p:nvPr/>
          </p:nvSpPr>
          <p:spPr>
            <a:xfrm>
              <a:off x="1394350" y="365635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29334" y="8477"/>
                  </a:moveTo>
                  <a:lnTo>
                    <a:pt x="14611" y="0"/>
                  </a:lnTo>
                  <a:lnTo>
                    <a:pt x="0" y="8440"/>
                  </a:lnTo>
                  <a:lnTo>
                    <a:pt x="14723" y="16953"/>
                  </a:lnTo>
                  <a:lnTo>
                    <a:pt x="29334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5" name="Google Shape;3015;p20"/>
            <p:cNvSpPr/>
            <p:nvPr/>
          </p:nvSpPr>
          <p:spPr>
            <a:xfrm>
              <a:off x="2536650" y="3877550"/>
              <a:ext cx="734275" cy="423850"/>
            </a:xfrm>
            <a:custGeom>
              <a:rect b="b" l="l" r="r" t="t"/>
              <a:pathLst>
                <a:path extrusionOk="0" fill="none" h="16954" w="29371">
                  <a:moveTo>
                    <a:pt x="29371" y="8514"/>
                  </a:moveTo>
                  <a:lnTo>
                    <a:pt x="14648" y="1"/>
                  </a:lnTo>
                  <a:lnTo>
                    <a:pt x="0" y="8477"/>
                  </a:lnTo>
                  <a:lnTo>
                    <a:pt x="14723" y="16954"/>
                  </a:lnTo>
                  <a:lnTo>
                    <a:pt x="29371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6" name="Google Shape;3016;p20"/>
            <p:cNvSpPr/>
            <p:nvPr/>
          </p:nvSpPr>
          <p:spPr>
            <a:xfrm>
              <a:off x="2155575" y="3657275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29334" y="8514"/>
                  </a:moveTo>
                  <a:lnTo>
                    <a:pt x="14611" y="1"/>
                  </a:lnTo>
                  <a:lnTo>
                    <a:pt x="0" y="8440"/>
                  </a:lnTo>
                  <a:lnTo>
                    <a:pt x="14723" y="16954"/>
                  </a:lnTo>
                  <a:lnTo>
                    <a:pt x="29334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7" name="Google Shape;3017;p20"/>
            <p:cNvSpPr/>
            <p:nvPr/>
          </p:nvSpPr>
          <p:spPr>
            <a:xfrm>
              <a:off x="1776350" y="3876625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29334" y="8514"/>
                  </a:moveTo>
                  <a:lnTo>
                    <a:pt x="14612" y="1"/>
                  </a:lnTo>
                  <a:lnTo>
                    <a:pt x="1" y="8440"/>
                  </a:lnTo>
                  <a:lnTo>
                    <a:pt x="14723" y="16954"/>
                  </a:lnTo>
                  <a:lnTo>
                    <a:pt x="29334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8" name="Google Shape;3018;p20"/>
            <p:cNvSpPr/>
            <p:nvPr/>
          </p:nvSpPr>
          <p:spPr>
            <a:xfrm>
              <a:off x="635925" y="4094125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14611" y="0"/>
                  </a:moveTo>
                  <a:lnTo>
                    <a:pt x="0" y="8439"/>
                  </a:lnTo>
                  <a:lnTo>
                    <a:pt x="14723" y="16953"/>
                  </a:lnTo>
                  <a:lnTo>
                    <a:pt x="29334" y="8514"/>
                  </a:lnTo>
                  <a:lnTo>
                    <a:pt x="1461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9" name="Google Shape;3019;p20"/>
            <p:cNvSpPr/>
            <p:nvPr/>
          </p:nvSpPr>
          <p:spPr>
            <a:xfrm>
              <a:off x="5782275" y="4762375"/>
              <a:ext cx="338350" cy="97625"/>
            </a:xfrm>
            <a:custGeom>
              <a:rect b="b" l="l" r="r" t="t"/>
              <a:pathLst>
                <a:path extrusionOk="0" fill="none" h="3905" w="13534">
                  <a:moveTo>
                    <a:pt x="1" y="3905"/>
                  </a:moveTo>
                  <a:lnTo>
                    <a:pt x="13533" y="3905"/>
                  </a:lnTo>
                  <a:lnTo>
                    <a:pt x="6767" y="1"/>
                  </a:lnTo>
                  <a:lnTo>
                    <a:pt x="1" y="390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0" name="Google Shape;3020;p20"/>
            <p:cNvSpPr/>
            <p:nvPr/>
          </p:nvSpPr>
          <p:spPr>
            <a:xfrm>
              <a:off x="5965375" y="4543050"/>
              <a:ext cx="733375" cy="316950"/>
            </a:xfrm>
            <a:custGeom>
              <a:rect b="b" l="l" r="r" t="t"/>
              <a:pathLst>
                <a:path extrusionOk="0" fill="none" h="12678" w="29335">
                  <a:moveTo>
                    <a:pt x="14612" y="0"/>
                  </a:moveTo>
                  <a:lnTo>
                    <a:pt x="1" y="8439"/>
                  </a:lnTo>
                  <a:lnTo>
                    <a:pt x="7325" y="12678"/>
                  </a:lnTo>
                  <a:lnTo>
                    <a:pt x="22122" y="12678"/>
                  </a:lnTo>
                  <a:lnTo>
                    <a:pt x="29334" y="8514"/>
                  </a:lnTo>
                  <a:lnTo>
                    <a:pt x="1461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1" name="Google Shape;3021;p20"/>
            <p:cNvSpPr/>
            <p:nvPr/>
          </p:nvSpPr>
          <p:spPr>
            <a:xfrm>
              <a:off x="2911200" y="2779875"/>
              <a:ext cx="734300" cy="423850"/>
            </a:xfrm>
            <a:custGeom>
              <a:rect b="b" l="l" r="r" t="t"/>
              <a:pathLst>
                <a:path extrusionOk="0" fill="none" h="16954" w="29372">
                  <a:moveTo>
                    <a:pt x="29372" y="8514"/>
                  </a:moveTo>
                  <a:lnTo>
                    <a:pt x="14649" y="1"/>
                  </a:lnTo>
                  <a:lnTo>
                    <a:pt x="1" y="8440"/>
                  </a:lnTo>
                  <a:lnTo>
                    <a:pt x="14723" y="16954"/>
                  </a:lnTo>
                  <a:lnTo>
                    <a:pt x="29372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2" name="Google Shape;3022;p20"/>
            <p:cNvSpPr/>
            <p:nvPr/>
          </p:nvSpPr>
          <p:spPr>
            <a:xfrm>
              <a:off x="4442950" y="4540250"/>
              <a:ext cx="733350" cy="319750"/>
            </a:xfrm>
            <a:custGeom>
              <a:rect b="b" l="l" r="r" t="t"/>
              <a:pathLst>
                <a:path extrusionOk="0" fill="none" h="12790" w="29334">
                  <a:moveTo>
                    <a:pt x="14648" y="0"/>
                  </a:moveTo>
                  <a:lnTo>
                    <a:pt x="0" y="8440"/>
                  </a:lnTo>
                  <a:lnTo>
                    <a:pt x="7510" y="12790"/>
                  </a:lnTo>
                  <a:lnTo>
                    <a:pt x="21935" y="12790"/>
                  </a:lnTo>
                  <a:lnTo>
                    <a:pt x="29334" y="8514"/>
                  </a:lnTo>
                  <a:lnTo>
                    <a:pt x="146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3" name="Google Shape;3023;p20"/>
            <p:cNvSpPr/>
            <p:nvPr/>
          </p:nvSpPr>
          <p:spPr>
            <a:xfrm>
              <a:off x="5019200" y="4760525"/>
              <a:ext cx="343000" cy="99475"/>
            </a:xfrm>
            <a:custGeom>
              <a:rect b="b" l="l" r="r" t="t"/>
              <a:pathLst>
                <a:path extrusionOk="0" fill="none" h="3979" w="13720">
                  <a:moveTo>
                    <a:pt x="1" y="3979"/>
                  </a:moveTo>
                  <a:lnTo>
                    <a:pt x="13719" y="3979"/>
                  </a:lnTo>
                  <a:lnTo>
                    <a:pt x="6841" y="1"/>
                  </a:lnTo>
                  <a:lnTo>
                    <a:pt x="1" y="397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4" name="Google Shape;3024;p20"/>
            <p:cNvSpPr/>
            <p:nvPr/>
          </p:nvSpPr>
          <p:spPr>
            <a:xfrm>
              <a:off x="6545350" y="4763325"/>
              <a:ext cx="333700" cy="96675"/>
            </a:xfrm>
            <a:custGeom>
              <a:rect b="b" l="l" r="r" t="t"/>
              <a:pathLst>
                <a:path extrusionOk="0" fill="none" h="3867" w="13348">
                  <a:moveTo>
                    <a:pt x="1" y="3867"/>
                  </a:moveTo>
                  <a:lnTo>
                    <a:pt x="13348" y="3867"/>
                  </a:lnTo>
                  <a:lnTo>
                    <a:pt x="6693" y="0"/>
                  </a:lnTo>
                  <a:lnTo>
                    <a:pt x="1" y="386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5" name="Google Shape;3025;p20"/>
            <p:cNvSpPr/>
            <p:nvPr/>
          </p:nvSpPr>
          <p:spPr>
            <a:xfrm>
              <a:off x="1771700" y="2998300"/>
              <a:ext cx="733375" cy="422925"/>
            </a:xfrm>
            <a:custGeom>
              <a:rect b="b" l="l" r="r" t="t"/>
              <a:pathLst>
                <a:path extrusionOk="0" fill="none" h="16917" w="29335">
                  <a:moveTo>
                    <a:pt x="29334" y="8477"/>
                  </a:moveTo>
                  <a:lnTo>
                    <a:pt x="14612" y="0"/>
                  </a:lnTo>
                  <a:lnTo>
                    <a:pt x="1" y="8440"/>
                  </a:lnTo>
                  <a:lnTo>
                    <a:pt x="14686" y="16916"/>
                  </a:lnTo>
                  <a:lnTo>
                    <a:pt x="29334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6" name="Google Shape;3026;p20"/>
            <p:cNvSpPr/>
            <p:nvPr/>
          </p:nvSpPr>
          <p:spPr>
            <a:xfrm>
              <a:off x="5953300" y="2346750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14611" y="1"/>
                  </a:moveTo>
                  <a:lnTo>
                    <a:pt x="0" y="8440"/>
                  </a:lnTo>
                  <a:lnTo>
                    <a:pt x="14723" y="16917"/>
                  </a:lnTo>
                  <a:lnTo>
                    <a:pt x="29334" y="8477"/>
                  </a:lnTo>
                  <a:lnTo>
                    <a:pt x="1461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7" name="Google Shape;3027;p20"/>
            <p:cNvSpPr/>
            <p:nvPr/>
          </p:nvSpPr>
          <p:spPr>
            <a:xfrm>
              <a:off x="2532000" y="2999225"/>
              <a:ext cx="734275" cy="423850"/>
            </a:xfrm>
            <a:custGeom>
              <a:rect b="b" l="l" r="r" t="t"/>
              <a:pathLst>
                <a:path extrusionOk="0" fill="none" h="16954" w="29371">
                  <a:moveTo>
                    <a:pt x="29371" y="8514"/>
                  </a:moveTo>
                  <a:lnTo>
                    <a:pt x="14648" y="1"/>
                  </a:lnTo>
                  <a:lnTo>
                    <a:pt x="0" y="8440"/>
                  </a:lnTo>
                  <a:lnTo>
                    <a:pt x="14723" y="16954"/>
                  </a:lnTo>
                  <a:lnTo>
                    <a:pt x="29371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8" name="Google Shape;3028;p20"/>
            <p:cNvSpPr/>
            <p:nvPr/>
          </p:nvSpPr>
          <p:spPr>
            <a:xfrm>
              <a:off x="2150925" y="277895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29334" y="8477"/>
                  </a:moveTo>
                  <a:lnTo>
                    <a:pt x="14611" y="0"/>
                  </a:lnTo>
                  <a:lnTo>
                    <a:pt x="0" y="8440"/>
                  </a:lnTo>
                  <a:lnTo>
                    <a:pt x="14723" y="16954"/>
                  </a:lnTo>
                  <a:lnTo>
                    <a:pt x="29334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9" name="Google Shape;3029;p20"/>
            <p:cNvSpPr/>
            <p:nvPr/>
          </p:nvSpPr>
          <p:spPr>
            <a:xfrm>
              <a:off x="4255200" y="4759600"/>
              <a:ext cx="348550" cy="100400"/>
            </a:xfrm>
            <a:custGeom>
              <a:rect b="b" l="l" r="r" t="t"/>
              <a:pathLst>
                <a:path extrusionOk="0" fill="none" h="4016" w="13942">
                  <a:moveTo>
                    <a:pt x="0" y="4016"/>
                  </a:moveTo>
                  <a:lnTo>
                    <a:pt x="13942" y="4016"/>
                  </a:lnTo>
                  <a:lnTo>
                    <a:pt x="6990" y="0"/>
                  </a:lnTo>
                  <a:lnTo>
                    <a:pt x="0" y="401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0" name="Google Shape;3030;p20"/>
            <p:cNvSpPr/>
            <p:nvPr/>
          </p:nvSpPr>
          <p:spPr>
            <a:xfrm>
              <a:off x="1201950" y="4754025"/>
              <a:ext cx="367150" cy="105975"/>
            </a:xfrm>
            <a:custGeom>
              <a:rect b="b" l="l" r="r" t="t"/>
              <a:pathLst>
                <a:path extrusionOk="0" fill="none" h="4239" w="14686">
                  <a:moveTo>
                    <a:pt x="1" y="4239"/>
                  </a:moveTo>
                  <a:lnTo>
                    <a:pt x="14686" y="4239"/>
                  </a:lnTo>
                  <a:lnTo>
                    <a:pt x="7325" y="0"/>
                  </a:lnTo>
                  <a:lnTo>
                    <a:pt x="1" y="423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1" name="Google Shape;3031;p20"/>
            <p:cNvSpPr/>
            <p:nvPr/>
          </p:nvSpPr>
          <p:spPr>
            <a:xfrm>
              <a:off x="1399000" y="4534675"/>
              <a:ext cx="733350" cy="325325"/>
            </a:xfrm>
            <a:custGeom>
              <a:rect b="b" l="l" r="r" t="t"/>
              <a:pathLst>
                <a:path extrusionOk="0" fill="none" h="13013" w="29334">
                  <a:moveTo>
                    <a:pt x="14611" y="0"/>
                  </a:moveTo>
                  <a:lnTo>
                    <a:pt x="0" y="8440"/>
                  </a:lnTo>
                  <a:lnTo>
                    <a:pt x="7882" y="13013"/>
                  </a:lnTo>
                  <a:lnTo>
                    <a:pt x="21564" y="13013"/>
                  </a:lnTo>
                  <a:lnTo>
                    <a:pt x="29334" y="8514"/>
                  </a:lnTo>
                  <a:lnTo>
                    <a:pt x="1461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2" name="Google Shape;3032;p20"/>
            <p:cNvSpPr/>
            <p:nvPr/>
          </p:nvSpPr>
          <p:spPr>
            <a:xfrm>
              <a:off x="437950" y="4753100"/>
              <a:ext cx="372725" cy="106900"/>
            </a:xfrm>
            <a:custGeom>
              <a:rect b="b" l="l" r="r" t="t"/>
              <a:pathLst>
                <a:path extrusionOk="0" fill="none" h="4276" w="14909">
                  <a:moveTo>
                    <a:pt x="0" y="4276"/>
                  </a:moveTo>
                  <a:lnTo>
                    <a:pt x="14909" y="4276"/>
                  </a:lnTo>
                  <a:lnTo>
                    <a:pt x="7436" y="0"/>
                  </a:lnTo>
                  <a:lnTo>
                    <a:pt x="0" y="427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3" name="Google Shape;3033;p20"/>
            <p:cNvSpPr/>
            <p:nvPr/>
          </p:nvSpPr>
          <p:spPr>
            <a:xfrm>
              <a:off x="637775" y="4533750"/>
              <a:ext cx="733350" cy="326250"/>
            </a:xfrm>
            <a:custGeom>
              <a:rect b="b" l="l" r="r" t="t"/>
              <a:pathLst>
                <a:path extrusionOk="0" fill="none" h="13050" w="29334">
                  <a:moveTo>
                    <a:pt x="14649" y="0"/>
                  </a:moveTo>
                  <a:lnTo>
                    <a:pt x="1" y="8440"/>
                  </a:lnTo>
                  <a:lnTo>
                    <a:pt x="7994" y="13050"/>
                  </a:lnTo>
                  <a:lnTo>
                    <a:pt x="21452" y="13050"/>
                  </a:lnTo>
                  <a:lnTo>
                    <a:pt x="29334" y="8477"/>
                  </a:lnTo>
                  <a:lnTo>
                    <a:pt x="1464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4" name="Google Shape;3034;p20"/>
            <p:cNvSpPr/>
            <p:nvPr/>
          </p:nvSpPr>
          <p:spPr>
            <a:xfrm>
              <a:off x="3682650" y="4539325"/>
              <a:ext cx="733375" cy="320675"/>
            </a:xfrm>
            <a:custGeom>
              <a:rect b="b" l="l" r="r" t="t"/>
              <a:pathLst>
                <a:path extrusionOk="0" fill="none" h="12827" w="29335">
                  <a:moveTo>
                    <a:pt x="14612" y="0"/>
                  </a:moveTo>
                  <a:lnTo>
                    <a:pt x="1" y="8440"/>
                  </a:lnTo>
                  <a:lnTo>
                    <a:pt x="7585" y="12827"/>
                  </a:lnTo>
                  <a:lnTo>
                    <a:pt x="21824" y="12827"/>
                  </a:lnTo>
                  <a:lnTo>
                    <a:pt x="29334" y="8477"/>
                  </a:lnTo>
                  <a:lnTo>
                    <a:pt x="1461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5" name="Google Shape;3035;p20"/>
            <p:cNvSpPr/>
            <p:nvPr/>
          </p:nvSpPr>
          <p:spPr>
            <a:xfrm>
              <a:off x="1965025" y="4754950"/>
              <a:ext cx="362525" cy="105050"/>
            </a:xfrm>
            <a:custGeom>
              <a:rect b="b" l="l" r="r" t="t"/>
              <a:pathLst>
                <a:path extrusionOk="0" fill="none" h="4202" w="14501">
                  <a:moveTo>
                    <a:pt x="1" y="4202"/>
                  </a:moveTo>
                  <a:lnTo>
                    <a:pt x="14500" y="4202"/>
                  </a:lnTo>
                  <a:lnTo>
                    <a:pt x="7250" y="1"/>
                  </a:lnTo>
                  <a:lnTo>
                    <a:pt x="1" y="420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6" name="Google Shape;3036;p20"/>
            <p:cNvSpPr/>
            <p:nvPr/>
          </p:nvSpPr>
          <p:spPr>
            <a:xfrm>
              <a:off x="3492125" y="4757750"/>
              <a:ext cx="352275" cy="102250"/>
            </a:xfrm>
            <a:custGeom>
              <a:rect b="b" l="l" r="r" t="t"/>
              <a:pathLst>
                <a:path extrusionOk="0" fill="none" h="4090" w="14091">
                  <a:moveTo>
                    <a:pt x="0" y="4090"/>
                  </a:moveTo>
                  <a:lnTo>
                    <a:pt x="14091" y="4090"/>
                  </a:lnTo>
                  <a:lnTo>
                    <a:pt x="7064" y="0"/>
                  </a:lnTo>
                  <a:lnTo>
                    <a:pt x="0" y="409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7" name="Google Shape;3037;p20"/>
            <p:cNvSpPr/>
            <p:nvPr/>
          </p:nvSpPr>
          <p:spPr>
            <a:xfrm>
              <a:off x="2160225" y="4536525"/>
              <a:ext cx="733350" cy="323475"/>
            </a:xfrm>
            <a:custGeom>
              <a:rect b="b" l="l" r="r" t="t"/>
              <a:pathLst>
                <a:path extrusionOk="0" fill="none" h="12939" w="29334">
                  <a:moveTo>
                    <a:pt x="14611" y="1"/>
                  </a:moveTo>
                  <a:lnTo>
                    <a:pt x="0" y="8440"/>
                  </a:lnTo>
                  <a:lnTo>
                    <a:pt x="7807" y="12939"/>
                  </a:lnTo>
                  <a:lnTo>
                    <a:pt x="21638" y="12939"/>
                  </a:lnTo>
                  <a:lnTo>
                    <a:pt x="29334" y="8477"/>
                  </a:lnTo>
                  <a:lnTo>
                    <a:pt x="1461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8" name="Google Shape;3038;p20"/>
            <p:cNvSpPr/>
            <p:nvPr/>
          </p:nvSpPr>
          <p:spPr>
            <a:xfrm>
              <a:off x="2921425" y="4537450"/>
              <a:ext cx="733375" cy="322550"/>
            </a:xfrm>
            <a:custGeom>
              <a:rect b="b" l="l" r="r" t="t"/>
              <a:pathLst>
                <a:path extrusionOk="0" fill="none" h="12902" w="29335">
                  <a:moveTo>
                    <a:pt x="14612" y="1"/>
                  </a:moveTo>
                  <a:lnTo>
                    <a:pt x="1" y="8440"/>
                  </a:lnTo>
                  <a:lnTo>
                    <a:pt x="7697" y="12902"/>
                  </a:lnTo>
                  <a:lnTo>
                    <a:pt x="21713" y="12902"/>
                  </a:lnTo>
                  <a:lnTo>
                    <a:pt x="29334" y="8515"/>
                  </a:lnTo>
                  <a:lnTo>
                    <a:pt x="1461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9" name="Google Shape;3039;p20"/>
            <p:cNvSpPr/>
            <p:nvPr/>
          </p:nvSpPr>
          <p:spPr>
            <a:xfrm>
              <a:off x="2729050" y="4756800"/>
              <a:ext cx="356925" cy="103200"/>
            </a:xfrm>
            <a:custGeom>
              <a:rect b="b" l="l" r="r" t="t"/>
              <a:pathLst>
                <a:path extrusionOk="0" fill="none" h="4128" w="14277">
                  <a:moveTo>
                    <a:pt x="0" y="4128"/>
                  </a:moveTo>
                  <a:lnTo>
                    <a:pt x="14276" y="4128"/>
                  </a:lnTo>
                  <a:lnTo>
                    <a:pt x="7138" y="1"/>
                  </a:lnTo>
                  <a:lnTo>
                    <a:pt x="0" y="412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0" name="Google Shape;3040;p20"/>
            <p:cNvSpPr/>
            <p:nvPr/>
          </p:nvSpPr>
          <p:spPr>
            <a:xfrm>
              <a:off x="4431800" y="2343975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0" y="8440"/>
                  </a:moveTo>
                  <a:lnTo>
                    <a:pt x="14685" y="16916"/>
                  </a:lnTo>
                  <a:lnTo>
                    <a:pt x="29334" y="8477"/>
                  </a:lnTo>
                  <a:lnTo>
                    <a:pt x="14611" y="0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1" name="Google Shape;3041;p20"/>
            <p:cNvSpPr/>
            <p:nvPr/>
          </p:nvSpPr>
          <p:spPr>
            <a:xfrm>
              <a:off x="3670575" y="234210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0" y="8440"/>
                  </a:moveTo>
                  <a:lnTo>
                    <a:pt x="14723" y="16954"/>
                  </a:lnTo>
                  <a:lnTo>
                    <a:pt x="29334" y="8515"/>
                  </a:lnTo>
                  <a:lnTo>
                    <a:pt x="14611" y="1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2" name="Google Shape;3042;p20"/>
            <p:cNvSpPr/>
            <p:nvPr/>
          </p:nvSpPr>
          <p:spPr>
            <a:xfrm>
              <a:off x="2148125" y="2339325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1" y="8440"/>
                  </a:moveTo>
                  <a:lnTo>
                    <a:pt x="14723" y="16953"/>
                  </a:lnTo>
                  <a:lnTo>
                    <a:pt x="29334" y="8514"/>
                  </a:lnTo>
                  <a:lnTo>
                    <a:pt x="14612" y="0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3" name="Google Shape;3043;p20"/>
            <p:cNvSpPr/>
            <p:nvPr/>
          </p:nvSpPr>
          <p:spPr>
            <a:xfrm>
              <a:off x="2530125" y="2559600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1" y="8440"/>
                  </a:moveTo>
                  <a:lnTo>
                    <a:pt x="14723" y="16954"/>
                  </a:lnTo>
                  <a:lnTo>
                    <a:pt x="29334" y="8514"/>
                  </a:lnTo>
                  <a:lnTo>
                    <a:pt x="14612" y="1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4" name="Google Shape;3044;p20"/>
            <p:cNvSpPr/>
            <p:nvPr/>
          </p:nvSpPr>
          <p:spPr>
            <a:xfrm>
              <a:off x="3291350" y="2561450"/>
              <a:ext cx="733375" cy="422925"/>
            </a:xfrm>
            <a:custGeom>
              <a:rect b="b" l="l" r="r" t="t"/>
              <a:pathLst>
                <a:path extrusionOk="0" fill="none" h="16917" w="29335">
                  <a:moveTo>
                    <a:pt x="1" y="8440"/>
                  </a:moveTo>
                  <a:lnTo>
                    <a:pt x="14686" y="16917"/>
                  </a:lnTo>
                  <a:lnTo>
                    <a:pt x="29334" y="8477"/>
                  </a:lnTo>
                  <a:lnTo>
                    <a:pt x="14612" y="1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5" name="Google Shape;3045;p20"/>
            <p:cNvSpPr/>
            <p:nvPr/>
          </p:nvSpPr>
          <p:spPr>
            <a:xfrm>
              <a:off x="2909350" y="2341175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1" y="8440"/>
                  </a:moveTo>
                  <a:lnTo>
                    <a:pt x="14723" y="16917"/>
                  </a:lnTo>
                  <a:lnTo>
                    <a:pt x="29334" y="8477"/>
                  </a:lnTo>
                  <a:lnTo>
                    <a:pt x="14611" y="1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6" name="Google Shape;3046;p20"/>
            <p:cNvSpPr/>
            <p:nvPr/>
          </p:nvSpPr>
          <p:spPr>
            <a:xfrm>
              <a:off x="1768925" y="2558675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0" y="8440"/>
                  </a:moveTo>
                  <a:lnTo>
                    <a:pt x="14723" y="16916"/>
                  </a:lnTo>
                  <a:lnTo>
                    <a:pt x="29334" y="8477"/>
                  </a:lnTo>
                  <a:lnTo>
                    <a:pt x="14611" y="0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7" name="Google Shape;3047;p20"/>
            <p:cNvSpPr/>
            <p:nvPr/>
          </p:nvSpPr>
          <p:spPr>
            <a:xfrm>
              <a:off x="1773575" y="343700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29333" y="8514"/>
                  </a:moveTo>
                  <a:lnTo>
                    <a:pt x="14611" y="0"/>
                  </a:lnTo>
                  <a:lnTo>
                    <a:pt x="0" y="8440"/>
                  </a:lnTo>
                  <a:lnTo>
                    <a:pt x="14723" y="16953"/>
                  </a:lnTo>
                  <a:lnTo>
                    <a:pt x="29333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8" name="Google Shape;3048;p20"/>
            <p:cNvSpPr/>
            <p:nvPr/>
          </p:nvSpPr>
          <p:spPr>
            <a:xfrm>
              <a:off x="1391550" y="3216725"/>
              <a:ext cx="734300" cy="423850"/>
            </a:xfrm>
            <a:custGeom>
              <a:rect b="b" l="l" r="r" t="t"/>
              <a:pathLst>
                <a:path extrusionOk="0" fill="none" h="16954" w="29372">
                  <a:moveTo>
                    <a:pt x="29371" y="8514"/>
                  </a:moveTo>
                  <a:lnTo>
                    <a:pt x="14649" y="0"/>
                  </a:lnTo>
                  <a:lnTo>
                    <a:pt x="1" y="8440"/>
                  </a:lnTo>
                  <a:lnTo>
                    <a:pt x="14723" y="16953"/>
                  </a:lnTo>
                  <a:lnTo>
                    <a:pt x="29371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9" name="Google Shape;3049;p20"/>
            <p:cNvSpPr/>
            <p:nvPr/>
          </p:nvSpPr>
          <p:spPr>
            <a:xfrm>
              <a:off x="1386900" y="2338400"/>
              <a:ext cx="733375" cy="422925"/>
            </a:xfrm>
            <a:custGeom>
              <a:rect b="b" l="l" r="r" t="t"/>
              <a:pathLst>
                <a:path extrusionOk="0" fill="none" h="16917" w="29335">
                  <a:moveTo>
                    <a:pt x="1" y="8440"/>
                  </a:moveTo>
                  <a:lnTo>
                    <a:pt x="14723" y="16916"/>
                  </a:lnTo>
                  <a:lnTo>
                    <a:pt x="29334" y="8477"/>
                  </a:lnTo>
                  <a:lnTo>
                    <a:pt x="14649" y="0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0" name="Google Shape;3050;p20"/>
            <p:cNvSpPr/>
            <p:nvPr/>
          </p:nvSpPr>
          <p:spPr>
            <a:xfrm>
              <a:off x="1389700" y="277710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14723" y="16953"/>
                  </a:moveTo>
                  <a:lnTo>
                    <a:pt x="29334" y="8514"/>
                  </a:lnTo>
                  <a:lnTo>
                    <a:pt x="14611" y="0"/>
                  </a:lnTo>
                  <a:lnTo>
                    <a:pt x="1" y="8439"/>
                  </a:lnTo>
                  <a:lnTo>
                    <a:pt x="14723" y="1695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1" name="Google Shape;3051;p20"/>
            <p:cNvSpPr/>
            <p:nvPr/>
          </p:nvSpPr>
          <p:spPr>
            <a:xfrm>
              <a:off x="4054425" y="3002025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29334" y="8514"/>
                  </a:moveTo>
                  <a:lnTo>
                    <a:pt x="14612" y="0"/>
                  </a:lnTo>
                  <a:lnTo>
                    <a:pt x="1" y="8440"/>
                  </a:lnTo>
                  <a:lnTo>
                    <a:pt x="14723" y="16953"/>
                  </a:lnTo>
                  <a:lnTo>
                    <a:pt x="29334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2" name="Google Shape;3052;p20"/>
            <p:cNvSpPr/>
            <p:nvPr/>
          </p:nvSpPr>
          <p:spPr>
            <a:xfrm>
              <a:off x="4815650" y="3002950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29334" y="8514"/>
                  </a:moveTo>
                  <a:lnTo>
                    <a:pt x="14612" y="0"/>
                  </a:lnTo>
                  <a:lnTo>
                    <a:pt x="1" y="8477"/>
                  </a:lnTo>
                  <a:lnTo>
                    <a:pt x="14723" y="16953"/>
                  </a:lnTo>
                  <a:lnTo>
                    <a:pt x="29334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3" name="Google Shape;3053;p20"/>
            <p:cNvSpPr/>
            <p:nvPr/>
          </p:nvSpPr>
          <p:spPr>
            <a:xfrm>
              <a:off x="3293225" y="300015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29333" y="8515"/>
                  </a:moveTo>
                  <a:lnTo>
                    <a:pt x="14611" y="1"/>
                  </a:lnTo>
                  <a:lnTo>
                    <a:pt x="0" y="8477"/>
                  </a:lnTo>
                  <a:lnTo>
                    <a:pt x="14723" y="16954"/>
                  </a:lnTo>
                  <a:lnTo>
                    <a:pt x="29333" y="851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4" name="Google Shape;3054;p20"/>
            <p:cNvSpPr/>
            <p:nvPr/>
          </p:nvSpPr>
          <p:spPr>
            <a:xfrm>
              <a:off x="4433650" y="2782675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29334" y="8514"/>
                  </a:moveTo>
                  <a:lnTo>
                    <a:pt x="14611" y="0"/>
                  </a:lnTo>
                  <a:lnTo>
                    <a:pt x="0" y="8440"/>
                  </a:lnTo>
                  <a:lnTo>
                    <a:pt x="14723" y="16953"/>
                  </a:lnTo>
                  <a:lnTo>
                    <a:pt x="29334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5" name="Google Shape;3055;p20"/>
            <p:cNvSpPr/>
            <p:nvPr/>
          </p:nvSpPr>
          <p:spPr>
            <a:xfrm>
              <a:off x="3672425" y="2781750"/>
              <a:ext cx="733375" cy="422900"/>
            </a:xfrm>
            <a:custGeom>
              <a:rect b="b" l="l" r="r" t="t"/>
              <a:pathLst>
                <a:path extrusionOk="0" fill="none" h="16916" w="29335">
                  <a:moveTo>
                    <a:pt x="29334" y="8477"/>
                  </a:moveTo>
                  <a:lnTo>
                    <a:pt x="14649" y="0"/>
                  </a:lnTo>
                  <a:lnTo>
                    <a:pt x="1" y="8439"/>
                  </a:lnTo>
                  <a:lnTo>
                    <a:pt x="14723" y="16916"/>
                  </a:lnTo>
                  <a:lnTo>
                    <a:pt x="29334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6" name="Google Shape;3056;p20"/>
            <p:cNvSpPr/>
            <p:nvPr/>
          </p:nvSpPr>
          <p:spPr>
            <a:xfrm>
              <a:off x="5192075" y="2344900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29334" y="8514"/>
                  </a:moveTo>
                  <a:lnTo>
                    <a:pt x="14649" y="0"/>
                  </a:lnTo>
                  <a:lnTo>
                    <a:pt x="1" y="8440"/>
                  </a:lnTo>
                  <a:lnTo>
                    <a:pt x="14723" y="16954"/>
                  </a:lnTo>
                  <a:lnTo>
                    <a:pt x="29334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7" name="Google Shape;3057;p20"/>
            <p:cNvSpPr/>
            <p:nvPr/>
          </p:nvSpPr>
          <p:spPr>
            <a:xfrm>
              <a:off x="2152775" y="3218575"/>
              <a:ext cx="733375" cy="422925"/>
            </a:xfrm>
            <a:custGeom>
              <a:rect b="b" l="l" r="r" t="t"/>
              <a:pathLst>
                <a:path extrusionOk="0" fill="none" h="16917" w="29335">
                  <a:moveTo>
                    <a:pt x="29334" y="8477"/>
                  </a:moveTo>
                  <a:lnTo>
                    <a:pt x="14649" y="1"/>
                  </a:lnTo>
                  <a:lnTo>
                    <a:pt x="1" y="8440"/>
                  </a:lnTo>
                  <a:lnTo>
                    <a:pt x="14723" y="16917"/>
                  </a:lnTo>
                  <a:lnTo>
                    <a:pt x="29334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8" name="Google Shape;3058;p20"/>
            <p:cNvSpPr/>
            <p:nvPr/>
          </p:nvSpPr>
          <p:spPr>
            <a:xfrm>
              <a:off x="4812875" y="2564250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0" y="8440"/>
                  </a:moveTo>
                  <a:lnTo>
                    <a:pt x="14723" y="16916"/>
                  </a:lnTo>
                  <a:lnTo>
                    <a:pt x="29333" y="8477"/>
                  </a:lnTo>
                  <a:lnTo>
                    <a:pt x="14611" y="0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9" name="Google Shape;3059;p20"/>
            <p:cNvSpPr/>
            <p:nvPr/>
          </p:nvSpPr>
          <p:spPr>
            <a:xfrm>
              <a:off x="4051650" y="2562400"/>
              <a:ext cx="734275" cy="423850"/>
            </a:xfrm>
            <a:custGeom>
              <a:rect b="b" l="l" r="r" t="t"/>
              <a:pathLst>
                <a:path extrusionOk="0" fill="none" h="16954" w="29371">
                  <a:moveTo>
                    <a:pt x="0" y="8439"/>
                  </a:moveTo>
                  <a:lnTo>
                    <a:pt x="14723" y="16953"/>
                  </a:lnTo>
                  <a:lnTo>
                    <a:pt x="29371" y="8514"/>
                  </a:lnTo>
                  <a:lnTo>
                    <a:pt x="14648" y="0"/>
                  </a:lnTo>
                  <a:lnTo>
                    <a:pt x="0" y="843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0" name="Google Shape;3060;p20"/>
            <p:cNvSpPr/>
            <p:nvPr/>
          </p:nvSpPr>
          <p:spPr>
            <a:xfrm>
              <a:off x="5194875" y="2784525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29334" y="8477"/>
                  </a:moveTo>
                  <a:lnTo>
                    <a:pt x="14611" y="1"/>
                  </a:lnTo>
                  <a:lnTo>
                    <a:pt x="0" y="8440"/>
                  </a:lnTo>
                  <a:lnTo>
                    <a:pt x="14723" y="16916"/>
                  </a:lnTo>
                  <a:lnTo>
                    <a:pt x="29334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1" name="Google Shape;3061;p20"/>
            <p:cNvSpPr/>
            <p:nvPr/>
          </p:nvSpPr>
          <p:spPr>
            <a:xfrm>
              <a:off x="5204150" y="4542100"/>
              <a:ext cx="733375" cy="317900"/>
            </a:xfrm>
            <a:custGeom>
              <a:rect b="b" l="l" r="r" t="t"/>
              <a:pathLst>
                <a:path extrusionOk="0" fill="none" h="12716" w="29335">
                  <a:moveTo>
                    <a:pt x="14612" y="1"/>
                  </a:moveTo>
                  <a:lnTo>
                    <a:pt x="1" y="8440"/>
                  </a:lnTo>
                  <a:lnTo>
                    <a:pt x="7437" y="12716"/>
                  </a:lnTo>
                  <a:lnTo>
                    <a:pt x="22010" y="12716"/>
                  </a:lnTo>
                  <a:lnTo>
                    <a:pt x="29334" y="8477"/>
                  </a:lnTo>
                  <a:lnTo>
                    <a:pt x="1461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2" name="Google Shape;3062;p20"/>
            <p:cNvSpPr/>
            <p:nvPr/>
          </p:nvSpPr>
          <p:spPr>
            <a:xfrm>
              <a:off x="4806350" y="1246300"/>
              <a:ext cx="733375" cy="422925"/>
            </a:xfrm>
            <a:custGeom>
              <a:rect b="b" l="l" r="r" t="t"/>
              <a:pathLst>
                <a:path extrusionOk="0" fill="none" h="16917" w="29335">
                  <a:moveTo>
                    <a:pt x="14686" y="16916"/>
                  </a:moveTo>
                  <a:lnTo>
                    <a:pt x="29334" y="8477"/>
                  </a:lnTo>
                  <a:lnTo>
                    <a:pt x="14612" y="0"/>
                  </a:lnTo>
                  <a:lnTo>
                    <a:pt x="1" y="8440"/>
                  </a:lnTo>
                  <a:lnTo>
                    <a:pt x="14686" y="1691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3" name="Google Shape;3063;p20"/>
            <p:cNvSpPr/>
            <p:nvPr/>
          </p:nvSpPr>
          <p:spPr>
            <a:xfrm>
              <a:off x="5185575" y="102695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29334" y="8477"/>
                  </a:moveTo>
                  <a:lnTo>
                    <a:pt x="14611" y="0"/>
                  </a:lnTo>
                  <a:lnTo>
                    <a:pt x="0" y="8440"/>
                  </a:lnTo>
                  <a:lnTo>
                    <a:pt x="14686" y="16953"/>
                  </a:lnTo>
                  <a:lnTo>
                    <a:pt x="29334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4" name="Google Shape;3064;p20"/>
            <p:cNvSpPr/>
            <p:nvPr/>
          </p:nvSpPr>
          <p:spPr>
            <a:xfrm>
              <a:off x="5945875" y="1027875"/>
              <a:ext cx="734275" cy="423850"/>
            </a:xfrm>
            <a:custGeom>
              <a:rect b="b" l="l" r="r" t="t"/>
              <a:pathLst>
                <a:path extrusionOk="0" fill="none" h="16954" w="29371">
                  <a:moveTo>
                    <a:pt x="29371" y="8514"/>
                  </a:moveTo>
                  <a:lnTo>
                    <a:pt x="14648" y="0"/>
                  </a:lnTo>
                  <a:lnTo>
                    <a:pt x="0" y="8440"/>
                  </a:lnTo>
                  <a:lnTo>
                    <a:pt x="14723" y="16954"/>
                  </a:lnTo>
                  <a:lnTo>
                    <a:pt x="29371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5" name="Google Shape;3065;p20"/>
            <p:cNvSpPr/>
            <p:nvPr/>
          </p:nvSpPr>
          <p:spPr>
            <a:xfrm>
              <a:off x="4424350" y="1025075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29334" y="8515"/>
                  </a:moveTo>
                  <a:lnTo>
                    <a:pt x="14612" y="1"/>
                  </a:lnTo>
                  <a:lnTo>
                    <a:pt x="1" y="8440"/>
                  </a:lnTo>
                  <a:lnTo>
                    <a:pt x="14723" y="16954"/>
                  </a:lnTo>
                  <a:lnTo>
                    <a:pt x="29334" y="851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6" name="Google Shape;3066;p20"/>
            <p:cNvSpPr/>
            <p:nvPr/>
          </p:nvSpPr>
          <p:spPr>
            <a:xfrm>
              <a:off x="5566650" y="1247225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14723" y="16953"/>
                  </a:moveTo>
                  <a:lnTo>
                    <a:pt x="29334" y="8514"/>
                  </a:lnTo>
                  <a:lnTo>
                    <a:pt x="14649" y="0"/>
                  </a:lnTo>
                  <a:lnTo>
                    <a:pt x="0" y="8440"/>
                  </a:lnTo>
                  <a:lnTo>
                    <a:pt x="14723" y="1695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7" name="Google Shape;3067;p20"/>
            <p:cNvSpPr/>
            <p:nvPr/>
          </p:nvSpPr>
          <p:spPr>
            <a:xfrm>
              <a:off x="3283925" y="1243500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14723" y="16917"/>
                  </a:moveTo>
                  <a:lnTo>
                    <a:pt x="29334" y="8477"/>
                  </a:lnTo>
                  <a:lnTo>
                    <a:pt x="14611" y="1"/>
                  </a:lnTo>
                  <a:lnTo>
                    <a:pt x="0" y="8440"/>
                  </a:lnTo>
                  <a:lnTo>
                    <a:pt x="14723" y="1691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8" name="Google Shape;3068;p20"/>
            <p:cNvSpPr/>
            <p:nvPr/>
          </p:nvSpPr>
          <p:spPr>
            <a:xfrm>
              <a:off x="3663125" y="1024150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29334" y="8477"/>
                  </a:moveTo>
                  <a:lnTo>
                    <a:pt x="14612" y="1"/>
                  </a:lnTo>
                  <a:lnTo>
                    <a:pt x="1" y="8440"/>
                  </a:lnTo>
                  <a:lnTo>
                    <a:pt x="14723" y="16954"/>
                  </a:lnTo>
                  <a:lnTo>
                    <a:pt x="29334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9" name="Google Shape;3069;p20"/>
            <p:cNvSpPr/>
            <p:nvPr/>
          </p:nvSpPr>
          <p:spPr>
            <a:xfrm>
              <a:off x="4045150" y="1244425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14723" y="16954"/>
                  </a:moveTo>
                  <a:lnTo>
                    <a:pt x="29333" y="8515"/>
                  </a:lnTo>
                  <a:lnTo>
                    <a:pt x="14611" y="1"/>
                  </a:lnTo>
                  <a:lnTo>
                    <a:pt x="0" y="8440"/>
                  </a:lnTo>
                  <a:lnTo>
                    <a:pt x="14723" y="1695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0" name="Google Shape;3070;p20"/>
            <p:cNvSpPr/>
            <p:nvPr/>
          </p:nvSpPr>
          <p:spPr>
            <a:xfrm>
              <a:off x="6341800" y="3885000"/>
              <a:ext cx="734300" cy="422925"/>
            </a:xfrm>
            <a:custGeom>
              <a:rect b="b" l="l" r="r" t="t"/>
              <a:pathLst>
                <a:path extrusionOk="0" fill="none" h="16917" w="29372">
                  <a:moveTo>
                    <a:pt x="1" y="8439"/>
                  </a:moveTo>
                  <a:lnTo>
                    <a:pt x="14723" y="16916"/>
                  </a:lnTo>
                  <a:lnTo>
                    <a:pt x="29371" y="8477"/>
                  </a:lnTo>
                  <a:lnTo>
                    <a:pt x="14649" y="0"/>
                  </a:lnTo>
                  <a:lnTo>
                    <a:pt x="1" y="843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1" name="Google Shape;3071;p20"/>
            <p:cNvSpPr/>
            <p:nvPr/>
          </p:nvSpPr>
          <p:spPr>
            <a:xfrm>
              <a:off x="6339950" y="3445350"/>
              <a:ext cx="733350" cy="423875"/>
            </a:xfrm>
            <a:custGeom>
              <a:rect b="b" l="l" r="r" t="t"/>
              <a:pathLst>
                <a:path extrusionOk="0" fill="none" h="16955" w="29334">
                  <a:moveTo>
                    <a:pt x="0" y="8440"/>
                  </a:moveTo>
                  <a:lnTo>
                    <a:pt x="14723" y="16954"/>
                  </a:lnTo>
                  <a:lnTo>
                    <a:pt x="29334" y="8515"/>
                  </a:lnTo>
                  <a:lnTo>
                    <a:pt x="14611" y="1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2" name="Google Shape;3072;p20"/>
            <p:cNvSpPr/>
            <p:nvPr/>
          </p:nvSpPr>
          <p:spPr>
            <a:xfrm>
              <a:off x="6337150" y="3005725"/>
              <a:ext cx="734300" cy="423850"/>
            </a:xfrm>
            <a:custGeom>
              <a:rect b="b" l="l" r="r" t="t"/>
              <a:pathLst>
                <a:path extrusionOk="0" fill="none" h="16954" w="29372">
                  <a:moveTo>
                    <a:pt x="1" y="8440"/>
                  </a:moveTo>
                  <a:lnTo>
                    <a:pt x="14723" y="16954"/>
                  </a:lnTo>
                  <a:lnTo>
                    <a:pt x="29372" y="8515"/>
                  </a:lnTo>
                  <a:lnTo>
                    <a:pt x="14649" y="1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3" name="Google Shape;3073;p20"/>
            <p:cNvSpPr/>
            <p:nvPr/>
          </p:nvSpPr>
          <p:spPr>
            <a:xfrm>
              <a:off x="2901925" y="102230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29334" y="8514"/>
                  </a:moveTo>
                  <a:lnTo>
                    <a:pt x="14648" y="0"/>
                  </a:lnTo>
                  <a:lnTo>
                    <a:pt x="0" y="8477"/>
                  </a:lnTo>
                  <a:lnTo>
                    <a:pt x="14723" y="16953"/>
                  </a:lnTo>
                  <a:lnTo>
                    <a:pt x="29334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4" name="Google Shape;3074;p20"/>
            <p:cNvSpPr/>
            <p:nvPr/>
          </p:nvSpPr>
          <p:spPr>
            <a:xfrm>
              <a:off x="6332525" y="212740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0" y="8440"/>
                  </a:moveTo>
                  <a:lnTo>
                    <a:pt x="14723" y="16954"/>
                  </a:lnTo>
                  <a:lnTo>
                    <a:pt x="29334" y="8477"/>
                  </a:lnTo>
                  <a:lnTo>
                    <a:pt x="14648" y="1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5" name="Google Shape;3075;p20"/>
            <p:cNvSpPr/>
            <p:nvPr/>
          </p:nvSpPr>
          <p:spPr>
            <a:xfrm>
              <a:off x="6330650" y="1687775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1" y="8440"/>
                  </a:moveTo>
                  <a:lnTo>
                    <a:pt x="14723" y="16954"/>
                  </a:lnTo>
                  <a:lnTo>
                    <a:pt x="29334" y="8514"/>
                  </a:lnTo>
                  <a:lnTo>
                    <a:pt x="14612" y="1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6" name="Google Shape;3076;p20"/>
            <p:cNvSpPr/>
            <p:nvPr/>
          </p:nvSpPr>
          <p:spPr>
            <a:xfrm>
              <a:off x="6327875" y="124815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14723" y="16954"/>
                  </a:moveTo>
                  <a:lnTo>
                    <a:pt x="29334" y="8514"/>
                  </a:lnTo>
                  <a:lnTo>
                    <a:pt x="14611" y="1"/>
                  </a:lnTo>
                  <a:lnTo>
                    <a:pt x="0" y="8477"/>
                  </a:lnTo>
                  <a:lnTo>
                    <a:pt x="14723" y="1695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7" name="Google Shape;3077;p20"/>
            <p:cNvSpPr/>
            <p:nvPr/>
          </p:nvSpPr>
          <p:spPr>
            <a:xfrm>
              <a:off x="6335300" y="2567025"/>
              <a:ext cx="733375" cy="422925"/>
            </a:xfrm>
            <a:custGeom>
              <a:rect b="b" l="l" r="r" t="t"/>
              <a:pathLst>
                <a:path extrusionOk="0" fill="none" h="16917" w="29335">
                  <a:moveTo>
                    <a:pt x="1" y="8440"/>
                  </a:moveTo>
                  <a:lnTo>
                    <a:pt x="14723" y="16917"/>
                  </a:lnTo>
                  <a:lnTo>
                    <a:pt x="29334" y="8477"/>
                  </a:lnTo>
                  <a:lnTo>
                    <a:pt x="14612" y="1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8" name="Google Shape;3078;p20"/>
            <p:cNvSpPr/>
            <p:nvPr/>
          </p:nvSpPr>
          <p:spPr>
            <a:xfrm>
              <a:off x="5951450" y="1907125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14611" y="1"/>
                  </a:moveTo>
                  <a:lnTo>
                    <a:pt x="0" y="8440"/>
                  </a:lnTo>
                  <a:lnTo>
                    <a:pt x="14685" y="16917"/>
                  </a:lnTo>
                  <a:lnTo>
                    <a:pt x="29334" y="8477"/>
                  </a:lnTo>
                  <a:lnTo>
                    <a:pt x="1461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9" name="Google Shape;3079;p20"/>
            <p:cNvSpPr/>
            <p:nvPr/>
          </p:nvSpPr>
          <p:spPr>
            <a:xfrm>
              <a:off x="252050" y="3434200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29334" y="8515"/>
                  </a:moveTo>
                  <a:lnTo>
                    <a:pt x="14612" y="1"/>
                  </a:lnTo>
                  <a:lnTo>
                    <a:pt x="1" y="8440"/>
                  </a:lnTo>
                  <a:lnTo>
                    <a:pt x="14686" y="16954"/>
                  </a:lnTo>
                  <a:lnTo>
                    <a:pt x="29334" y="851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0" name="Google Shape;3080;p20"/>
            <p:cNvSpPr/>
            <p:nvPr/>
          </p:nvSpPr>
          <p:spPr>
            <a:xfrm>
              <a:off x="249275" y="2995500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29334" y="8477"/>
                  </a:moveTo>
                  <a:lnTo>
                    <a:pt x="14611" y="1"/>
                  </a:lnTo>
                  <a:lnTo>
                    <a:pt x="0" y="8440"/>
                  </a:lnTo>
                  <a:lnTo>
                    <a:pt x="14723" y="16917"/>
                  </a:lnTo>
                  <a:lnTo>
                    <a:pt x="29334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1" name="Google Shape;3081;p20"/>
            <p:cNvSpPr/>
            <p:nvPr/>
          </p:nvSpPr>
          <p:spPr>
            <a:xfrm>
              <a:off x="253925" y="3873825"/>
              <a:ext cx="733350" cy="423875"/>
            </a:xfrm>
            <a:custGeom>
              <a:rect b="b" l="l" r="r" t="t"/>
              <a:pathLst>
                <a:path extrusionOk="0" fill="none" h="16955" w="29334">
                  <a:moveTo>
                    <a:pt x="29333" y="8515"/>
                  </a:moveTo>
                  <a:lnTo>
                    <a:pt x="14611" y="1"/>
                  </a:lnTo>
                  <a:lnTo>
                    <a:pt x="0" y="8440"/>
                  </a:lnTo>
                  <a:lnTo>
                    <a:pt x="14723" y="16954"/>
                  </a:lnTo>
                  <a:lnTo>
                    <a:pt x="29333" y="851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2" name="Google Shape;3082;p20"/>
            <p:cNvSpPr/>
            <p:nvPr/>
          </p:nvSpPr>
          <p:spPr>
            <a:xfrm>
              <a:off x="246475" y="2555875"/>
              <a:ext cx="734300" cy="422925"/>
            </a:xfrm>
            <a:custGeom>
              <a:rect b="b" l="l" r="r" t="t"/>
              <a:pathLst>
                <a:path extrusionOk="0" fill="none" h="16917" w="29372">
                  <a:moveTo>
                    <a:pt x="29371" y="8477"/>
                  </a:moveTo>
                  <a:lnTo>
                    <a:pt x="14649" y="1"/>
                  </a:lnTo>
                  <a:lnTo>
                    <a:pt x="1" y="8440"/>
                  </a:lnTo>
                  <a:lnTo>
                    <a:pt x="14723" y="16917"/>
                  </a:lnTo>
                  <a:lnTo>
                    <a:pt x="29371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3" name="Google Shape;3083;p20"/>
            <p:cNvSpPr/>
            <p:nvPr/>
          </p:nvSpPr>
          <p:spPr>
            <a:xfrm>
              <a:off x="256700" y="4313475"/>
              <a:ext cx="733350" cy="422900"/>
            </a:xfrm>
            <a:custGeom>
              <a:rect b="b" l="l" r="r" t="t"/>
              <a:pathLst>
                <a:path extrusionOk="0" fill="none" h="16916" w="29334">
                  <a:moveTo>
                    <a:pt x="1" y="8439"/>
                  </a:moveTo>
                  <a:lnTo>
                    <a:pt x="14686" y="16916"/>
                  </a:lnTo>
                  <a:lnTo>
                    <a:pt x="29334" y="8477"/>
                  </a:lnTo>
                  <a:lnTo>
                    <a:pt x="14612" y="0"/>
                  </a:lnTo>
                  <a:lnTo>
                    <a:pt x="1" y="843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4" name="Google Shape;3084;p20"/>
            <p:cNvSpPr/>
            <p:nvPr/>
          </p:nvSpPr>
          <p:spPr>
            <a:xfrm>
              <a:off x="6344600" y="4324625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0" y="8440"/>
                  </a:moveTo>
                  <a:lnTo>
                    <a:pt x="14723" y="16916"/>
                  </a:lnTo>
                  <a:lnTo>
                    <a:pt x="29334" y="8477"/>
                  </a:lnTo>
                  <a:lnTo>
                    <a:pt x="14611" y="0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5" name="Google Shape;3085;p20"/>
            <p:cNvSpPr/>
            <p:nvPr/>
          </p:nvSpPr>
          <p:spPr>
            <a:xfrm>
              <a:off x="244625" y="211625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29334" y="8514"/>
                  </a:moveTo>
                  <a:lnTo>
                    <a:pt x="14611" y="1"/>
                  </a:lnTo>
                  <a:lnTo>
                    <a:pt x="0" y="8440"/>
                  </a:lnTo>
                  <a:lnTo>
                    <a:pt x="14723" y="16954"/>
                  </a:lnTo>
                  <a:lnTo>
                    <a:pt x="29334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6" name="Google Shape;3086;p20"/>
            <p:cNvSpPr/>
            <p:nvPr/>
          </p:nvSpPr>
          <p:spPr>
            <a:xfrm>
              <a:off x="1380400" y="1019500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29334" y="8515"/>
                  </a:moveTo>
                  <a:lnTo>
                    <a:pt x="14612" y="1"/>
                  </a:lnTo>
                  <a:lnTo>
                    <a:pt x="1" y="8477"/>
                  </a:lnTo>
                  <a:lnTo>
                    <a:pt x="14686" y="16954"/>
                  </a:lnTo>
                  <a:lnTo>
                    <a:pt x="29334" y="851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7" name="Google Shape;3087;p20"/>
            <p:cNvSpPr/>
            <p:nvPr/>
          </p:nvSpPr>
          <p:spPr>
            <a:xfrm>
              <a:off x="2522700" y="124165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14723" y="16953"/>
                  </a:moveTo>
                  <a:lnTo>
                    <a:pt x="29334" y="8514"/>
                  </a:lnTo>
                  <a:lnTo>
                    <a:pt x="14611" y="0"/>
                  </a:lnTo>
                  <a:lnTo>
                    <a:pt x="0" y="8440"/>
                  </a:lnTo>
                  <a:lnTo>
                    <a:pt x="14723" y="1695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8" name="Google Shape;3088;p20"/>
            <p:cNvSpPr/>
            <p:nvPr/>
          </p:nvSpPr>
          <p:spPr>
            <a:xfrm>
              <a:off x="1761475" y="1240725"/>
              <a:ext cx="733375" cy="422925"/>
            </a:xfrm>
            <a:custGeom>
              <a:rect b="b" l="l" r="r" t="t"/>
              <a:pathLst>
                <a:path extrusionOk="0" fill="none" h="16917" w="29335">
                  <a:moveTo>
                    <a:pt x="14723" y="16916"/>
                  </a:moveTo>
                  <a:lnTo>
                    <a:pt x="29334" y="8477"/>
                  </a:lnTo>
                  <a:lnTo>
                    <a:pt x="14649" y="0"/>
                  </a:lnTo>
                  <a:lnTo>
                    <a:pt x="1" y="8440"/>
                  </a:lnTo>
                  <a:lnTo>
                    <a:pt x="14723" y="1691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9" name="Google Shape;3089;p20"/>
            <p:cNvSpPr/>
            <p:nvPr/>
          </p:nvSpPr>
          <p:spPr>
            <a:xfrm>
              <a:off x="2140700" y="1021375"/>
              <a:ext cx="734275" cy="423850"/>
            </a:xfrm>
            <a:custGeom>
              <a:rect b="b" l="l" r="r" t="t"/>
              <a:pathLst>
                <a:path extrusionOk="0" fill="none" h="16954" w="29371">
                  <a:moveTo>
                    <a:pt x="29371" y="8514"/>
                  </a:moveTo>
                  <a:lnTo>
                    <a:pt x="14648" y="0"/>
                  </a:lnTo>
                  <a:lnTo>
                    <a:pt x="0" y="8440"/>
                  </a:lnTo>
                  <a:lnTo>
                    <a:pt x="14723" y="16953"/>
                  </a:lnTo>
                  <a:lnTo>
                    <a:pt x="29371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0" name="Google Shape;3090;p20"/>
            <p:cNvSpPr/>
            <p:nvPr/>
          </p:nvSpPr>
          <p:spPr>
            <a:xfrm>
              <a:off x="1001200" y="123885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14685" y="16954"/>
                  </a:moveTo>
                  <a:lnTo>
                    <a:pt x="29334" y="8515"/>
                  </a:lnTo>
                  <a:lnTo>
                    <a:pt x="14611" y="1"/>
                  </a:lnTo>
                  <a:lnTo>
                    <a:pt x="0" y="8440"/>
                  </a:lnTo>
                  <a:lnTo>
                    <a:pt x="14685" y="1695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1" name="Google Shape;3091;p20"/>
            <p:cNvSpPr/>
            <p:nvPr/>
          </p:nvSpPr>
          <p:spPr>
            <a:xfrm>
              <a:off x="241825" y="1676625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29334" y="8514"/>
                  </a:moveTo>
                  <a:lnTo>
                    <a:pt x="14649" y="1"/>
                  </a:lnTo>
                  <a:lnTo>
                    <a:pt x="1" y="8440"/>
                  </a:lnTo>
                  <a:lnTo>
                    <a:pt x="14723" y="16954"/>
                  </a:lnTo>
                  <a:lnTo>
                    <a:pt x="29334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2" name="Google Shape;3092;p20"/>
            <p:cNvSpPr/>
            <p:nvPr/>
          </p:nvSpPr>
          <p:spPr>
            <a:xfrm>
              <a:off x="621050" y="1458200"/>
              <a:ext cx="734275" cy="422925"/>
            </a:xfrm>
            <a:custGeom>
              <a:rect b="b" l="l" r="r" t="t"/>
              <a:pathLst>
                <a:path extrusionOk="0" fill="none" h="16917" w="29371">
                  <a:moveTo>
                    <a:pt x="29371" y="8477"/>
                  </a:moveTo>
                  <a:lnTo>
                    <a:pt x="14648" y="1"/>
                  </a:lnTo>
                  <a:lnTo>
                    <a:pt x="0" y="8440"/>
                  </a:lnTo>
                  <a:lnTo>
                    <a:pt x="14723" y="16917"/>
                  </a:lnTo>
                  <a:lnTo>
                    <a:pt x="29371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3" name="Google Shape;3093;p20"/>
            <p:cNvSpPr/>
            <p:nvPr/>
          </p:nvSpPr>
          <p:spPr>
            <a:xfrm>
              <a:off x="619175" y="1018575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29334" y="8514"/>
                  </a:moveTo>
                  <a:lnTo>
                    <a:pt x="14612" y="1"/>
                  </a:lnTo>
                  <a:lnTo>
                    <a:pt x="1" y="8440"/>
                  </a:lnTo>
                  <a:lnTo>
                    <a:pt x="14723" y="16954"/>
                  </a:lnTo>
                  <a:lnTo>
                    <a:pt x="29334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4" name="Google Shape;3094;p20"/>
            <p:cNvSpPr/>
            <p:nvPr/>
          </p:nvSpPr>
          <p:spPr>
            <a:xfrm>
              <a:off x="1397125" y="4095975"/>
              <a:ext cx="733375" cy="422925"/>
            </a:xfrm>
            <a:custGeom>
              <a:rect b="b" l="l" r="r" t="t"/>
              <a:pathLst>
                <a:path extrusionOk="0" fill="none" h="16917" w="29335">
                  <a:moveTo>
                    <a:pt x="14612" y="0"/>
                  </a:moveTo>
                  <a:lnTo>
                    <a:pt x="1" y="8440"/>
                  </a:lnTo>
                  <a:lnTo>
                    <a:pt x="14686" y="16916"/>
                  </a:lnTo>
                  <a:lnTo>
                    <a:pt x="29334" y="8477"/>
                  </a:lnTo>
                  <a:lnTo>
                    <a:pt x="1461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5" name="Google Shape;3095;p20"/>
            <p:cNvSpPr/>
            <p:nvPr/>
          </p:nvSpPr>
          <p:spPr>
            <a:xfrm>
              <a:off x="2143475" y="1461000"/>
              <a:ext cx="733375" cy="422925"/>
            </a:xfrm>
            <a:custGeom>
              <a:rect b="b" l="l" r="r" t="t"/>
              <a:pathLst>
                <a:path extrusionOk="0" fill="none" h="16917" w="29335">
                  <a:moveTo>
                    <a:pt x="1" y="8440"/>
                  </a:moveTo>
                  <a:lnTo>
                    <a:pt x="14723" y="16916"/>
                  </a:lnTo>
                  <a:lnTo>
                    <a:pt x="29334" y="8477"/>
                  </a:lnTo>
                  <a:lnTo>
                    <a:pt x="14612" y="0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6" name="Google Shape;3096;p20"/>
            <p:cNvSpPr/>
            <p:nvPr/>
          </p:nvSpPr>
          <p:spPr>
            <a:xfrm>
              <a:off x="1382275" y="1459125"/>
              <a:ext cx="733350" cy="423875"/>
            </a:xfrm>
            <a:custGeom>
              <a:rect b="b" l="l" r="r" t="t"/>
              <a:pathLst>
                <a:path extrusionOk="0" fill="none" h="16955" w="29334">
                  <a:moveTo>
                    <a:pt x="0" y="8440"/>
                  </a:moveTo>
                  <a:lnTo>
                    <a:pt x="14723" y="16954"/>
                  </a:lnTo>
                  <a:lnTo>
                    <a:pt x="29334" y="8515"/>
                  </a:lnTo>
                  <a:lnTo>
                    <a:pt x="14611" y="1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7" name="Google Shape;3097;p20"/>
            <p:cNvSpPr/>
            <p:nvPr/>
          </p:nvSpPr>
          <p:spPr>
            <a:xfrm>
              <a:off x="1764275" y="1679425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0" y="8439"/>
                  </a:moveTo>
                  <a:lnTo>
                    <a:pt x="14723" y="16953"/>
                  </a:lnTo>
                  <a:lnTo>
                    <a:pt x="29334" y="8514"/>
                  </a:lnTo>
                  <a:lnTo>
                    <a:pt x="14611" y="0"/>
                  </a:lnTo>
                  <a:lnTo>
                    <a:pt x="0" y="843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8" name="Google Shape;3098;p20"/>
            <p:cNvSpPr/>
            <p:nvPr/>
          </p:nvSpPr>
          <p:spPr>
            <a:xfrm>
              <a:off x="628475" y="2776150"/>
              <a:ext cx="733375" cy="423875"/>
            </a:xfrm>
            <a:custGeom>
              <a:rect b="b" l="l" r="r" t="t"/>
              <a:pathLst>
                <a:path extrusionOk="0" fill="none" h="16955" w="29335">
                  <a:moveTo>
                    <a:pt x="14723" y="16954"/>
                  </a:moveTo>
                  <a:lnTo>
                    <a:pt x="29334" y="8477"/>
                  </a:lnTo>
                  <a:lnTo>
                    <a:pt x="14612" y="1"/>
                  </a:lnTo>
                  <a:lnTo>
                    <a:pt x="1" y="8440"/>
                  </a:lnTo>
                  <a:lnTo>
                    <a:pt x="14723" y="1695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9" name="Google Shape;3099;p20"/>
            <p:cNvSpPr/>
            <p:nvPr/>
          </p:nvSpPr>
          <p:spPr>
            <a:xfrm>
              <a:off x="623825" y="1896900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1" y="8477"/>
                  </a:moveTo>
                  <a:lnTo>
                    <a:pt x="14723" y="16954"/>
                  </a:lnTo>
                  <a:lnTo>
                    <a:pt x="29334" y="8514"/>
                  </a:lnTo>
                  <a:lnTo>
                    <a:pt x="14612" y="1"/>
                  </a:lnTo>
                  <a:lnTo>
                    <a:pt x="1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0" name="Google Shape;3100;p20"/>
            <p:cNvSpPr/>
            <p:nvPr/>
          </p:nvSpPr>
          <p:spPr>
            <a:xfrm>
              <a:off x="626625" y="2336525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14686" y="16954"/>
                  </a:moveTo>
                  <a:lnTo>
                    <a:pt x="29334" y="8515"/>
                  </a:lnTo>
                  <a:lnTo>
                    <a:pt x="14611" y="1"/>
                  </a:lnTo>
                  <a:lnTo>
                    <a:pt x="0" y="8440"/>
                  </a:lnTo>
                  <a:lnTo>
                    <a:pt x="14686" y="1695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1" name="Google Shape;3101;p20"/>
            <p:cNvSpPr/>
            <p:nvPr/>
          </p:nvSpPr>
          <p:spPr>
            <a:xfrm>
              <a:off x="1003050" y="1678475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0" y="8440"/>
                  </a:moveTo>
                  <a:lnTo>
                    <a:pt x="14723" y="16917"/>
                  </a:lnTo>
                  <a:lnTo>
                    <a:pt x="29334" y="8477"/>
                  </a:lnTo>
                  <a:lnTo>
                    <a:pt x="14611" y="1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2" name="Google Shape;3102;p20"/>
            <p:cNvSpPr/>
            <p:nvPr/>
          </p:nvSpPr>
          <p:spPr>
            <a:xfrm>
              <a:off x="2904700" y="1461925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1" y="8440"/>
                  </a:moveTo>
                  <a:lnTo>
                    <a:pt x="14723" y="16954"/>
                  </a:lnTo>
                  <a:lnTo>
                    <a:pt x="29334" y="8514"/>
                  </a:lnTo>
                  <a:lnTo>
                    <a:pt x="14612" y="0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3" name="Google Shape;3103;p20"/>
            <p:cNvSpPr/>
            <p:nvPr/>
          </p:nvSpPr>
          <p:spPr>
            <a:xfrm>
              <a:off x="2525500" y="1681275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0" y="8440"/>
                  </a:moveTo>
                  <a:lnTo>
                    <a:pt x="14723" y="16916"/>
                  </a:lnTo>
                  <a:lnTo>
                    <a:pt x="29333" y="8477"/>
                  </a:lnTo>
                  <a:lnTo>
                    <a:pt x="14611" y="0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4" name="Google Shape;3104;p20"/>
            <p:cNvSpPr/>
            <p:nvPr/>
          </p:nvSpPr>
          <p:spPr>
            <a:xfrm>
              <a:off x="5187425" y="1466575"/>
              <a:ext cx="733375" cy="422925"/>
            </a:xfrm>
            <a:custGeom>
              <a:rect b="b" l="l" r="r" t="t"/>
              <a:pathLst>
                <a:path extrusionOk="0" fill="none" h="16917" w="29335">
                  <a:moveTo>
                    <a:pt x="1" y="8440"/>
                  </a:moveTo>
                  <a:lnTo>
                    <a:pt x="14723" y="16916"/>
                  </a:lnTo>
                  <a:lnTo>
                    <a:pt x="29334" y="8477"/>
                  </a:lnTo>
                  <a:lnTo>
                    <a:pt x="14612" y="0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5" name="Google Shape;3105;p20"/>
            <p:cNvSpPr/>
            <p:nvPr/>
          </p:nvSpPr>
          <p:spPr>
            <a:xfrm>
              <a:off x="5962600" y="4104350"/>
              <a:ext cx="734275" cy="422900"/>
            </a:xfrm>
            <a:custGeom>
              <a:rect b="b" l="l" r="r" t="t"/>
              <a:pathLst>
                <a:path extrusionOk="0" fill="none" h="16916" w="29371">
                  <a:moveTo>
                    <a:pt x="14648" y="0"/>
                  </a:moveTo>
                  <a:lnTo>
                    <a:pt x="0" y="8439"/>
                  </a:lnTo>
                  <a:lnTo>
                    <a:pt x="14723" y="16916"/>
                  </a:lnTo>
                  <a:lnTo>
                    <a:pt x="29371" y="8477"/>
                  </a:lnTo>
                  <a:lnTo>
                    <a:pt x="146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6" name="Google Shape;3106;p20"/>
            <p:cNvSpPr/>
            <p:nvPr/>
          </p:nvSpPr>
          <p:spPr>
            <a:xfrm>
              <a:off x="4808225" y="168500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0" y="8440"/>
                  </a:moveTo>
                  <a:lnTo>
                    <a:pt x="14723" y="16953"/>
                  </a:lnTo>
                  <a:lnTo>
                    <a:pt x="29334" y="8514"/>
                  </a:lnTo>
                  <a:lnTo>
                    <a:pt x="14611" y="0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7" name="Google Shape;3107;p20"/>
            <p:cNvSpPr/>
            <p:nvPr/>
          </p:nvSpPr>
          <p:spPr>
            <a:xfrm>
              <a:off x="4426225" y="1464725"/>
              <a:ext cx="734275" cy="423850"/>
            </a:xfrm>
            <a:custGeom>
              <a:rect b="b" l="l" r="r" t="t"/>
              <a:pathLst>
                <a:path extrusionOk="0" fill="none" h="16954" w="29371">
                  <a:moveTo>
                    <a:pt x="0" y="8439"/>
                  </a:moveTo>
                  <a:lnTo>
                    <a:pt x="14722" y="16953"/>
                  </a:lnTo>
                  <a:lnTo>
                    <a:pt x="29371" y="8514"/>
                  </a:lnTo>
                  <a:lnTo>
                    <a:pt x="14648" y="0"/>
                  </a:lnTo>
                  <a:lnTo>
                    <a:pt x="0" y="843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8" name="Google Shape;3108;p20"/>
            <p:cNvSpPr/>
            <p:nvPr/>
          </p:nvSpPr>
          <p:spPr>
            <a:xfrm>
              <a:off x="3665925" y="1463775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0" y="8440"/>
                  </a:moveTo>
                  <a:lnTo>
                    <a:pt x="14686" y="16917"/>
                  </a:lnTo>
                  <a:lnTo>
                    <a:pt x="29334" y="8477"/>
                  </a:lnTo>
                  <a:lnTo>
                    <a:pt x="14611" y="1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9" name="Google Shape;3109;p20"/>
            <p:cNvSpPr/>
            <p:nvPr/>
          </p:nvSpPr>
          <p:spPr>
            <a:xfrm>
              <a:off x="4047000" y="1684050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0" y="8440"/>
                  </a:moveTo>
                  <a:lnTo>
                    <a:pt x="14723" y="16917"/>
                  </a:lnTo>
                  <a:lnTo>
                    <a:pt x="29334" y="8478"/>
                  </a:lnTo>
                  <a:lnTo>
                    <a:pt x="14649" y="1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0" name="Google Shape;3110;p20"/>
            <p:cNvSpPr/>
            <p:nvPr/>
          </p:nvSpPr>
          <p:spPr>
            <a:xfrm>
              <a:off x="3285775" y="1682200"/>
              <a:ext cx="734300" cy="423850"/>
            </a:xfrm>
            <a:custGeom>
              <a:rect b="b" l="l" r="r" t="t"/>
              <a:pathLst>
                <a:path extrusionOk="0" fill="none" h="16954" w="29372">
                  <a:moveTo>
                    <a:pt x="1" y="8440"/>
                  </a:moveTo>
                  <a:lnTo>
                    <a:pt x="14723" y="16954"/>
                  </a:lnTo>
                  <a:lnTo>
                    <a:pt x="29371" y="8514"/>
                  </a:lnTo>
                  <a:lnTo>
                    <a:pt x="14649" y="1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1" name="Google Shape;3111;p20"/>
            <p:cNvSpPr/>
            <p:nvPr/>
          </p:nvSpPr>
          <p:spPr>
            <a:xfrm>
              <a:off x="2918650" y="4098775"/>
              <a:ext cx="733350" cy="422900"/>
            </a:xfrm>
            <a:custGeom>
              <a:rect b="b" l="l" r="r" t="t"/>
              <a:pathLst>
                <a:path extrusionOk="0" fill="none" h="16916" w="29334">
                  <a:moveTo>
                    <a:pt x="14611" y="0"/>
                  </a:moveTo>
                  <a:lnTo>
                    <a:pt x="0" y="8439"/>
                  </a:lnTo>
                  <a:lnTo>
                    <a:pt x="14723" y="16916"/>
                  </a:lnTo>
                  <a:lnTo>
                    <a:pt x="29334" y="8477"/>
                  </a:lnTo>
                  <a:lnTo>
                    <a:pt x="1461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2" name="Google Shape;3112;p20"/>
            <p:cNvSpPr/>
            <p:nvPr/>
          </p:nvSpPr>
          <p:spPr>
            <a:xfrm>
              <a:off x="4061875" y="4319975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0" y="8440"/>
                  </a:moveTo>
                  <a:lnTo>
                    <a:pt x="14723" y="16953"/>
                  </a:lnTo>
                  <a:lnTo>
                    <a:pt x="29334" y="8514"/>
                  </a:lnTo>
                  <a:lnTo>
                    <a:pt x="14611" y="0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3" name="Google Shape;3113;p20"/>
            <p:cNvSpPr/>
            <p:nvPr/>
          </p:nvSpPr>
          <p:spPr>
            <a:xfrm>
              <a:off x="3679875" y="409970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14611" y="0"/>
                  </a:moveTo>
                  <a:lnTo>
                    <a:pt x="0" y="8440"/>
                  </a:lnTo>
                  <a:lnTo>
                    <a:pt x="14723" y="16953"/>
                  </a:lnTo>
                  <a:lnTo>
                    <a:pt x="29334" y="8514"/>
                  </a:lnTo>
                  <a:lnTo>
                    <a:pt x="1461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4" name="Google Shape;3114;p20"/>
            <p:cNvSpPr/>
            <p:nvPr/>
          </p:nvSpPr>
          <p:spPr>
            <a:xfrm>
              <a:off x="4441075" y="4101550"/>
              <a:ext cx="733375" cy="422925"/>
            </a:xfrm>
            <a:custGeom>
              <a:rect b="b" l="l" r="r" t="t"/>
              <a:pathLst>
                <a:path extrusionOk="0" fill="none" h="16917" w="29335">
                  <a:moveTo>
                    <a:pt x="14612" y="1"/>
                  </a:moveTo>
                  <a:lnTo>
                    <a:pt x="1" y="8440"/>
                  </a:lnTo>
                  <a:lnTo>
                    <a:pt x="14723" y="16916"/>
                  </a:lnTo>
                  <a:lnTo>
                    <a:pt x="29334" y="8477"/>
                  </a:lnTo>
                  <a:lnTo>
                    <a:pt x="1461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5" name="Google Shape;3115;p20"/>
            <p:cNvSpPr/>
            <p:nvPr/>
          </p:nvSpPr>
          <p:spPr>
            <a:xfrm>
              <a:off x="631275" y="3215800"/>
              <a:ext cx="733350" cy="422900"/>
            </a:xfrm>
            <a:custGeom>
              <a:rect b="b" l="l" r="r" t="t"/>
              <a:pathLst>
                <a:path extrusionOk="0" fill="none" h="16916" w="29334">
                  <a:moveTo>
                    <a:pt x="14686" y="16916"/>
                  </a:moveTo>
                  <a:lnTo>
                    <a:pt x="29334" y="8477"/>
                  </a:lnTo>
                  <a:lnTo>
                    <a:pt x="14611" y="0"/>
                  </a:lnTo>
                  <a:lnTo>
                    <a:pt x="0" y="8439"/>
                  </a:lnTo>
                  <a:lnTo>
                    <a:pt x="14686" y="1691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6" name="Google Shape;3116;p20"/>
            <p:cNvSpPr/>
            <p:nvPr/>
          </p:nvSpPr>
          <p:spPr>
            <a:xfrm>
              <a:off x="4822150" y="4321825"/>
              <a:ext cx="734300" cy="422925"/>
            </a:xfrm>
            <a:custGeom>
              <a:rect b="b" l="l" r="r" t="t"/>
              <a:pathLst>
                <a:path extrusionOk="0" fill="none" h="16917" w="29372">
                  <a:moveTo>
                    <a:pt x="1" y="8440"/>
                  </a:moveTo>
                  <a:lnTo>
                    <a:pt x="14723" y="16917"/>
                  </a:lnTo>
                  <a:lnTo>
                    <a:pt x="29371" y="8477"/>
                  </a:lnTo>
                  <a:lnTo>
                    <a:pt x="14649" y="1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7" name="Google Shape;3117;p20"/>
            <p:cNvSpPr/>
            <p:nvPr/>
          </p:nvSpPr>
          <p:spPr>
            <a:xfrm>
              <a:off x="5583375" y="4322750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1" y="8440"/>
                  </a:moveTo>
                  <a:lnTo>
                    <a:pt x="14723" y="16954"/>
                  </a:lnTo>
                  <a:lnTo>
                    <a:pt x="29334" y="8515"/>
                  </a:lnTo>
                  <a:lnTo>
                    <a:pt x="14649" y="1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8" name="Google Shape;3118;p20"/>
            <p:cNvSpPr/>
            <p:nvPr/>
          </p:nvSpPr>
          <p:spPr>
            <a:xfrm>
              <a:off x="5202300" y="4102475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14612" y="1"/>
                  </a:moveTo>
                  <a:lnTo>
                    <a:pt x="1" y="8440"/>
                  </a:lnTo>
                  <a:lnTo>
                    <a:pt x="14686" y="16954"/>
                  </a:lnTo>
                  <a:lnTo>
                    <a:pt x="29334" y="8514"/>
                  </a:lnTo>
                  <a:lnTo>
                    <a:pt x="1461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9" name="Google Shape;3119;p20"/>
            <p:cNvSpPr/>
            <p:nvPr/>
          </p:nvSpPr>
          <p:spPr>
            <a:xfrm>
              <a:off x="3300650" y="4319050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0" y="8440"/>
                  </a:moveTo>
                  <a:lnTo>
                    <a:pt x="14723" y="16916"/>
                  </a:lnTo>
                  <a:lnTo>
                    <a:pt x="29334" y="8477"/>
                  </a:lnTo>
                  <a:lnTo>
                    <a:pt x="14611" y="0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0" name="Google Shape;3120;p20"/>
            <p:cNvSpPr/>
            <p:nvPr/>
          </p:nvSpPr>
          <p:spPr>
            <a:xfrm>
              <a:off x="5569425" y="1686850"/>
              <a:ext cx="733375" cy="422925"/>
            </a:xfrm>
            <a:custGeom>
              <a:rect b="b" l="l" r="r" t="t"/>
              <a:pathLst>
                <a:path extrusionOk="0" fill="none" h="16917" w="29335">
                  <a:moveTo>
                    <a:pt x="1" y="8440"/>
                  </a:moveTo>
                  <a:lnTo>
                    <a:pt x="14723" y="16916"/>
                  </a:lnTo>
                  <a:lnTo>
                    <a:pt x="29334" y="8477"/>
                  </a:lnTo>
                  <a:lnTo>
                    <a:pt x="14612" y="1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1" name="Google Shape;3121;p20"/>
            <p:cNvSpPr/>
            <p:nvPr/>
          </p:nvSpPr>
          <p:spPr>
            <a:xfrm>
              <a:off x="5948650" y="146750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14612" y="1"/>
                  </a:moveTo>
                  <a:lnTo>
                    <a:pt x="1" y="8440"/>
                  </a:lnTo>
                  <a:lnTo>
                    <a:pt x="14723" y="16954"/>
                  </a:lnTo>
                  <a:lnTo>
                    <a:pt x="29334" y="8514"/>
                  </a:lnTo>
                  <a:lnTo>
                    <a:pt x="1461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2" name="Google Shape;3122;p20"/>
            <p:cNvSpPr/>
            <p:nvPr/>
          </p:nvSpPr>
          <p:spPr>
            <a:xfrm>
              <a:off x="633125" y="3654500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14723" y="16953"/>
                  </a:moveTo>
                  <a:lnTo>
                    <a:pt x="29334" y="8514"/>
                  </a:lnTo>
                  <a:lnTo>
                    <a:pt x="14612" y="0"/>
                  </a:lnTo>
                  <a:lnTo>
                    <a:pt x="1" y="8439"/>
                  </a:lnTo>
                  <a:lnTo>
                    <a:pt x="14723" y="1695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3" name="Google Shape;3123;p20"/>
            <p:cNvSpPr/>
            <p:nvPr/>
          </p:nvSpPr>
          <p:spPr>
            <a:xfrm>
              <a:off x="1017000" y="4314400"/>
              <a:ext cx="734275" cy="423850"/>
            </a:xfrm>
            <a:custGeom>
              <a:rect b="b" l="l" r="r" t="t"/>
              <a:pathLst>
                <a:path extrusionOk="0" fill="none" h="16954" w="29371">
                  <a:moveTo>
                    <a:pt x="0" y="8440"/>
                  </a:moveTo>
                  <a:lnTo>
                    <a:pt x="14723" y="16953"/>
                  </a:lnTo>
                  <a:lnTo>
                    <a:pt x="29371" y="8514"/>
                  </a:lnTo>
                  <a:lnTo>
                    <a:pt x="14648" y="0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4" name="Google Shape;3124;p20"/>
            <p:cNvSpPr/>
            <p:nvPr/>
          </p:nvSpPr>
          <p:spPr>
            <a:xfrm>
              <a:off x="1778200" y="4316250"/>
              <a:ext cx="733375" cy="422925"/>
            </a:xfrm>
            <a:custGeom>
              <a:rect b="b" l="l" r="r" t="t"/>
              <a:pathLst>
                <a:path extrusionOk="0" fill="none" h="16917" w="29335">
                  <a:moveTo>
                    <a:pt x="1" y="8440"/>
                  </a:moveTo>
                  <a:lnTo>
                    <a:pt x="14723" y="16917"/>
                  </a:lnTo>
                  <a:lnTo>
                    <a:pt x="29334" y="8477"/>
                  </a:lnTo>
                  <a:lnTo>
                    <a:pt x="14649" y="1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5" name="Google Shape;3125;p20"/>
            <p:cNvSpPr/>
            <p:nvPr/>
          </p:nvSpPr>
          <p:spPr>
            <a:xfrm>
              <a:off x="2539425" y="4317175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1" y="8440"/>
                  </a:moveTo>
                  <a:lnTo>
                    <a:pt x="14723" y="16954"/>
                  </a:lnTo>
                  <a:lnTo>
                    <a:pt x="29334" y="8515"/>
                  </a:lnTo>
                  <a:lnTo>
                    <a:pt x="14612" y="1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6" name="Google Shape;3126;p20"/>
            <p:cNvSpPr/>
            <p:nvPr/>
          </p:nvSpPr>
          <p:spPr>
            <a:xfrm>
              <a:off x="2157425" y="4096900"/>
              <a:ext cx="734300" cy="423850"/>
            </a:xfrm>
            <a:custGeom>
              <a:rect b="b" l="l" r="r" t="t"/>
              <a:pathLst>
                <a:path extrusionOk="0" fill="none" h="16954" w="29372">
                  <a:moveTo>
                    <a:pt x="14649" y="1"/>
                  </a:moveTo>
                  <a:lnTo>
                    <a:pt x="1" y="8440"/>
                  </a:lnTo>
                  <a:lnTo>
                    <a:pt x="14723" y="16954"/>
                  </a:lnTo>
                  <a:lnTo>
                    <a:pt x="29371" y="8514"/>
                  </a:lnTo>
                  <a:lnTo>
                    <a:pt x="1464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7" name="Google Shape;3127;p20"/>
            <p:cNvSpPr/>
            <p:nvPr/>
          </p:nvSpPr>
          <p:spPr>
            <a:xfrm>
              <a:off x="241825" y="855000"/>
              <a:ext cx="262125" cy="151525"/>
            </a:xfrm>
            <a:custGeom>
              <a:rect b="b" l="l" r="r" t="t"/>
              <a:pathLst>
                <a:path extrusionOk="0" h="6061" w="10485">
                  <a:moveTo>
                    <a:pt x="9407" y="0"/>
                  </a:moveTo>
                  <a:lnTo>
                    <a:pt x="1" y="5428"/>
                  </a:lnTo>
                  <a:lnTo>
                    <a:pt x="1" y="6060"/>
                  </a:lnTo>
                  <a:lnTo>
                    <a:pt x="1048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8" name="Google Shape;3128;p20"/>
            <p:cNvSpPr/>
            <p:nvPr/>
          </p:nvSpPr>
          <p:spPr>
            <a:xfrm>
              <a:off x="7281475" y="4803275"/>
              <a:ext cx="98550" cy="56725"/>
            </a:xfrm>
            <a:custGeom>
              <a:rect b="b" l="l" r="r" t="t"/>
              <a:pathLst>
                <a:path extrusionOk="0" h="2269" w="3942">
                  <a:moveTo>
                    <a:pt x="3942" y="1"/>
                  </a:moveTo>
                  <a:lnTo>
                    <a:pt x="1" y="2269"/>
                  </a:lnTo>
                  <a:lnTo>
                    <a:pt x="1116" y="2269"/>
                  </a:lnTo>
                  <a:lnTo>
                    <a:pt x="3942" y="633"/>
                  </a:lnTo>
                  <a:lnTo>
                    <a:pt x="394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9" name="Google Shape;3129;p20"/>
            <p:cNvSpPr/>
            <p:nvPr/>
          </p:nvSpPr>
          <p:spPr>
            <a:xfrm>
              <a:off x="241825" y="855000"/>
              <a:ext cx="7138200" cy="4005000"/>
            </a:xfrm>
            <a:custGeom>
              <a:rect b="b" l="l" r="r" t="t"/>
              <a:pathLst>
                <a:path extrusionOk="0" h="160200" w="285528">
                  <a:moveTo>
                    <a:pt x="29706" y="6544"/>
                  </a:moveTo>
                  <a:lnTo>
                    <a:pt x="44428" y="15057"/>
                  </a:lnTo>
                  <a:lnTo>
                    <a:pt x="29817" y="23497"/>
                  </a:lnTo>
                  <a:lnTo>
                    <a:pt x="15095" y="14983"/>
                  </a:lnTo>
                  <a:lnTo>
                    <a:pt x="29706" y="6544"/>
                  </a:lnTo>
                  <a:close/>
                  <a:moveTo>
                    <a:pt x="60155" y="6581"/>
                  </a:moveTo>
                  <a:lnTo>
                    <a:pt x="74877" y="15095"/>
                  </a:lnTo>
                  <a:lnTo>
                    <a:pt x="60229" y="23534"/>
                  </a:lnTo>
                  <a:lnTo>
                    <a:pt x="45544" y="15057"/>
                  </a:lnTo>
                  <a:lnTo>
                    <a:pt x="60155" y="6581"/>
                  </a:lnTo>
                  <a:close/>
                  <a:moveTo>
                    <a:pt x="90603" y="6655"/>
                  </a:moveTo>
                  <a:lnTo>
                    <a:pt x="105326" y="15169"/>
                  </a:lnTo>
                  <a:lnTo>
                    <a:pt x="90678" y="23608"/>
                  </a:lnTo>
                  <a:lnTo>
                    <a:pt x="75955" y="15095"/>
                  </a:lnTo>
                  <a:lnTo>
                    <a:pt x="90603" y="6655"/>
                  </a:lnTo>
                  <a:close/>
                  <a:moveTo>
                    <a:pt x="121052" y="6692"/>
                  </a:moveTo>
                  <a:lnTo>
                    <a:pt x="135738" y="15206"/>
                  </a:lnTo>
                  <a:lnTo>
                    <a:pt x="121127" y="23645"/>
                  </a:lnTo>
                  <a:lnTo>
                    <a:pt x="106404" y="15169"/>
                  </a:lnTo>
                  <a:lnTo>
                    <a:pt x="121052" y="6692"/>
                  </a:lnTo>
                  <a:close/>
                  <a:moveTo>
                    <a:pt x="151464" y="6767"/>
                  </a:moveTo>
                  <a:lnTo>
                    <a:pt x="166186" y="15243"/>
                  </a:lnTo>
                  <a:lnTo>
                    <a:pt x="151575" y="23720"/>
                  </a:lnTo>
                  <a:lnTo>
                    <a:pt x="136853" y="15206"/>
                  </a:lnTo>
                  <a:lnTo>
                    <a:pt x="151464" y="6767"/>
                  </a:lnTo>
                  <a:close/>
                  <a:moveTo>
                    <a:pt x="181913" y="6804"/>
                  </a:moveTo>
                  <a:lnTo>
                    <a:pt x="196635" y="15318"/>
                  </a:lnTo>
                  <a:lnTo>
                    <a:pt x="182024" y="23757"/>
                  </a:lnTo>
                  <a:lnTo>
                    <a:pt x="167302" y="15243"/>
                  </a:lnTo>
                  <a:lnTo>
                    <a:pt x="181913" y="6804"/>
                  </a:lnTo>
                  <a:close/>
                  <a:moveTo>
                    <a:pt x="212361" y="6878"/>
                  </a:moveTo>
                  <a:lnTo>
                    <a:pt x="227084" y="15355"/>
                  </a:lnTo>
                  <a:lnTo>
                    <a:pt x="212436" y="23831"/>
                  </a:lnTo>
                  <a:lnTo>
                    <a:pt x="197750" y="15318"/>
                  </a:lnTo>
                  <a:lnTo>
                    <a:pt x="212361" y="6878"/>
                  </a:lnTo>
                  <a:close/>
                  <a:moveTo>
                    <a:pt x="242810" y="6915"/>
                  </a:moveTo>
                  <a:lnTo>
                    <a:pt x="257533" y="15429"/>
                  </a:lnTo>
                  <a:lnTo>
                    <a:pt x="242885" y="23869"/>
                  </a:lnTo>
                  <a:lnTo>
                    <a:pt x="228162" y="15355"/>
                  </a:lnTo>
                  <a:lnTo>
                    <a:pt x="242810" y="6915"/>
                  </a:lnTo>
                  <a:close/>
                  <a:moveTo>
                    <a:pt x="44986" y="15355"/>
                  </a:moveTo>
                  <a:lnTo>
                    <a:pt x="59709" y="23869"/>
                  </a:lnTo>
                  <a:lnTo>
                    <a:pt x="45060" y="32308"/>
                  </a:lnTo>
                  <a:lnTo>
                    <a:pt x="30375" y="23794"/>
                  </a:lnTo>
                  <a:lnTo>
                    <a:pt x="44986" y="15355"/>
                  </a:lnTo>
                  <a:close/>
                  <a:moveTo>
                    <a:pt x="75435" y="15429"/>
                  </a:moveTo>
                  <a:lnTo>
                    <a:pt x="90120" y="23906"/>
                  </a:lnTo>
                  <a:lnTo>
                    <a:pt x="75509" y="32345"/>
                  </a:lnTo>
                  <a:lnTo>
                    <a:pt x="60787" y="23869"/>
                  </a:lnTo>
                  <a:lnTo>
                    <a:pt x="75435" y="15429"/>
                  </a:lnTo>
                  <a:close/>
                  <a:moveTo>
                    <a:pt x="105846" y="15466"/>
                  </a:moveTo>
                  <a:lnTo>
                    <a:pt x="120569" y="23980"/>
                  </a:lnTo>
                  <a:lnTo>
                    <a:pt x="105958" y="32419"/>
                  </a:lnTo>
                  <a:lnTo>
                    <a:pt x="91235" y="23906"/>
                  </a:lnTo>
                  <a:lnTo>
                    <a:pt x="105846" y="15466"/>
                  </a:lnTo>
                  <a:close/>
                  <a:moveTo>
                    <a:pt x="136295" y="15541"/>
                  </a:moveTo>
                  <a:lnTo>
                    <a:pt x="151018" y="24017"/>
                  </a:lnTo>
                  <a:lnTo>
                    <a:pt x="136407" y="32457"/>
                  </a:lnTo>
                  <a:lnTo>
                    <a:pt x="121684" y="23980"/>
                  </a:lnTo>
                  <a:lnTo>
                    <a:pt x="136295" y="15541"/>
                  </a:lnTo>
                  <a:close/>
                  <a:moveTo>
                    <a:pt x="166744" y="15578"/>
                  </a:moveTo>
                  <a:lnTo>
                    <a:pt x="181466" y="24092"/>
                  </a:lnTo>
                  <a:lnTo>
                    <a:pt x="166856" y="32531"/>
                  </a:lnTo>
                  <a:lnTo>
                    <a:pt x="152133" y="24017"/>
                  </a:lnTo>
                  <a:lnTo>
                    <a:pt x="166744" y="15578"/>
                  </a:lnTo>
                  <a:close/>
                  <a:moveTo>
                    <a:pt x="197193" y="15652"/>
                  </a:moveTo>
                  <a:lnTo>
                    <a:pt x="211915" y="24129"/>
                  </a:lnTo>
                  <a:lnTo>
                    <a:pt x="197267" y="32568"/>
                  </a:lnTo>
                  <a:lnTo>
                    <a:pt x="182582" y="24092"/>
                  </a:lnTo>
                  <a:lnTo>
                    <a:pt x="197193" y="15652"/>
                  </a:lnTo>
                  <a:close/>
                  <a:moveTo>
                    <a:pt x="227642" y="15689"/>
                  </a:moveTo>
                  <a:lnTo>
                    <a:pt x="242327" y="24203"/>
                  </a:lnTo>
                  <a:lnTo>
                    <a:pt x="227716" y="32642"/>
                  </a:lnTo>
                  <a:lnTo>
                    <a:pt x="212993" y="24129"/>
                  </a:lnTo>
                  <a:lnTo>
                    <a:pt x="227642" y="15689"/>
                  </a:lnTo>
                  <a:close/>
                  <a:moveTo>
                    <a:pt x="258053" y="15727"/>
                  </a:moveTo>
                  <a:lnTo>
                    <a:pt x="272776" y="24240"/>
                  </a:lnTo>
                  <a:lnTo>
                    <a:pt x="258165" y="32680"/>
                  </a:lnTo>
                  <a:lnTo>
                    <a:pt x="243442" y="24203"/>
                  </a:lnTo>
                  <a:lnTo>
                    <a:pt x="258053" y="15727"/>
                  </a:lnTo>
                  <a:close/>
                  <a:moveTo>
                    <a:pt x="29817" y="24129"/>
                  </a:moveTo>
                  <a:lnTo>
                    <a:pt x="44540" y="32605"/>
                  </a:lnTo>
                  <a:lnTo>
                    <a:pt x="29892" y="41045"/>
                  </a:lnTo>
                  <a:lnTo>
                    <a:pt x="15169" y="32568"/>
                  </a:lnTo>
                  <a:lnTo>
                    <a:pt x="29817" y="24129"/>
                  </a:lnTo>
                  <a:close/>
                  <a:moveTo>
                    <a:pt x="60229" y="24166"/>
                  </a:moveTo>
                  <a:lnTo>
                    <a:pt x="74952" y="32680"/>
                  </a:lnTo>
                  <a:lnTo>
                    <a:pt x="60341" y="41119"/>
                  </a:lnTo>
                  <a:lnTo>
                    <a:pt x="45618" y="32605"/>
                  </a:lnTo>
                  <a:lnTo>
                    <a:pt x="60229" y="24166"/>
                  </a:lnTo>
                  <a:close/>
                  <a:moveTo>
                    <a:pt x="90678" y="24240"/>
                  </a:moveTo>
                  <a:lnTo>
                    <a:pt x="105400" y="32717"/>
                  </a:lnTo>
                  <a:lnTo>
                    <a:pt x="90789" y="41156"/>
                  </a:lnTo>
                  <a:lnTo>
                    <a:pt x="76067" y="32680"/>
                  </a:lnTo>
                  <a:lnTo>
                    <a:pt x="90678" y="24240"/>
                  </a:lnTo>
                  <a:close/>
                  <a:moveTo>
                    <a:pt x="121127" y="24277"/>
                  </a:moveTo>
                  <a:lnTo>
                    <a:pt x="135849" y="32791"/>
                  </a:lnTo>
                  <a:lnTo>
                    <a:pt x="121238" y="41231"/>
                  </a:lnTo>
                  <a:lnTo>
                    <a:pt x="106516" y="32717"/>
                  </a:lnTo>
                  <a:lnTo>
                    <a:pt x="121127" y="24277"/>
                  </a:lnTo>
                  <a:close/>
                  <a:moveTo>
                    <a:pt x="151575" y="24352"/>
                  </a:moveTo>
                  <a:lnTo>
                    <a:pt x="166298" y="32828"/>
                  </a:lnTo>
                  <a:lnTo>
                    <a:pt x="151650" y="41268"/>
                  </a:lnTo>
                  <a:lnTo>
                    <a:pt x="136964" y="32791"/>
                  </a:lnTo>
                  <a:lnTo>
                    <a:pt x="151575" y="24352"/>
                  </a:lnTo>
                  <a:close/>
                  <a:moveTo>
                    <a:pt x="182024" y="24389"/>
                  </a:moveTo>
                  <a:lnTo>
                    <a:pt x="196747" y="32903"/>
                  </a:lnTo>
                  <a:lnTo>
                    <a:pt x="182098" y="41342"/>
                  </a:lnTo>
                  <a:lnTo>
                    <a:pt x="167376" y="32828"/>
                  </a:lnTo>
                  <a:lnTo>
                    <a:pt x="182024" y="24389"/>
                  </a:lnTo>
                  <a:close/>
                  <a:moveTo>
                    <a:pt x="212436" y="24463"/>
                  </a:moveTo>
                  <a:lnTo>
                    <a:pt x="227158" y="32940"/>
                  </a:lnTo>
                  <a:lnTo>
                    <a:pt x="212547" y="41379"/>
                  </a:lnTo>
                  <a:lnTo>
                    <a:pt x="197825" y="32903"/>
                  </a:lnTo>
                  <a:lnTo>
                    <a:pt x="212436" y="24463"/>
                  </a:lnTo>
                  <a:close/>
                  <a:moveTo>
                    <a:pt x="242885" y="24501"/>
                  </a:moveTo>
                  <a:lnTo>
                    <a:pt x="257607" y="33014"/>
                  </a:lnTo>
                  <a:lnTo>
                    <a:pt x="242996" y="41454"/>
                  </a:lnTo>
                  <a:lnTo>
                    <a:pt x="228274" y="32940"/>
                  </a:lnTo>
                  <a:lnTo>
                    <a:pt x="242885" y="24501"/>
                  </a:lnTo>
                  <a:close/>
                  <a:moveTo>
                    <a:pt x="45060" y="32940"/>
                  </a:moveTo>
                  <a:lnTo>
                    <a:pt x="59783" y="41416"/>
                  </a:lnTo>
                  <a:lnTo>
                    <a:pt x="45172" y="49856"/>
                  </a:lnTo>
                  <a:lnTo>
                    <a:pt x="30449" y="41379"/>
                  </a:lnTo>
                  <a:lnTo>
                    <a:pt x="45060" y="32940"/>
                  </a:lnTo>
                  <a:close/>
                  <a:moveTo>
                    <a:pt x="75509" y="32977"/>
                  </a:moveTo>
                  <a:lnTo>
                    <a:pt x="90232" y="41491"/>
                  </a:lnTo>
                  <a:lnTo>
                    <a:pt x="75621" y="49930"/>
                  </a:lnTo>
                  <a:lnTo>
                    <a:pt x="60898" y="41416"/>
                  </a:lnTo>
                  <a:lnTo>
                    <a:pt x="75509" y="32977"/>
                  </a:lnTo>
                  <a:close/>
                  <a:moveTo>
                    <a:pt x="105958" y="33051"/>
                  </a:moveTo>
                  <a:lnTo>
                    <a:pt x="120680" y="41528"/>
                  </a:lnTo>
                  <a:lnTo>
                    <a:pt x="106070" y="49967"/>
                  </a:lnTo>
                  <a:lnTo>
                    <a:pt x="91347" y="41491"/>
                  </a:lnTo>
                  <a:lnTo>
                    <a:pt x="105958" y="33051"/>
                  </a:lnTo>
                  <a:close/>
                  <a:moveTo>
                    <a:pt x="136407" y="33089"/>
                  </a:moveTo>
                  <a:lnTo>
                    <a:pt x="151129" y="41602"/>
                  </a:lnTo>
                  <a:lnTo>
                    <a:pt x="136481" y="50042"/>
                  </a:lnTo>
                  <a:lnTo>
                    <a:pt x="121759" y="41528"/>
                  </a:lnTo>
                  <a:lnTo>
                    <a:pt x="136407" y="33089"/>
                  </a:lnTo>
                  <a:close/>
                  <a:moveTo>
                    <a:pt x="166856" y="33163"/>
                  </a:moveTo>
                  <a:lnTo>
                    <a:pt x="181541" y="41640"/>
                  </a:lnTo>
                  <a:lnTo>
                    <a:pt x="166930" y="50079"/>
                  </a:lnTo>
                  <a:lnTo>
                    <a:pt x="152207" y="41602"/>
                  </a:lnTo>
                  <a:lnTo>
                    <a:pt x="166856" y="33163"/>
                  </a:lnTo>
                  <a:close/>
                  <a:moveTo>
                    <a:pt x="197267" y="33200"/>
                  </a:moveTo>
                  <a:lnTo>
                    <a:pt x="211990" y="41714"/>
                  </a:lnTo>
                  <a:lnTo>
                    <a:pt x="197379" y="50153"/>
                  </a:lnTo>
                  <a:lnTo>
                    <a:pt x="182656" y="41640"/>
                  </a:lnTo>
                  <a:lnTo>
                    <a:pt x="197267" y="33200"/>
                  </a:lnTo>
                  <a:close/>
                  <a:moveTo>
                    <a:pt x="227716" y="33275"/>
                  </a:moveTo>
                  <a:lnTo>
                    <a:pt x="242438" y="41751"/>
                  </a:lnTo>
                  <a:lnTo>
                    <a:pt x="227827" y="50190"/>
                  </a:lnTo>
                  <a:lnTo>
                    <a:pt x="213105" y="41714"/>
                  </a:lnTo>
                  <a:lnTo>
                    <a:pt x="227716" y="33275"/>
                  </a:lnTo>
                  <a:close/>
                  <a:moveTo>
                    <a:pt x="258165" y="33312"/>
                  </a:moveTo>
                  <a:lnTo>
                    <a:pt x="272887" y="41825"/>
                  </a:lnTo>
                  <a:lnTo>
                    <a:pt x="258276" y="50265"/>
                  </a:lnTo>
                  <a:lnTo>
                    <a:pt x="243554" y="41751"/>
                  </a:lnTo>
                  <a:lnTo>
                    <a:pt x="258165" y="33312"/>
                  </a:lnTo>
                  <a:close/>
                  <a:moveTo>
                    <a:pt x="29892" y="41677"/>
                  </a:moveTo>
                  <a:lnTo>
                    <a:pt x="44614" y="50190"/>
                  </a:lnTo>
                  <a:lnTo>
                    <a:pt x="30003" y="58630"/>
                  </a:lnTo>
                  <a:lnTo>
                    <a:pt x="15281" y="50153"/>
                  </a:lnTo>
                  <a:lnTo>
                    <a:pt x="29892" y="41677"/>
                  </a:lnTo>
                  <a:close/>
                  <a:moveTo>
                    <a:pt x="60341" y="41751"/>
                  </a:moveTo>
                  <a:lnTo>
                    <a:pt x="75063" y="50265"/>
                  </a:lnTo>
                  <a:lnTo>
                    <a:pt x="60452" y="58704"/>
                  </a:lnTo>
                  <a:lnTo>
                    <a:pt x="45730" y="50190"/>
                  </a:lnTo>
                  <a:lnTo>
                    <a:pt x="60341" y="41751"/>
                  </a:lnTo>
                  <a:close/>
                  <a:moveTo>
                    <a:pt x="90789" y="41788"/>
                  </a:moveTo>
                  <a:lnTo>
                    <a:pt x="105512" y="50302"/>
                  </a:lnTo>
                  <a:lnTo>
                    <a:pt x="90864" y="58741"/>
                  </a:lnTo>
                  <a:lnTo>
                    <a:pt x="76178" y="50265"/>
                  </a:lnTo>
                  <a:lnTo>
                    <a:pt x="90789" y="41788"/>
                  </a:lnTo>
                  <a:close/>
                  <a:moveTo>
                    <a:pt x="121238" y="41863"/>
                  </a:moveTo>
                  <a:lnTo>
                    <a:pt x="135923" y="50339"/>
                  </a:lnTo>
                  <a:lnTo>
                    <a:pt x="121312" y="58816"/>
                  </a:lnTo>
                  <a:lnTo>
                    <a:pt x="106590" y="50302"/>
                  </a:lnTo>
                  <a:lnTo>
                    <a:pt x="121238" y="41863"/>
                  </a:lnTo>
                  <a:close/>
                  <a:moveTo>
                    <a:pt x="151650" y="41900"/>
                  </a:moveTo>
                  <a:lnTo>
                    <a:pt x="166372" y="50414"/>
                  </a:lnTo>
                  <a:lnTo>
                    <a:pt x="151761" y="58853"/>
                  </a:lnTo>
                  <a:lnTo>
                    <a:pt x="137039" y="50339"/>
                  </a:lnTo>
                  <a:lnTo>
                    <a:pt x="151650" y="41900"/>
                  </a:lnTo>
                  <a:close/>
                  <a:moveTo>
                    <a:pt x="182098" y="41974"/>
                  </a:moveTo>
                  <a:lnTo>
                    <a:pt x="196821" y="50451"/>
                  </a:lnTo>
                  <a:lnTo>
                    <a:pt x="182210" y="58890"/>
                  </a:lnTo>
                  <a:lnTo>
                    <a:pt x="167488" y="50414"/>
                  </a:lnTo>
                  <a:lnTo>
                    <a:pt x="182098" y="41974"/>
                  </a:lnTo>
                  <a:close/>
                  <a:moveTo>
                    <a:pt x="212547" y="42011"/>
                  </a:moveTo>
                  <a:lnTo>
                    <a:pt x="227270" y="50525"/>
                  </a:lnTo>
                  <a:lnTo>
                    <a:pt x="212659" y="58964"/>
                  </a:lnTo>
                  <a:lnTo>
                    <a:pt x="197936" y="50451"/>
                  </a:lnTo>
                  <a:lnTo>
                    <a:pt x="212547" y="42011"/>
                  </a:lnTo>
                  <a:close/>
                  <a:moveTo>
                    <a:pt x="242996" y="42086"/>
                  </a:moveTo>
                  <a:lnTo>
                    <a:pt x="257719" y="50562"/>
                  </a:lnTo>
                  <a:lnTo>
                    <a:pt x="243070" y="59002"/>
                  </a:lnTo>
                  <a:lnTo>
                    <a:pt x="228385" y="50525"/>
                  </a:lnTo>
                  <a:lnTo>
                    <a:pt x="242996" y="42086"/>
                  </a:lnTo>
                  <a:close/>
                  <a:moveTo>
                    <a:pt x="14723" y="50451"/>
                  </a:moveTo>
                  <a:lnTo>
                    <a:pt x="29446" y="58964"/>
                  </a:lnTo>
                  <a:lnTo>
                    <a:pt x="14835" y="67404"/>
                  </a:lnTo>
                  <a:lnTo>
                    <a:pt x="112" y="58890"/>
                  </a:lnTo>
                  <a:lnTo>
                    <a:pt x="14723" y="50451"/>
                  </a:lnTo>
                  <a:close/>
                  <a:moveTo>
                    <a:pt x="45172" y="50525"/>
                  </a:moveTo>
                  <a:lnTo>
                    <a:pt x="59894" y="59002"/>
                  </a:lnTo>
                  <a:lnTo>
                    <a:pt x="45246" y="67441"/>
                  </a:lnTo>
                  <a:lnTo>
                    <a:pt x="30561" y="58964"/>
                  </a:lnTo>
                  <a:lnTo>
                    <a:pt x="45172" y="50525"/>
                  </a:lnTo>
                  <a:close/>
                  <a:moveTo>
                    <a:pt x="75621" y="50562"/>
                  </a:moveTo>
                  <a:lnTo>
                    <a:pt x="90343" y="59076"/>
                  </a:lnTo>
                  <a:lnTo>
                    <a:pt x="75695" y="67515"/>
                  </a:lnTo>
                  <a:lnTo>
                    <a:pt x="60973" y="59002"/>
                  </a:lnTo>
                  <a:lnTo>
                    <a:pt x="75621" y="50562"/>
                  </a:lnTo>
                  <a:close/>
                  <a:moveTo>
                    <a:pt x="106070" y="50637"/>
                  </a:moveTo>
                  <a:lnTo>
                    <a:pt x="120755" y="59113"/>
                  </a:lnTo>
                  <a:lnTo>
                    <a:pt x="106144" y="67552"/>
                  </a:lnTo>
                  <a:lnTo>
                    <a:pt x="91421" y="59076"/>
                  </a:lnTo>
                  <a:lnTo>
                    <a:pt x="106070" y="50637"/>
                  </a:lnTo>
                  <a:close/>
                  <a:moveTo>
                    <a:pt x="136481" y="50674"/>
                  </a:moveTo>
                  <a:lnTo>
                    <a:pt x="151204" y="59187"/>
                  </a:lnTo>
                  <a:lnTo>
                    <a:pt x="136593" y="67627"/>
                  </a:lnTo>
                  <a:lnTo>
                    <a:pt x="121870" y="59113"/>
                  </a:lnTo>
                  <a:lnTo>
                    <a:pt x="136481" y="50674"/>
                  </a:lnTo>
                  <a:close/>
                  <a:moveTo>
                    <a:pt x="166930" y="50748"/>
                  </a:moveTo>
                  <a:lnTo>
                    <a:pt x="181652" y="59225"/>
                  </a:lnTo>
                  <a:lnTo>
                    <a:pt x="167041" y="67664"/>
                  </a:lnTo>
                  <a:lnTo>
                    <a:pt x="152319" y="59187"/>
                  </a:lnTo>
                  <a:lnTo>
                    <a:pt x="166930" y="50748"/>
                  </a:lnTo>
                  <a:close/>
                  <a:moveTo>
                    <a:pt x="197379" y="50785"/>
                  </a:moveTo>
                  <a:lnTo>
                    <a:pt x="212101" y="59299"/>
                  </a:lnTo>
                  <a:lnTo>
                    <a:pt x="197453" y="67738"/>
                  </a:lnTo>
                  <a:lnTo>
                    <a:pt x="182768" y="59225"/>
                  </a:lnTo>
                  <a:lnTo>
                    <a:pt x="197379" y="50785"/>
                  </a:lnTo>
                  <a:close/>
                  <a:moveTo>
                    <a:pt x="227827" y="50822"/>
                  </a:moveTo>
                  <a:lnTo>
                    <a:pt x="242550" y="59336"/>
                  </a:lnTo>
                  <a:lnTo>
                    <a:pt x="227902" y="67776"/>
                  </a:lnTo>
                  <a:lnTo>
                    <a:pt x="213179" y="59299"/>
                  </a:lnTo>
                  <a:lnTo>
                    <a:pt x="227827" y="50822"/>
                  </a:lnTo>
                  <a:close/>
                  <a:moveTo>
                    <a:pt x="258276" y="50897"/>
                  </a:moveTo>
                  <a:lnTo>
                    <a:pt x="272962" y="59373"/>
                  </a:lnTo>
                  <a:lnTo>
                    <a:pt x="258351" y="67850"/>
                  </a:lnTo>
                  <a:lnTo>
                    <a:pt x="243628" y="59336"/>
                  </a:lnTo>
                  <a:lnTo>
                    <a:pt x="258276" y="50897"/>
                  </a:lnTo>
                  <a:close/>
                  <a:moveTo>
                    <a:pt x="30003" y="59262"/>
                  </a:moveTo>
                  <a:lnTo>
                    <a:pt x="44726" y="67776"/>
                  </a:lnTo>
                  <a:lnTo>
                    <a:pt x="30078" y="76215"/>
                  </a:lnTo>
                  <a:lnTo>
                    <a:pt x="15392" y="67701"/>
                  </a:lnTo>
                  <a:lnTo>
                    <a:pt x="30003" y="59262"/>
                  </a:lnTo>
                  <a:close/>
                  <a:moveTo>
                    <a:pt x="60452" y="59336"/>
                  </a:moveTo>
                  <a:lnTo>
                    <a:pt x="75137" y="67813"/>
                  </a:lnTo>
                  <a:lnTo>
                    <a:pt x="60526" y="76252"/>
                  </a:lnTo>
                  <a:lnTo>
                    <a:pt x="45804" y="67776"/>
                  </a:lnTo>
                  <a:lnTo>
                    <a:pt x="60452" y="59336"/>
                  </a:lnTo>
                  <a:close/>
                  <a:moveTo>
                    <a:pt x="90864" y="59373"/>
                  </a:moveTo>
                  <a:lnTo>
                    <a:pt x="105586" y="67887"/>
                  </a:lnTo>
                  <a:lnTo>
                    <a:pt x="90975" y="76326"/>
                  </a:lnTo>
                  <a:lnTo>
                    <a:pt x="76253" y="67813"/>
                  </a:lnTo>
                  <a:lnTo>
                    <a:pt x="90864" y="59373"/>
                  </a:lnTo>
                  <a:close/>
                  <a:moveTo>
                    <a:pt x="121312" y="59448"/>
                  </a:moveTo>
                  <a:lnTo>
                    <a:pt x="136035" y="67924"/>
                  </a:lnTo>
                  <a:lnTo>
                    <a:pt x="121424" y="76364"/>
                  </a:lnTo>
                  <a:lnTo>
                    <a:pt x="106702" y="67887"/>
                  </a:lnTo>
                  <a:lnTo>
                    <a:pt x="121312" y="59448"/>
                  </a:lnTo>
                  <a:close/>
                  <a:moveTo>
                    <a:pt x="151761" y="59485"/>
                  </a:moveTo>
                  <a:lnTo>
                    <a:pt x="166484" y="67999"/>
                  </a:lnTo>
                  <a:lnTo>
                    <a:pt x="151873" y="76438"/>
                  </a:lnTo>
                  <a:lnTo>
                    <a:pt x="137150" y="67924"/>
                  </a:lnTo>
                  <a:lnTo>
                    <a:pt x="151761" y="59485"/>
                  </a:lnTo>
                  <a:close/>
                  <a:moveTo>
                    <a:pt x="182210" y="59559"/>
                  </a:moveTo>
                  <a:lnTo>
                    <a:pt x="196933" y="68036"/>
                  </a:lnTo>
                  <a:lnTo>
                    <a:pt x="182284" y="76475"/>
                  </a:lnTo>
                  <a:lnTo>
                    <a:pt x="167599" y="67999"/>
                  </a:lnTo>
                  <a:lnTo>
                    <a:pt x="182210" y="59559"/>
                  </a:lnTo>
                  <a:close/>
                  <a:moveTo>
                    <a:pt x="212659" y="59596"/>
                  </a:moveTo>
                  <a:lnTo>
                    <a:pt x="227344" y="68110"/>
                  </a:lnTo>
                  <a:lnTo>
                    <a:pt x="212733" y="76550"/>
                  </a:lnTo>
                  <a:lnTo>
                    <a:pt x="198011" y="68036"/>
                  </a:lnTo>
                  <a:lnTo>
                    <a:pt x="212659" y="59596"/>
                  </a:lnTo>
                  <a:close/>
                  <a:moveTo>
                    <a:pt x="243070" y="59671"/>
                  </a:moveTo>
                  <a:lnTo>
                    <a:pt x="257793" y="68147"/>
                  </a:lnTo>
                  <a:lnTo>
                    <a:pt x="243182" y="76587"/>
                  </a:lnTo>
                  <a:lnTo>
                    <a:pt x="228459" y="68110"/>
                  </a:lnTo>
                  <a:lnTo>
                    <a:pt x="243070" y="59671"/>
                  </a:lnTo>
                  <a:close/>
                  <a:moveTo>
                    <a:pt x="14835" y="68036"/>
                  </a:moveTo>
                  <a:lnTo>
                    <a:pt x="29557" y="76512"/>
                  </a:lnTo>
                  <a:lnTo>
                    <a:pt x="14909" y="84952"/>
                  </a:lnTo>
                  <a:lnTo>
                    <a:pt x="187" y="76475"/>
                  </a:lnTo>
                  <a:lnTo>
                    <a:pt x="14835" y="68036"/>
                  </a:lnTo>
                  <a:close/>
                  <a:moveTo>
                    <a:pt x="45246" y="68073"/>
                  </a:moveTo>
                  <a:lnTo>
                    <a:pt x="59969" y="76587"/>
                  </a:lnTo>
                  <a:lnTo>
                    <a:pt x="45358" y="85026"/>
                  </a:lnTo>
                  <a:lnTo>
                    <a:pt x="30635" y="76512"/>
                  </a:lnTo>
                  <a:lnTo>
                    <a:pt x="45246" y="68073"/>
                  </a:lnTo>
                  <a:close/>
                  <a:moveTo>
                    <a:pt x="75695" y="68147"/>
                  </a:moveTo>
                  <a:lnTo>
                    <a:pt x="90418" y="76624"/>
                  </a:lnTo>
                  <a:lnTo>
                    <a:pt x="75807" y="85063"/>
                  </a:lnTo>
                  <a:lnTo>
                    <a:pt x="61084" y="76587"/>
                  </a:lnTo>
                  <a:lnTo>
                    <a:pt x="75695" y="68147"/>
                  </a:lnTo>
                  <a:close/>
                  <a:moveTo>
                    <a:pt x="106144" y="68185"/>
                  </a:moveTo>
                  <a:lnTo>
                    <a:pt x="120866" y="76698"/>
                  </a:lnTo>
                  <a:lnTo>
                    <a:pt x="106255" y="85138"/>
                  </a:lnTo>
                  <a:lnTo>
                    <a:pt x="91533" y="76624"/>
                  </a:lnTo>
                  <a:lnTo>
                    <a:pt x="106144" y="68185"/>
                  </a:lnTo>
                  <a:close/>
                  <a:moveTo>
                    <a:pt x="136593" y="68259"/>
                  </a:moveTo>
                  <a:lnTo>
                    <a:pt x="151315" y="76735"/>
                  </a:lnTo>
                  <a:lnTo>
                    <a:pt x="136667" y="85175"/>
                  </a:lnTo>
                  <a:lnTo>
                    <a:pt x="121982" y="76698"/>
                  </a:lnTo>
                  <a:lnTo>
                    <a:pt x="136593" y="68259"/>
                  </a:lnTo>
                  <a:close/>
                  <a:moveTo>
                    <a:pt x="167041" y="68296"/>
                  </a:moveTo>
                  <a:lnTo>
                    <a:pt x="181764" y="76810"/>
                  </a:lnTo>
                  <a:lnTo>
                    <a:pt x="167116" y="85249"/>
                  </a:lnTo>
                  <a:lnTo>
                    <a:pt x="152393" y="76735"/>
                  </a:lnTo>
                  <a:lnTo>
                    <a:pt x="167041" y="68296"/>
                  </a:lnTo>
                  <a:close/>
                  <a:moveTo>
                    <a:pt x="197453" y="68370"/>
                  </a:moveTo>
                  <a:lnTo>
                    <a:pt x="212175" y="76847"/>
                  </a:lnTo>
                  <a:lnTo>
                    <a:pt x="197565" y="85286"/>
                  </a:lnTo>
                  <a:lnTo>
                    <a:pt x="182842" y="76810"/>
                  </a:lnTo>
                  <a:lnTo>
                    <a:pt x="197453" y="68370"/>
                  </a:lnTo>
                  <a:close/>
                  <a:moveTo>
                    <a:pt x="227902" y="68408"/>
                  </a:moveTo>
                  <a:lnTo>
                    <a:pt x="242624" y="76921"/>
                  </a:lnTo>
                  <a:lnTo>
                    <a:pt x="228013" y="85361"/>
                  </a:lnTo>
                  <a:lnTo>
                    <a:pt x="213291" y="76847"/>
                  </a:lnTo>
                  <a:lnTo>
                    <a:pt x="227902" y="68408"/>
                  </a:lnTo>
                  <a:close/>
                  <a:moveTo>
                    <a:pt x="258351" y="68482"/>
                  </a:moveTo>
                  <a:lnTo>
                    <a:pt x="273073" y="76958"/>
                  </a:lnTo>
                  <a:lnTo>
                    <a:pt x="258462" y="85398"/>
                  </a:lnTo>
                  <a:lnTo>
                    <a:pt x="243740" y="76921"/>
                  </a:lnTo>
                  <a:lnTo>
                    <a:pt x="258351" y="68482"/>
                  </a:lnTo>
                  <a:close/>
                  <a:moveTo>
                    <a:pt x="30078" y="76847"/>
                  </a:moveTo>
                  <a:lnTo>
                    <a:pt x="44800" y="85323"/>
                  </a:lnTo>
                  <a:lnTo>
                    <a:pt x="30189" y="93800"/>
                  </a:lnTo>
                  <a:lnTo>
                    <a:pt x="15467" y="85286"/>
                  </a:lnTo>
                  <a:lnTo>
                    <a:pt x="30078" y="76847"/>
                  </a:lnTo>
                  <a:close/>
                  <a:moveTo>
                    <a:pt x="60526" y="76884"/>
                  </a:moveTo>
                  <a:lnTo>
                    <a:pt x="75249" y="85398"/>
                  </a:lnTo>
                  <a:lnTo>
                    <a:pt x="60638" y="93837"/>
                  </a:lnTo>
                  <a:lnTo>
                    <a:pt x="45916" y="85323"/>
                  </a:lnTo>
                  <a:lnTo>
                    <a:pt x="60526" y="76884"/>
                  </a:lnTo>
                  <a:close/>
                  <a:moveTo>
                    <a:pt x="90975" y="76958"/>
                  </a:moveTo>
                  <a:lnTo>
                    <a:pt x="105698" y="85435"/>
                  </a:lnTo>
                  <a:lnTo>
                    <a:pt x="91087" y="93912"/>
                  </a:lnTo>
                  <a:lnTo>
                    <a:pt x="76364" y="85398"/>
                  </a:lnTo>
                  <a:lnTo>
                    <a:pt x="90975" y="76958"/>
                  </a:lnTo>
                  <a:close/>
                  <a:moveTo>
                    <a:pt x="121424" y="76996"/>
                  </a:moveTo>
                  <a:lnTo>
                    <a:pt x="136147" y="85509"/>
                  </a:lnTo>
                  <a:lnTo>
                    <a:pt x="121498" y="93949"/>
                  </a:lnTo>
                  <a:lnTo>
                    <a:pt x="106776" y="85435"/>
                  </a:lnTo>
                  <a:lnTo>
                    <a:pt x="121424" y="76996"/>
                  </a:lnTo>
                  <a:close/>
                  <a:moveTo>
                    <a:pt x="151873" y="77070"/>
                  </a:moveTo>
                  <a:lnTo>
                    <a:pt x="166558" y="85547"/>
                  </a:lnTo>
                  <a:lnTo>
                    <a:pt x="151947" y="93986"/>
                  </a:lnTo>
                  <a:lnTo>
                    <a:pt x="137225" y="85509"/>
                  </a:lnTo>
                  <a:lnTo>
                    <a:pt x="151873" y="77070"/>
                  </a:lnTo>
                  <a:close/>
                  <a:moveTo>
                    <a:pt x="182284" y="77107"/>
                  </a:moveTo>
                  <a:lnTo>
                    <a:pt x="197007" y="85621"/>
                  </a:lnTo>
                  <a:lnTo>
                    <a:pt x="182396" y="94060"/>
                  </a:lnTo>
                  <a:lnTo>
                    <a:pt x="167673" y="85547"/>
                  </a:lnTo>
                  <a:lnTo>
                    <a:pt x="182284" y="77107"/>
                  </a:lnTo>
                  <a:close/>
                  <a:moveTo>
                    <a:pt x="212733" y="77182"/>
                  </a:moveTo>
                  <a:lnTo>
                    <a:pt x="227456" y="85658"/>
                  </a:lnTo>
                  <a:lnTo>
                    <a:pt x="212845" y="94097"/>
                  </a:lnTo>
                  <a:lnTo>
                    <a:pt x="198122" y="85621"/>
                  </a:lnTo>
                  <a:lnTo>
                    <a:pt x="212733" y="77182"/>
                  </a:lnTo>
                  <a:close/>
                  <a:moveTo>
                    <a:pt x="243182" y="77219"/>
                  </a:moveTo>
                  <a:lnTo>
                    <a:pt x="257904" y="85732"/>
                  </a:lnTo>
                  <a:lnTo>
                    <a:pt x="243293" y="94172"/>
                  </a:lnTo>
                  <a:lnTo>
                    <a:pt x="228571" y="85658"/>
                  </a:lnTo>
                  <a:lnTo>
                    <a:pt x="243182" y="77219"/>
                  </a:lnTo>
                  <a:close/>
                  <a:moveTo>
                    <a:pt x="14909" y="85621"/>
                  </a:moveTo>
                  <a:lnTo>
                    <a:pt x="29632" y="94097"/>
                  </a:lnTo>
                  <a:lnTo>
                    <a:pt x="15021" y="102537"/>
                  </a:lnTo>
                  <a:lnTo>
                    <a:pt x="298" y="94060"/>
                  </a:lnTo>
                  <a:lnTo>
                    <a:pt x="14909" y="85621"/>
                  </a:lnTo>
                  <a:close/>
                  <a:moveTo>
                    <a:pt x="45358" y="85658"/>
                  </a:moveTo>
                  <a:lnTo>
                    <a:pt x="60080" y="94172"/>
                  </a:lnTo>
                  <a:lnTo>
                    <a:pt x="45469" y="102611"/>
                  </a:lnTo>
                  <a:lnTo>
                    <a:pt x="30747" y="94097"/>
                  </a:lnTo>
                  <a:lnTo>
                    <a:pt x="45358" y="85658"/>
                  </a:lnTo>
                  <a:close/>
                  <a:moveTo>
                    <a:pt x="75807" y="85732"/>
                  </a:moveTo>
                  <a:lnTo>
                    <a:pt x="90529" y="94209"/>
                  </a:lnTo>
                  <a:lnTo>
                    <a:pt x="75881" y="102648"/>
                  </a:lnTo>
                  <a:lnTo>
                    <a:pt x="61196" y="94172"/>
                  </a:lnTo>
                  <a:lnTo>
                    <a:pt x="75807" y="85732"/>
                  </a:lnTo>
                  <a:close/>
                  <a:moveTo>
                    <a:pt x="106255" y="85770"/>
                  </a:moveTo>
                  <a:lnTo>
                    <a:pt x="120978" y="94283"/>
                  </a:lnTo>
                  <a:lnTo>
                    <a:pt x="106330" y="102723"/>
                  </a:lnTo>
                  <a:lnTo>
                    <a:pt x="91607" y="94209"/>
                  </a:lnTo>
                  <a:lnTo>
                    <a:pt x="106255" y="85770"/>
                  </a:lnTo>
                  <a:close/>
                  <a:moveTo>
                    <a:pt x="136667" y="85807"/>
                  </a:moveTo>
                  <a:lnTo>
                    <a:pt x="151389" y="94321"/>
                  </a:lnTo>
                  <a:lnTo>
                    <a:pt x="136779" y="102760"/>
                  </a:lnTo>
                  <a:lnTo>
                    <a:pt x="122056" y="94283"/>
                  </a:lnTo>
                  <a:lnTo>
                    <a:pt x="136667" y="85807"/>
                  </a:lnTo>
                  <a:close/>
                  <a:moveTo>
                    <a:pt x="167116" y="85881"/>
                  </a:moveTo>
                  <a:lnTo>
                    <a:pt x="181838" y="94395"/>
                  </a:lnTo>
                  <a:lnTo>
                    <a:pt x="167227" y="102834"/>
                  </a:lnTo>
                  <a:lnTo>
                    <a:pt x="152505" y="94321"/>
                  </a:lnTo>
                  <a:lnTo>
                    <a:pt x="167116" y="85881"/>
                  </a:lnTo>
                  <a:close/>
                  <a:moveTo>
                    <a:pt x="197565" y="85918"/>
                  </a:moveTo>
                  <a:lnTo>
                    <a:pt x="212287" y="94432"/>
                  </a:lnTo>
                  <a:lnTo>
                    <a:pt x="197676" y="102871"/>
                  </a:lnTo>
                  <a:lnTo>
                    <a:pt x="182954" y="94395"/>
                  </a:lnTo>
                  <a:lnTo>
                    <a:pt x="197565" y="85918"/>
                  </a:lnTo>
                  <a:close/>
                  <a:moveTo>
                    <a:pt x="228013" y="85993"/>
                  </a:moveTo>
                  <a:lnTo>
                    <a:pt x="242736" y="94469"/>
                  </a:lnTo>
                  <a:lnTo>
                    <a:pt x="228088" y="102946"/>
                  </a:lnTo>
                  <a:lnTo>
                    <a:pt x="213402" y="94432"/>
                  </a:lnTo>
                  <a:lnTo>
                    <a:pt x="228013" y="85993"/>
                  </a:lnTo>
                  <a:close/>
                  <a:moveTo>
                    <a:pt x="258462" y="86030"/>
                  </a:moveTo>
                  <a:lnTo>
                    <a:pt x="273185" y="94544"/>
                  </a:lnTo>
                  <a:lnTo>
                    <a:pt x="258536" y="102983"/>
                  </a:lnTo>
                  <a:lnTo>
                    <a:pt x="243814" y="94469"/>
                  </a:lnTo>
                  <a:lnTo>
                    <a:pt x="258462" y="86030"/>
                  </a:lnTo>
                  <a:close/>
                  <a:moveTo>
                    <a:pt x="30189" y="94432"/>
                  </a:moveTo>
                  <a:lnTo>
                    <a:pt x="44912" y="102909"/>
                  </a:lnTo>
                  <a:lnTo>
                    <a:pt x="30264" y="111348"/>
                  </a:lnTo>
                  <a:lnTo>
                    <a:pt x="15578" y="102871"/>
                  </a:lnTo>
                  <a:lnTo>
                    <a:pt x="30189" y="94432"/>
                  </a:lnTo>
                  <a:close/>
                  <a:moveTo>
                    <a:pt x="60638" y="94469"/>
                  </a:moveTo>
                  <a:lnTo>
                    <a:pt x="75360" y="102983"/>
                  </a:lnTo>
                  <a:lnTo>
                    <a:pt x="60712" y="111422"/>
                  </a:lnTo>
                  <a:lnTo>
                    <a:pt x="45990" y="102909"/>
                  </a:lnTo>
                  <a:lnTo>
                    <a:pt x="60638" y="94469"/>
                  </a:lnTo>
                  <a:close/>
                  <a:moveTo>
                    <a:pt x="91087" y="94544"/>
                  </a:moveTo>
                  <a:lnTo>
                    <a:pt x="105772" y="103020"/>
                  </a:lnTo>
                  <a:lnTo>
                    <a:pt x="91161" y="111460"/>
                  </a:lnTo>
                  <a:lnTo>
                    <a:pt x="76439" y="102983"/>
                  </a:lnTo>
                  <a:lnTo>
                    <a:pt x="91087" y="94544"/>
                  </a:lnTo>
                  <a:close/>
                  <a:moveTo>
                    <a:pt x="121498" y="94581"/>
                  </a:moveTo>
                  <a:lnTo>
                    <a:pt x="136221" y="103094"/>
                  </a:lnTo>
                  <a:lnTo>
                    <a:pt x="121610" y="111534"/>
                  </a:lnTo>
                  <a:lnTo>
                    <a:pt x="106887" y="103020"/>
                  </a:lnTo>
                  <a:lnTo>
                    <a:pt x="121498" y="94581"/>
                  </a:lnTo>
                  <a:close/>
                  <a:moveTo>
                    <a:pt x="151947" y="94655"/>
                  </a:moveTo>
                  <a:lnTo>
                    <a:pt x="166670" y="103132"/>
                  </a:lnTo>
                  <a:lnTo>
                    <a:pt x="152059" y="111571"/>
                  </a:lnTo>
                  <a:lnTo>
                    <a:pt x="137336" y="103094"/>
                  </a:lnTo>
                  <a:lnTo>
                    <a:pt x="151947" y="94655"/>
                  </a:lnTo>
                  <a:close/>
                  <a:moveTo>
                    <a:pt x="182396" y="94692"/>
                  </a:moveTo>
                  <a:lnTo>
                    <a:pt x="197118" y="103206"/>
                  </a:lnTo>
                  <a:lnTo>
                    <a:pt x="182470" y="111645"/>
                  </a:lnTo>
                  <a:lnTo>
                    <a:pt x="167785" y="103132"/>
                  </a:lnTo>
                  <a:lnTo>
                    <a:pt x="182396" y="94692"/>
                  </a:lnTo>
                  <a:close/>
                  <a:moveTo>
                    <a:pt x="212845" y="94767"/>
                  </a:moveTo>
                  <a:lnTo>
                    <a:pt x="227567" y="103243"/>
                  </a:lnTo>
                  <a:lnTo>
                    <a:pt x="212919" y="111683"/>
                  </a:lnTo>
                  <a:lnTo>
                    <a:pt x="198197" y="103206"/>
                  </a:lnTo>
                  <a:lnTo>
                    <a:pt x="212845" y="94767"/>
                  </a:lnTo>
                  <a:close/>
                  <a:moveTo>
                    <a:pt x="243293" y="94804"/>
                  </a:moveTo>
                  <a:lnTo>
                    <a:pt x="257979" y="103318"/>
                  </a:lnTo>
                  <a:lnTo>
                    <a:pt x="243368" y="111757"/>
                  </a:lnTo>
                  <a:lnTo>
                    <a:pt x="228645" y="103243"/>
                  </a:lnTo>
                  <a:lnTo>
                    <a:pt x="243293" y="94804"/>
                  </a:lnTo>
                  <a:close/>
                  <a:moveTo>
                    <a:pt x="15021" y="103169"/>
                  </a:moveTo>
                  <a:lnTo>
                    <a:pt x="29743" y="111683"/>
                  </a:lnTo>
                  <a:lnTo>
                    <a:pt x="15095" y="120122"/>
                  </a:lnTo>
                  <a:lnTo>
                    <a:pt x="410" y="111608"/>
                  </a:lnTo>
                  <a:lnTo>
                    <a:pt x="15021" y="103169"/>
                  </a:lnTo>
                  <a:close/>
                  <a:moveTo>
                    <a:pt x="45469" y="103243"/>
                  </a:moveTo>
                  <a:lnTo>
                    <a:pt x="60155" y="111720"/>
                  </a:lnTo>
                  <a:lnTo>
                    <a:pt x="45544" y="120159"/>
                  </a:lnTo>
                  <a:lnTo>
                    <a:pt x="30821" y="111683"/>
                  </a:lnTo>
                  <a:lnTo>
                    <a:pt x="45469" y="103243"/>
                  </a:lnTo>
                  <a:close/>
                  <a:moveTo>
                    <a:pt x="75881" y="103280"/>
                  </a:moveTo>
                  <a:lnTo>
                    <a:pt x="90603" y="111794"/>
                  </a:lnTo>
                  <a:lnTo>
                    <a:pt x="75993" y="120233"/>
                  </a:lnTo>
                  <a:lnTo>
                    <a:pt x="61270" y="111720"/>
                  </a:lnTo>
                  <a:lnTo>
                    <a:pt x="75881" y="103280"/>
                  </a:lnTo>
                  <a:close/>
                  <a:moveTo>
                    <a:pt x="106330" y="103355"/>
                  </a:moveTo>
                  <a:lnTo>
                    <a:pt x="121052" y="111831"/>
                  </a:lnTo>
                  <a:lnTo>
                    <a:pt x="106441" y="120271"/>
                  </a:lnTo>
                  <a:lnTo>
                    <a:pt x="91719" y="111794"/>
                  </a:lnTo>
                  <a:lnTo>
                    <a:pt x="106330" y="103355"/>
                  </a:lnTo>
                  <a:close/>
                  <a:moveTo>
                    <a:pt x="136779" y="103392"/>
                  </a:moveTo>
                  <a:lnTo>
                    <a:pt x="151501" y="111906"/>
                  </a:lnTo>
                  <a:lnTo>
                    <a:pt x="136890" y="120345"/>
                  </a:lnTo>
                  <a:lnTo>
                    <a:pt x="122168" y="111831"/>
                  </a:lnTo>
                  <a:lnTo>
                    <a:pt x="136779" y="103392"/>
                  </a:lnTo>
                  <a:close/>
                  <a:moveTo>
                    <a:pt x="167227" y="103466"/>
                  </a:moveTo>
                  <a:lnTo>
                    <a:pt x="181950" y="111943"/>
                  </a:lnTo>
                  <a:lnTo>
                    <a:pt x="167302" y="120382"/>
                  </a:lnTo>
                  <a:lnTo>
                    <a:pt x="152616" y="111906"/>
                  </a:lnTo>
                  <a:lnTo>
                    <a:pt x="167227" y="103466"/>
                  </a:lnTo>
                  <a:close/>
                  <a:moveTo>
                    <a:pt x="197676" y="103503"/>
                  </a:moveTo>
                  <a:lnTo>
                    <a:pt x="212361" y="112017"/>
                  </a:lnTo>
                  <a:lnTo>
                    <a:pt x="197750" y="120457"/>
                  </a:lnTo>
                  <a:lnTo>
                    <a:pt x="183028" y="111943"/>
                  </a:lnTo>
                  <a:lnTo>
                    <a:pt x="197676" y="103503"/>
                  </a:lnTo>
                  <a:close/>
                  <a:moveTo>
                    <a:pt x="228088" y="103578"/>
                  </a:moveTo>
                  <a:lnTo>
                    <a:pt x="242810" y="112054"/>
                  </a:lnTo>
                  <a:lnTo>
                    <a:pt x="228199" y="120494"/>
                  </a:lnTo>
                  <a:lnTo>
                    <a:pt x="213477" y="112017"/>
                  </a:lnTo>
                  <a:lnTo>
                    <a:pt x="228088" y="103578"/>
                  </a:lnTo>
                  <a:close/>
                  <a:moveTo>
                    <a:pt x="258536" y="103615"/>
                  </a:moveTo>
                  <a:lnTo>
                    <a:pt x="273259" y="112129"/>
                  </a:lnTo>
                  <a:lnTo>
                    <a:pt x="258648" y="120568"/>
                  </a:lnTo>
                  <a:lnTo>
                    <a:pt x="243925" y="112054"/>
                  </a:lnTo>
                  <a:lnTo>
                    <a:pt x="258536" y="103615"/>
                  </a:lnTo>
                  <a:close/>
                  <a:moveTo>
                    <a:pt x="30264" y="111980"/>
                  </a:moveTo>
                  <a:lnTo>
                    <a:pt x="44986" y="120494"/>
                  </a:lnTo>
                  <a:lnTo>
                    <a:pt x="30375" y="128933"/>
                  </a:lnTo>
                  <a:lnTo>
                    <a:pt x="15653" y="120419"/>
                  </a:lnTo>
                  <a:lnTo>
                    <a:pt x="30264" y="111980"/>
                  </a:lnTo>
                  <a:close/>
                  <a:moveTo>
                    <a:pt x="60712" y="112054"/>
                  </a:moveTo>
                  <a:lnTo>
                    <a:pt x="75435" y="120531"/>
                  </a:lnTo>
                  <a:lnTo>
                    <a:pt x="60824" y="129007"/>
                  </a:lnTo>
                  <a:lnTo>
                    <a:pt x="46101" y="120494"/>
                  </a:lnTo>
                  <a:lnTo>
                    <a:pt x="60712" y="112054"/>
                  </a:lnTo>
                  <a:close/>
                  <a:moveTo>
                    <a:pt x="91161" y="112092"/>
                  </a:moveTo>
                  <a:lnTo>
                    <a:pt x="105884" y="120605"/>
                  </a:lnTo>
                  <a:lnTo>
                    <a:pt x="91273" y="129045"/>
                  </a:lnTo>
                  <a:lnTo>
                    <a:pt x="76550" y="120531"/>
                  </a:lnTo>
                  <a:lnTo>
                    <a:pt x="91161" y="112092"/>
                  </a:lnTo>
                  <a:close/>
                  <a:moveTo>
                    <a:pt x="121610" y="112166"/>
                  </a:moveTo>
                  <a:lnTo>
                    <a:pt x="136332" y="120642"/>
                  </a:lnTo>
                  <a:lnTo>
                    <a:pt x="121684" y="129082"/>
                  </a:lnTo>
                  <a:lnTo>
                    <a:pt x="106999" y="120605"/>
                  </a:lnTo>
                  <a:lnTo>
                    <a:pt x="121610" y="112166"/>
                  </a:lnTo>
                  <a:close/>
                  <a:moveTo>
                    <a:pt x="152059" y="112203"/>
                  </a:moveTo>
                  <a:lnTo>
                    <a:pt x="166781" y="120717"/>
                  </a:lnTo>
                  <a:lnTo>
                    <a:pt x="152133" y="129156"/>
                  </a:lnTo>
                  <a:lnTo>
                    <a:pt x="137411" y="120642"/>
                  </a:lnTo>
                  <a:lnTo>
                    <a:pt x="152059" y="112203"/>
                  </a:lnTo>
                  <a:close/>
                  <a:moveTo>
                    <a:pt x="182470" y="112277"/>
                  </a:moveTo>
                  <a:lnTo>
                    <a:pt x="197193" y="120754"/>
                  </a:lnTo>
                  <a:lnTo>
                    <a:pt x="182582" y="129193"/>
                  </a:lnTo>
                  <a:lnTo>
                    <a:pt x="167859" y="120717"/>
                  </a:lnTo>
                  <a:lnTo>
                    <a:pt x="182470" y="112277"/>
                  </a:lnTo>
                  <a:close/>
                  <a:moveTo>
                    <a:pt x="212919" y="112315"/>
                  </a:moveTo>
                  <a:lnTo>
                    <a:pt x="227642" y="120828"/>
                  </a:lnTo>
                  <a:lnTo>
                    <a:pt x="213031" y="129268"/>
                  </a:lnTo>
                  <a:lnTo>
                    <a:pt x="198308" y="120754"/>
                  </a:lnTo>
                  <a:lnTo>
                    <a:pt x="212919" y="112315"/>
                  </a:lnTo>
                  <a:close/>
                  <a:moveTo>
                    <a:pt x="243368" y="112389"/>
                  </a:moveTo>
                  <a:lnTo>
                    <a:pt x="258090" y="120866"/>
                  </a:lnTo>
                  <a:lnTo>
                    <a:pt x="243479" y="129305"/>
                  </a:lnTo>
                  <a:lnTo>
                    <a:pt x="228757" y="120828"/>
                  </a:lnTo>
                  <a:lnTo>
                    <a:pt x="243368" y="112389"/>
                  </a:lnTo>
                  <a:close/>
                  <a:moveTo>
                    <a:pt x="15095" y="120754"/>
                  </a:moveTo>
                  <a:lnTo>
                    <a:pt x="29817" y="129268"/>
                  </a:lnTo>
                  <a:lnTo>
                    <a:pt x="15207" y="137707"/>
                  </a:lnTo>
                  <a:lnTo>
                    <a:pt x="484" y="129193"/>
                  </a:lnTo>
                  <a:lnTo>
                    <a:pt x="15095" y="120754"/>
                  </a:lnTo>
                  <a:close/>
                  <a:moveTo>
                    <a:pt x="45544" y="120828"/>
                  </a:moveTo>
                  <a:lnTo>
                    <a:pt x="60266" y="129305"/>
                  </a:lnTo>
                  <a:lnTo>
                    <a:pt x="45655" y="137744"/>
                  </a:lnTo>
                  <a:lnTo>
                    <a:pt x="30933" y="129268"/>
                  </a:lnTo>
                  <a:lnTo>
                    <a:pt x="45544" y="120828"/>
                  </a:lnTo>
                  <a:close/>
                  <a:moveTo>
                    <a:pt x="75993" y="120866"/>
                  </a:moveTo>
                  <a:lnTo>
                    <a:pt x="90715" y="129379"/>
                  </a:lnTo>
                  <a:lnTo>
                    <a:pt x="76104" y="137819"/>
                  </a:lnTo>
                  <a:lnTo>
                    <a:pt x="61382" y="129305"/>
                  </a:lnTo>
                  <a:lnTo>
                    <a:pt x="75993" y="120866"/>
                  </a:lnTo>
                  <a:close/>
                  <a:moveTo>
                    <a:pt x="106441" y="120903"/>
                  </a:moveTo>
                  <a:lnTo>
                    <a:pt x="121164" y="129416"/>
                  </a:lnTo>
                  <a:lnTo>
                    <a:pt x="106516" y="137856"/>
                  </a:lnTo>
                  <a:lnTo>
                    <a:pt x="91793" y="129379"/>
                  </a:lnTo>
                  <a:lnTo>
                    <a:pt x="106441" y="120903"/>
                  </a:lnTo>
                  <a:close/>
                  <a:moveTo>
                    <a:pt x="136890" y="120977"/>
                  </a:moveTo>
                  <a:lnTo>
                    <a:pt x="151575" y="129491"/>
                  </a:lnTo>
                  <a:lnTo>
                    <a:pt x="136964" y="137930"/>
                  </a:lnTo>
                  <a:lnTo>
                    <a:pt x="122242" y="129416"/>
                  </a:lnTo>
                  <a:lnTo>
                    <a:pt x="136890" y="120977"/>
                  </a:lnTo>
                  <a:close/>
                  <a:moveTo>
                    <a:pt x="167302" y="121014"/>
                  </a:moveTo>
                  <a:lnTo>
                    <a:pt x="182024" y="129528"/>
                  </a:lnTo>
                  <a:lnTo>
                    <a:pt x="167413" y="137967"/>
                  </a:lnTo>
                  <a:lnTo>
                    <a:pt x="152691" y="129491"/>
                  </a:lnTo>
                  <a:lnTo>
                    <a:pt x="167302" y="121014"/>
                  </a:lnTo>
                  <a:close/>
                  <a:moveTo>
                    <a:pt x="197750" y="121089"/>
                  </a:moveTo>
                  <a:lnTo>
                    <a:pt x="212473" y="129565"/>
                  </a:lnTo>
                  <a:lnTo>
                    <a:pt x="197862" y="138042"/>
                  </a:lnTo>
                  <a:lnTo>
                    <a:pt x="183139" y="129528"/>
                  </a:lnTo>
                  <a:lnTo>
                    <a:pt x="197750" y="121089"/>
                  </a:lnTo>
                  <a:close/>
                  <a:moveTo>
                    <a:pt x="228199" y="121126"/>
                  </a:moveTo>
                  <a:lnTo>
                    <a:pt x="242922" y="129639"/>
                  </a:lnTo>
                  <a:lnTo>
                    <a:pt x="228311" y="138079"/>
                  </a:lnTo>
                  <a:lnTo>
                    <a:pt x="213588" y="129565"/>
                  </a:lnTo>
                  <a:lnTo>
                    <a:pt x="228199" y="121126"/>
                  </a:lnTo>
                  <a:close/>
                  <a:moveTo>
                    <a:pt x="258648" y="121200"/>
                  </a:moveTo>
                  <a:lnTo>
                    <a:pt x="273370" y="129677"/>
                  </a:lnTo>
                  <a:lnTo>
                    <a:pt x="258722" y="138116"/>
                  </a:lnTo>
                  <a:lnTo>
                    <a:pt x="244000" y="129639"/>
                  </a:lnTo>
                  <a:lnTo>
                    <a:pt x="258648" y="121200"/>
                  </a:lnTo>
                  <a:close/>
                  <a:moveTo>
                    <a:pt x="30375" y="129565"/>
                  </a:moveTo>
                  <a:lnTo>
                    <a:pt x="45098" y="138079"/>
                  </a:lnTo>
                  <a:lnTo>
                    <a:pt x="30487" y="146518"/>
                  </a:lnTo>
                  <a:lnTo>
                    <a:pt x="15764" y="138004"/>
                  </a:lnTo>
                  <a:lnTo>
                    <a:pt x="30375" y="129565"/>
                  </a:lnTo>
                  <a:close/>
                  <a:moveTo>
                    <a:pt x="60824" y="129639"/>
                  </a:moveTo>
                  <a:lnTo>
                    <a:pt x="75546" y="138116"/>
                  </a:lnTo>
                  <a:lnTo>
                    <a:pt x="60898" y="146555"/>
                  </a:lnTo>
                  <a:lnTo>
                    <a:pt x="46213" y="138079"/>
                  </a:lnTo>
                  <a:lnTo>
                    <a:pt x="60824" y="129639"/>
                  </a:lnTo>
                  <a:close/>
                  <a:moveTo>
                    <a:pt x="91273" y="129677"/>
                  </a:moveTo>
                  <a:lnTo>
                    <a:pt x="105995" y="138190"/>
                  </a:lnTo>
                  <a:lnTo>
                    <a:pt x="91347" y="146630"/>
                  </a:lnTo>
                  <a:lnTo>
                    <a:pt x="76625" y="138116"/>
                  </a:lnTo>
                  <a:lnTo>
                    <a:pt x="91273" y="129677"/>
                  </a:lnTo>
                  <a:close/>
                  <a:moveTo>
                    <a:pt x="121684" y="129751"/>
                  </a:moveTo>
                  <a:lnTo>
                    <a:pt x="136407" y="138228"/>
                  </a:lnTo>
                  <a:lnTo>
                    <a:pt x="121796" y="146667"/>
                  </a:lnTo>
                  <a:lnTo>
                    <a:pt x="107073" y="138190"/>
                  </a:lnTo>
                  <a:lnTo>
                    <a:pt x="121684" y="129751"/>
                  </a:lnTo>
                  <a:close/>
                  <a:moveTo>
                    <a:pt x="152133" y="129788"/>
                  </a:moveTo>
                  <a:lnTo>
                    <a:pt x="166856" y="138302"/>
                  </a:lnTo>
                  <a:lnTo>
                    <a:pt x="152245" y="146741"/>
                  </a:lnTo>
                  <a:lnTo>
                    <a:pt x="137522" y="138228"/>
                  </a:lnTo>
                  <a:lnTo>
                    <a:pt x="152133" y="129788"/>
                  </a:lnTo>
                  <a:close/>
                  <a:moveTo>
                    <a:pt x="182582" y="129863"/>
                  </a:moveTo>
                  <a:lnTo>
                    <a:pt x="197304" y="138339"/>
                  </a:lnTo>
                  <a:lnTo>
                    <a:pt x="182693" y="146778"/>
                  </a:lnTo>
                  <a:lnTo>
                    <a:pt x="167971" y="138302"/>
                  </a:lnTo>
                  <a:lnTo>
                    <a:pt x="182582" y="129863"/>
                  </a:lnTo>
                  <a:close/>
                  <a:moveTo>
                    <a:pt x="213031" y="129900"/>
                  </a:moveTo>
                  <a:lnTo>
                    <a:pt x="227753" y="138413"/>
                  </a:lnTo>
                  <a:lnTo>
                    <a:pt x="213105" y="146853"/>
                  </a:lnTo>
                  <a:lnTo>
                    <a:pt x="198420" y="138339"/>
                  </a:lnTo>
                  <a:lnTo>
                    <a:pt x="213031" y="129900"/>
                  </a:lnTo>
                  <a:close/>
                  <a:moveTo>
                    <a:pt x="243479" y="129974"/>
                  </a:moveTo>
                  <a:lnTo>
                    <a:pt x="258202" y="138451"/>
                  </a:lnTo>
                  <a:lnTo>
                    <a:pt x="243554" y="146890"/>
                  </a:lnTo>
                  <a:lnTo>
                    <a:pt x="228831" y="138413"/>
                  </a:lnTo>
                  <a:lnTo>
                    <a:pt x="243479" y="129974"/>
                  </a:lnTo>
                  <a:close/>
                  <a:moveTo>
                    <a:pt x="15207" y="138339"/>
                  </a:moveTo>
                  <a:lnTo>
                    <a:pt x="29929" y="146816"/>
                  </a:lnTo>
                  <a:lnTo>
                    <a:pt x="15281" y="155255"/>
                  </a:lnTo>
                  <a:lnTo>
                    <a:pt x="596" y="146778"/>
                  </a:lnTo>
                  <a:lnTo>
                    <a:pt x="15207" y="138339"/>
                  </a:lnTo>
                  <a:close/>
                  <a:moveTo>
                    <a:pt x="45655" y="138376"/>
                  </a:moveTo>
                  <a:lnTo>
                    <a:pt x="60378" y="146890"/>
                  </a:lnTo>
                  <a:lnTo>
                    <a:pt x="45730" y="155329"/>
                  </a:lnTo>
                  <a:lnTo>
                    <a:pt x="31007" y="146816"/>
                  </a:lnTo>
                  <a:lnTo>
                    <a:pt x="45655" y="138376"/>
                  </a:lnTo>
                  <a:close/>
                  <a:moveTo>
                    <a:pt x="76104" y="138451"/>
                  </a:moveTo>
                  <a:lnTo>
                    <a:pt x="90789" y="146927"/>
                  </a:lnTo>
                  <a:lnTo>
                    <a:pt x="76178" y="155367"/>
                  </a:lnTo>
                  <a:lnTo>
                    <a:pt x="61456" y="146890"/>
                  </a:lnTo>
                  <a:lnTo>
                    <a:pt x="76104" y="138451"/>
                  </a:lnTo>
                  <a:close/>
                  <a:moveTo>
                    <a:pt x="106516" y="138488"/>
                  </a:moveTo>
                  <a:lnTo>
                    <a:pt x="121238" y="147002"/>
                  </a:lnTo>
                  <a:lnTo>
                    <a:pt x="106627" y="155441"/>
                  </a:lnTo>
                  <a:lnTo>
                    <a:pt x="91905" y="146927"/>
                  </a:lnTo>
                  <a:lnTo>
                    <a:pt x="106516" y="138488"/>
                  </a:lnTo>
                  <a:close/>
                  <a:moveTo>
                    <a:pt x="136964" y="138562"/>
                  </a:moveTo>
                  <a:lnTo>
                    <a:pt x="151687" y="147039"/>
                  </a:lnTo>
                  <a:lnTo>
                    <a:pt x="137076" y="155478"/>
                  </a:lnTo>
                  <a:lnTo>
                    <a:pt x="122353" y="147002"/>
                  </a:lnTo>
                  <a:lnTo>
                    <a:pt x="136964" y="138562"/>
                  </a:lnTo>
                  <a:close/>
                  <a:moveTo>
                    <a:pt x="167413" y="138599"/>
                  </a:moveTo>
                  <a:lnTo>
                    <a:pt x="182136" y="147113"/>
                  </a:lnTo>
                  <a:lnTo>
                    <a:pt x="167525" y="155552"/>
                  </a:lnTo>
                  <a:lnTo>
                    <a:pt x="152802" y="147039"/>
                  </a:lnTo>
                  <a:lnTo>
                    <a:pt x="167413" y="138599"/>
                  </a:lnTo>
                  <a:close/>
                  <a:moveTo>
                    <a:pt x="197862" y="138674"/>
                  </a:moveTo>
                  <a:lnTo>
                    <a:pt x="212584" y="147150"/>
                  </a:lnTo>
                  <a:lnTo>
                    <a:pt x="197936" y="155590"/>
                  </a:lnTo>
                  <a:lnTo>
                    <a:pt x="183214" y="147113"/>
                  </a:lnTo>
                  <a:lnTo>
                    <a:pt x="197862" y="138674"/>
                  </a:lnTo>
                  <a:close/>
                  <a:moveTo>
                    <a:pt x="228311" y="138711"/>
                  </a:moveTo>
                  <a:lnTo>
                    <a:pt x="242996" y="147225"/>
                  </a:lnTo>
                  <a:lnTo>
                    <a:pt x="228385" y="155664"/>
                  </a:lnTo>
                  <a:lnTo>
                    <a:pt x="213663" y="147150"/>
                  </a:lnTo>
                  <a:lnTo>
                    <a:pt x="228311" y="138711"/>
                  </a:lnTo>
                  <a:close/>
                  <a:moveTo>
                    <a:pt x="258722" y="138785"/>
                  </a:moveTo>
                  <a:lnTo>
                    <a:pt x="273445" y="147262"/>
                  </a:lnTo>
                  <a:lnTo>
                    <a:pt x="258834" y="155701"/>
                  </a:lnTo>
                  <a:lnTo>
                    <a:pt x="244111" y="147225"/>
                  </a:lnTo>
                  <a:lnTo>
                    <a:pt x="258722" y="138785"/>
                  </a:lnTo>
                  <a:close/>
                  <a:moveTo>
                    <a:pt x="18367" y="0"/>
                  </a:moveTo>
                  <a:lnTo>
                    <a:pt x="29148" y="6209"/>
                  </a:lnTo>
                  <a:lnTo>
                    <a:pt x="14537" y="14686"/>
                  </a:lnTo>
                  <a:lnTo>
                    <a:pt x="1" y="6283"/>
                  </a:lnTo>
                  <a:lnTo>
                    <a:pt x="1" y="6915"/>
                  </a:lnTo>
                  <a:lnTo>
                    <a:pt x="13980" y="14983"/>
                  </a:lnTo>
                  <a:lnTo>
                    <a:pt x="1" y="23051"/>
                  </a:lnTo>
                  <a:lnTo>
                    <a:pt x="1" y="23683"/>
                  </a:lnTo>
                  <a:lnTo>
                    <a:pt x="14537" y="15318"/>
                  </a:lnTo>
                  <a:lnTo>
                    <a:pt x="29260" y="23794"/>
                  </a:lnTo>
                  <a:lnTo>
                    <a:pt x="14649" y="32234"/>
                  </a:lnTo>
                  <a:lnTo>
                    <a:pt x="1" y="23794"/>
                  </a:lnTo>
                  <a:lnTo>
                    <a:pt x="1" y="24426"/>
                  </a:lnTo>
                  <a:lnTo>
                    <a:pt x="14091" y="32568"/>
                  </a:lnTo>
                  <a:lnTo>
                    <a:pt x="1" y="40673"/>
                  </a:lnTo>
                  <a:lnTo>
                    <a:pt x="1" y="41305"/>
                  </a:lnTo>
                  <a:lnTo>
                    <a:pt x="14649" y="32866"/>
                  </a:lnTo>
                  <a:lnTo>
                    <a:pt x="29334" y="41379"/>
                  </a:lnTo>
                  <a:lnTo>
                    <a:pt x="14723" y="49819"/>
                  </a:lnTo>
                  <a:lnTo>
                    <a:pt x="1" y="41305"/>
                  </a:lnTo>
                  <a:lnTo>
                    <a:pt x="1" y="41937"/>
                  </a:lnTo>
                  <a:lnTo>
                    <a:pt x="14166" y="50153"/>
                  </a:lnTo>
                  <a:lnTo>
                    <a:pt x="1" y="58332"/>
                  </a:lnTo>
                  <a:lnTo>
                    <a:pt x="1" y="59485"/>
                  </a:lnTo>
                  <a:lnTo>
                    <a:pt x="14277" y="67701"/>
                  </a:lnTo>
                  <a:lnTo>
                    <a:pt x="1" y="75955"/>
                  </a:lnTo>
                  <a:lnTo>
                    <a:pt x="1" y="76996"/>
                  </a:lnTo>
                  <a:lnTo>
                    <a:pt x="14351" y="85286"/>
                  </a:lnTo>
                  <a:lnTo>
                    <a:pt x="1" y="93577"/>
                  </a:lnTo>
                  <a:lnTo>
                    <a:pt x="1" y="94506"/>
                  </a:lnTo>
                  <a:lnTo>
                    <a:pt x="14463" y="102871"/>
                  </a:lnTo>
                  <a:lnTo>
                    <a:pt x="1" y="111199"/>
                  </a:lnTo>
                  <a:lnTo>
                    <a:pt x="1" y="112017"/>
                  </a:lnTo>
                  <a:lnTo>
                    <a:pt x="14574" y="120419"/>
                  </a:lnTo>
                  <a:lnTo>
                    <a:pt x="1" y="128859"/>
                  </a:lnTo>
                  <a:lnTo>
                    <a:pt x="1" y="129565"/>
                  </a:lnTo>
                  <a:lnTo>
                    <a:pt x="14649" y="138004"/>
                  </a:lnTo>
                  <a:lnTo>
                    <a:pt x="38" y="146444"/>
                  </a:lnTo>
                  <a:lnTo>
                    <a:pt x="1" y="146444"/>
                  </a:lnTo>
                  <a:lnTo>
                    <a:pt x="1" y="147113"/>
                  </a:lnTo>
                  <a:lnTo>
                    <a:pt x="38" y="147076"/>
                  </a:lnTo>
                  <a:lnTo>
                    <a:pt x="14760" y="155590"/>
                  </a:lnTo>
                  <a:lnTo>
                    <a:pt x="6767" y="160200"/>
                  </a:lnTo>
                  <a:lnTo>
                    <a:pt x="7845" y="160200"/>
                  </a:lnTo>
                  <a:lnTo>
                    <a:pt x="15281" y="155924"/>
                  </a:lnTo>
                  <a:lnTo>
                    <a:pt x="22754" y="160200"/>
                  </a:lnTo>
                  <a:lnTo>
                    <a:pt x="23832" y="160200"/>
                  </a:lnTo>
                  <a:lnTo>
                    <a:pt x="15839" y="155590"/>
                  </a:lnTo>
                  <a:lnTo>
                    <a:pt x="30487" y="147150"/>
                  </a:lnTo>
                  <a:lnTo>
                    <a:pt x="45172" y="155627"/>
                  </a:lnTo>
                  <a:lnTo>
                    <a:pt x="37290" y="160200"/>
                  </a:lnTo>
                  <a:lnTo>
                    <a:pt x="38406" y="160200"/>
                  </a:lnTo>
                  <a:lnTo>
                    <a:pt x="45730" y="155961"/>
                  </a:lnTo>
                  <a:lnTo>
                    <a:pt x="53091" y="160200"/>
                  </a:lnTo>
                  <a:lnTo>
                    <a:pt x="54169" y="160200"/>
                  </a:lnTo>
                  <a:lnTo>
                    <a:pt x="46287" y="155627"/>
                  </a:lnTo>
                  <a:lnTo>
                    <a:pt x="60898" y="147187"/>
                  </a:lnTo>
                  <a:lnTo>
                    <a:pt x="75621" y="155701"/>
                  </a:lnTo>
                  <a:lnTo>
                    <a:pt x="67851" y="160200"/>
                  </a:lnTo>
                  <a:lnTo>
                    <a:pt x="68929" y="160200"/>
                  </a:lnTo>
                  <a:lnTo>
                    <a:pt x="76178" y="155999"/>
                  </a:lnTo>
                  <a:lnTo>
                    <a:pt x="83428" y="160200"/>
                  </a:lnTo>
                  <a:lnTo>
                    <a:pt x="84543" y="160200"/>
                  </a:lnTo>
                  <a:lnTo>
                    <a:pt x="76736" y="155701"/>
                  </a:lnTo>
                  <a:lnTo>
                    <a:pt x="91347" y="147262"/>
                  </a:lnTo>
                  <a:lnTo>
                    <a:pt x="106070" y="155738"/>
                  </a:lnTo>
                  <a:lnTo>
                    <a:pt x="98374" y="160200"/>
                  </a:lnTo>
                  <a:lnTo>
                    <a:pt x="99489" y="160200"/>
                  </a:lnTo>
                  <a:lnTo>
                    <a:pt x="106627" y="156073"/>
                  </a:lnTo>
                  <a:lnTo>
                    <a:pt x="113765" y="160200"/>
                  </a:lnTo>
                  <a:lnTo>
                    <a:pt x="114881" y="160200"/>
                  </a:lnTo>
                  <a:lnTo>
                    <a:pt x="107185" y="155738"/>
                  </a:lnTo>
                  <a:lnTo>
                    <a:pt x="121796" y="147299"/>
                  </a:lnTo>
                  <a:lnTo>
                    <a:pt x="136518" y="155813"/>
                  </a:lnTo>
                  <a:lnTo>
                    <a:pt x="128897" y="160200"/>
                  </a:lnTo>
                  <a:lnTo>
                    <a:pt x="130012" y="160200"/>
                  </a:lnTo>
                  <a:lnTo>
                    <a:pt x="137076" y="156110"/>
                  </a:lnTo>
                  <a:lnTo>
                    <a:pt x="144103" y="160200"/>
                  </a:lnTo>
                  <a:lnTo>
                    <a:pt x="145218" y="160200"/>
                  </a:lnTo>
                  <a:lnTo>
                    <a:pt x="137634" y="155813"/>
                  </a:lnTo>
                  <a:lnTo>
                    <a:pt x="152245" y="147373"/>
                  </a:lnTo>
                  <a:lnTo>
                    <a:pt x="166967" y="155850"/>
                  </a:lnTo>
                  <a:lnTo>
                    <a:pt x="159457" y="160200"/>
                  </a:lnTo>
                  <a:lnTo>
                    <a:pt x="160535" y="160200"/>
                  </a:lnTo>
                  <a:lnTo>
                    <a:pt x="167525" y="156184"/>
                  </a:lnTo>
                  <a:lnTo>
                    <a:pt x="174477" y="160200"/>
                  </a:lnTo>
                  <a:lnTo>
                    <a:pt x="175555" y="160200"/>
                  </a:lnTo>
                  <a:lnTo>
                    <a:pt x="168045" y="155850"/>
                  </a:lnTo>
                  <a:lnTo>
                    <a:pt x="182693" y="147410"/>
                  </a:lnTo>
                  <a:lnTo>
                    <a:pt x="197379" y="155924"/>
                  </a:lnTo>
                  <a:lnTo>
                    <a:pt x="189980" y="160200"/>
                  </a:lnTo>
                  <a:lnTo>
                    <a:pt x="191096" y="160200"/>
                  </a:lnTo>
                  <a:lnTo>
                    <a:pt x="197936" y="156222"/>
                  </a:lnTo>
                  <a:lnTo>
                    <a:pt x="204814" y="160200"/>
                  </a:lnTo>
                  <a:lnTo>
                    <a:pt x="205930" y="160200"/>
                  </a:lnTo>
                  <a:lnTo>
                    <a:pt x="198494" y="155924"/>
                  </a:lnTo>
                  <a:lnTo>
                    <a:pt x="213105" y="147485"/>
                  </a:lnTo>
                  <a:lnTo>
                    <a:pt x="227827" y="155961"/>
                  </a:lnTo>
                  <a:lnTo>
                    <a:pt x="220503" y="160200"/>
                  </a:lnTo>
                  <a:lnTo>
                    <a:pt x="221619" y="160200"/>
                  </a:lnTo>
                  <a:lnTo>
                    <a:pt x="228385" y="156296"/>
                  </a:lnTo>
                  <a:lnTo>
                    <a:pt x="235151" y="160200"/>
                  </a:lnTo>
                  <a:lnTo>
                    <a:pt x="236267" y="160200"/>
                  </a:lnTo>
                  <a:lnTo>
                    <a:pt x="228943" y="155961"/>
                  </a:lnTo>
                  <a:lnTo>
                    <a:pt x="243554" y="147522"/>
                  </a:lnTo>
                  <a:lnTo>
                    <a:pt x="258276" y="156036"/>
                  </a:lnTo>
                  <a:lnTo>
                    <a:pt x="251064" y="160200"/>
                  </a:lnTo>
                  <a:lnTo>
                    <a:pt x="252142" y="160200"/>
                  </a:lnTo>
                  <a:lnTo>
                    <a:pt x="258834" y="156333"/>
                  </a:lnTo>
                  <a:lnTo>
                    <a:pt x="265489" y="160200"/>
                  </a:lnTo>
                  <a:lnTo>
                    <a:pt x="266604" y="160200"/>
                  </a:lnTo>
                  <a:lnTo>
                    <a:pt x="259392" y="156036"/>
                  </a:lnTo>
                  <a:lnTo>
                    <a:pt x="274002" y="147596"/>
                  </a:lnTo>
                  <a:lnTo>
                    <a:pt x="285528" y="154251"/>
                  </a:lnTo>
                  <a:lnTo>
                    <a:pt x="285528" y="153619"/>
                  </a:lnTo>
                  <a:lnTo>
                    <a:pt x="274560" y="147262"/>
                  </a:lnTo>
                  <a:lnTo>
                    <a:pt x="285528" y="140942"/>
                  </a:lnTo>
                  <a:lnTo>
                    <a:pt x="285528" y="140310"/>
                  </a:lnTo>
                  <a:lnTo>
                    <a:pt x="274002" y="146964"/>
                  </a:lnTo>
                  <a:lnTo>
                    <a:pt x="259280" y="138451"/>
                  </a:lnTo>
                  <a:lnTo>
                    <a:pt x="273891" y="130011"/>
                  </a:lnTo>
                  <a:lnTo>
                    <a:pt x="285528" y="136703"/>
                  </a:lnTo>
                  <a:lnTo>
                    <a:pt x="285528" y="136071"/>
                  </a:lnTo>
                  <a:lnTo>
                    <a:pt x="274449" y="129677"/>
                  </a:lnTo>
                  <a:lnTo>
                    <a:pt x="285528" y="123319"/>
                  </a:lnTo>
                  <a:lnTo>
                    <a:pt x="285528" y="122650"/>
                  </a:lnTo>
                  <a:lnTo>
                    <a:pt x="273891" y="129379"/>
                  </a:lnTo>
                  <a:lnTo>
                    <a:pt x="259206" y="120866"/>
                  </a:lnTo>
                  <a:lnTo>
                    <a:pt x="273817" y="112426"/>
                  </a:lnTo>
                  <a:lnTo>
                    <a:pt x="285528" y="119193"/>
                  </a:lnTo>
                  <a:lnTo>
                    <a:pt x="285528" y="118560"/>
                  </a:lnTo>
                  <a:lnTo>
                    <a:pt x="274374" y="112129"/>
                  </a:lnTo>
                  <a:lnTo>
                    <a:pt x="285528" y="105660"/>
                  </a:lnTo>
                  <a:lnTo>
                    <a:pt x="285528" y="105028"/>
                  </a:lnTo>
                  <a:lnTo>
                    <a:pt x="273817" y="111794"/>
                  </a:lnTo>
                  <a:lnTo>
                    <a:pt x="259094" y="103318"/>
                  </a:lnTo>
                  <a:lnTo>
                    <a:pt x="273705" y="94878"/>
                  </a:lnTo>
                  <a:lnTo>
                    <a:pt x="285528" y="101682"/>
                  </a:lnTo>
                  <a:lnTo>
                    <a:pt x="285528" y="101050"/>
                  </a:lnTo>
                  <a:lnTo>
                    <a:pt x="274263" y="94544"/>
                  </a:lnTo>
                  <a:lnTo>
                    <a:pt x="285528" y="88037"/>
                  </a:lnTo>
                  <a:lnTo>
                    <a:pt x="285528" y="87405"/>
                  </a:lnTo>
                  <a:lnTo>
                    <a:pt x="273705" y="94209"/>
                  </a:lnTo>
                  <a:lnTo>
                    <a:pt x="258983" y="85732"/>
                  </a:lnTo>
                  <a:lnTo>
                    <a:pt x="273631" y="77293"/>
                  </a:lnTo>
                  <a:lnTo>
                    <a:pt x="285528" y="84171"/>
                  </a:lnTo>
                  <a:lnTo>
                    <a:pt x="285528" y="83539"/>
                  </a:lnTo>
                  <a:lnTo>
                    <a:pt x="274188" y="76958"/>
                  </a:lnTo>
                  <a:lnTo>
                    <a:pt x="285528" y="70415"/>
                  </a:lnTo>
                  <a:lnTo>
                    <a:pt x="285528" y="69783"/>
                  </a:lnTo>
                  <a:lnTo>
                    <a:pt x="273631" y="76661"/>
                  </a:lnTo>
                  <a:lnTo>
                    <a:pt x="258908" y="68147"/>
                  </a:lnTo>
                  <a:lnTo>
                    <a:pt x="273519" y="59708"/>
                  </a:lnTo>
                  <a:lnTo>
                    <a:pt x="285528" y="66623"/>
                  </a:lnTo>
                  <a:lnTo>
                    <a:pt x="285528" y="65991"/>
                  </a:lnTo>
                  <a:lnTo>
                    <a:pt x="274077" y="59373"/>
                  </a:lnTo>
                  <a:lnTo>
                    <a:pt x="285528" y="52793"/>
                  </a:lnTo>
                  <a:lnTo>
                    <a:pt x="285528" y="52161"/>
                  </a:lnTo>
                  <a:lnTo>
                    <a:pt x="273519" y="59076"/>
                  </a:lnTo>
                  <a:lnTo>
                    <a:pt x="258797" y="50562"/>
                  </a:lnTo>
                  <a:lnTo>
                    <a:pt x="273445" y="42123"/>
                  </a:lnTo>
                  <a:lnTo>
                    <a:pt x="285528" y="49112"/>
                  </a:lnTo>
                  <a:lnTo>
                    <a:pt x="285528" y="48480"/>
                  </a:lnTo>
                  <a:lnTo>
                    <a:pt x="273965" y="41825"/>
                  </a:lnTo>
                  <a:lnTo>
                    <a:pt x="285528" y="35133"/>
                  </a:lnTo>
                  <a:lnTo>
                    <a:pt x="285528" y="34501"/>
                  </a:lnTo>
                  <a:lnTo>
                    <a:pt x="273445" y="41491"/>
                  </a:lnTo>
                  <a:lnTo>
                    <a:pt x="258722" y="33014"/>
                  </a:lnTo>
                  <a:lnTo>
                    <a:pt x="273333" y="24575"/>
                  </a:lnTo>
                  <a:lnTo>
                    <a:pt x="285528" y="31602"/>
                  </a:lnTo>
                  <a:lnTo>
                    <a:pt x="285528" y="30969"/>
                  </a:lnTo>
                  <a:lnTo>
                    <a:pt x="273891" y="24240"/>
                  </a:lnTo>
                  <a:lnTo>
                    <a:pt x="285528" y="17511"/>
                  </a:lnTo>
                  <a:lnTo>
                    <a:pt x="285528" y="16879"/>
                  </a:lnTo>
                  <a:lnTo>
                    <a:pt x="273333" y="23906"/>
                  </a:lnTo>
                  <a:lnTo>
                    <a:pt x="258611" y="15429"/>
                  </a:lnTo>
                  <a:lnTo>
                    <a:pt x="273259" y="6990"/>
                  </a:lnTo>
                  <a:lnTo>
                    <a:pt x="285528" y="14091"/>
                  </a:lnTo>
                  <a:lnTo>
                    <a:pt x="285528" y="13459"/>
                  </a:lnTo>
                  <a:lnTo>
                    <a:pt x="273779" y="6655"/>
                  </a:lnTo>
                  <a:lnTo>
                    <a:pt x="285342" y="0"/>
                  </a:lnTo>
                  <a:lnTo>
                    <a:pt x="284226" y="0"/>
                  </a:lnTo>
                  <a:lnTo>
                    <a:pt x="273259" y="6358"/>
                  </a:lnTo>
                  <a:lnTo>
                    <a:pt x="262254" y="0"/>
                  </a:lnTo>
                  <a:lnTo>
                    <a:pt x="261139" y="0"/>
                  </a:lnTo>
                  <a:lnTo>
                    <a:pt x="272701" y="6655"/>
                  </a:lnTo>
                  <a:lnTo>
                    <a:pt x="258053" y="15095"/>
                  </a:lnTo>
                  <a:lnTo>
                    <a:pt x="243368" y="6618"/>
                  </a:lnTo>
                  <a:lnTo>
                    <a:pt x="254781" y="0"/>
                  </a:lnTo>
                  <a:lnTo>
                    <a:pt x="253703" y="0"/>
                  </a:lnTo>
                  <a:lnTo>
                    <a:pt x="242810" y="6283"/>
                  </a:lnTo>
                  <a:lnTo>
                    <a:pt x="231917" y="0"/>
                  </a:lnTo>
                  <a:lnTo>
                    <a:pt x="230802" y="0"/>
                  </a:lnTo>
                  <a:lnTo>
                    <a:pt x="242252" y="6618"/>
                  </a:lnTo>
                  <a:lnTo>
                    <a:pt x="227642" y="15057"/>
                  </a:lnTo>
                  <a:lnTo>
                    <a:pt x="212919" y="6544"/>
                  </a:lnTo>
                  <a:lnTo>
                    <a:pt x="224258" y="0"/>
                  </a:lnTo>
                  <a:lnTo>
                    <a:pt x="223143" y="0"/>
                  </a:lnTo>
                  <a:lnTo>
                    <a:pt x="212361" y="6246"/>
                  </a:lnTo>
                  <a:lnTo>
                    <a:pt x="201543" y="0"/>
                  </a:lnTo>
                  <a:lnTo>
                    <a:pt x="200464" y="0"/>
                  </a:lnTo>
                  <a:lnTo>
                    <a:pt x="211804" y="6544"/>
                  </a:lnTo>
                  <a:lnTo>
                    <a:pt x="197193" y="14983"/>
                  </a:lnTo>
                  <a:lnTo>
                    <a:pt x="182470" y="6506"/>
                  </a:lnTo>
                  <a:lnTo>
                    <a:pt x="193735" y="0"/>
                  </a:lnTo>
                  <a:lnTo>
                    <a:pt x="192620" y="0"/>
                  </a:lnTo>
                  <a:lnTo>
                    <a:pt x="181913" y="6172"/>
                  </a:lnTo>
                  <a:lnTo>
                    <a:pt x="171205" y="0"/>
                  </a:lnTo>
                  <a:lnTo>
                    <a:pt x="170127" y="0"/>
                  </a:lnTo>
                  <a:lnTo>
                    <a:pt x="181355" y="6506"/>
                  </a:lnTo>
                  <a:lnTo>
                    <a:pt x="166744" y="14946"/>
                  </a:lnTo>
                  <a:lnTo>
                    <a:pt x="152022" y="6432"/>
                  </a:lnTo>
                  <a:lnTo>
                    <a:pt x="163175" y="0"/>
                  </a:lnTo>
                  <a:lnTo>
                    <a:pt x="162097" y="0"/>
                  </a:lnTo>
                  <a:lnTo>
                    <a:pt x="151464" y="6135"/>
                  </a:lnTo>
                  <a:lnTo>
                    <a:pt x="140868" y="0"/>
                  </a:lnTo>
                  <a:lnTo>
                    <a:pt x="139753" y="0"/>
                  </a:lnTo>
                  <a:lnTo>
                    <a:pt x="150906" y="6432"/>
                  </a:lnTo>
                  <a:lnTo>
                    <a:pt x="136295" y="14871"/>
                  </a:lnTo>
                  <a:lnTo>
                    <a:pt x="121573" y="6395"/>
                  </a:lnTo>
                  <a:lnTo>
                    <a:pt x="132652" y="0"/>
                  </a:lnTo>
                  <a:lnTo>
                    <a:pt x="131536" y="0"/>
                  </a:lnTo>
                  <a:lnTo>
                    <a:pt x="121052" y="6060"/>
                  </a:lnTo>
                  <a:lnTo>
                    <a:pt x="110531" y="0"/>
                  </a:lnTo>
                  <a:lnTo>
                    <a:pt x="109416" y="0"/>
                  </a:lnTo>
                  <a:lnTo>
                    <a:pt x="120495" y="6395"/>
                  </a:lnTo>
                  <a:lnTo>
                    <a:pt x="105846" y="14834"/>
                  </a:lnTo>
                  <a:lnTo>
                    <a:pt x="91161" y="6321"/>
                  </a:lnTo>
                  <a:lnTo>
                    <a:pt x="102129" y="0"/>
                  </a:lnTo>
                  <a:lnTo>
                    <a:pt x="101013" y="0"/>
                  </a:lnTo>
                  <a:lnTo>
                    <a:pt x="90603" y="6023"/>
                  </a:lnTo>
                  <a:lnTo>
                    <a:pt x="80156" y="0"/>
                  </a:lnTo>
                  <a:lnTo>
                    <a:pt x="79078" y="0"/>
                  </a:lnTo>
                  <a:lnTo>
                    <a:pt x="90046" y="6321"/>
                  </a:lnTo>
                  <a:lnTo>
                    <a:pt x="75435" y="14760"/>
                  </a:lnTo>
                  <a:lnTo>
                    <a:pt x="60712" y="6283"/>
                  </a:lnTo>
                  <a:lnTo>
                    <a:pt x="71568" y="0"/>
                  </a:lnTo>
                  <a:lnTo>
                    <a:pt x="70490" y="0"/>
                  </a:lnTo>
                  <a:lnTo>
                    <a:pt x="60155" y="5949"/>
                  </a:lnTo>
                  <a:lnTo>
                    <a:pt x="49819" y="0"/>
                  </a:lnTo>
                  <a:lnTo>
                    <a:pt x="48741" y="0"/>
                  </a:lnTo>
                  <a:lnTo>
                    <a:pt x="59597" y="6283"/>
                  </a:lnTo>
                  <a:lnTo>
                    <a:pt x="44986" y="14723"/>
                  </a:lnTo>
                  <a:lnTo>
                    <a:pt x="30264" y="6209"/>
                  </a:lnTo>
                  <a:lnTo>
                    <a:pt x="41045" y="0"/>
                  </a:lnTo>
                  <a:lnTo>
                    <a:pt x="39930" y="0"/>
                  </a:lnTo>
                  <a:lnTo>
                    <a:pt x="29706" y="5912"/>
                  </a:lnTo>
                  <a:lnTo>
                    <a:pt x="1948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30" name="Google Shape;3130;p20"/>
          <p:cNvSpPr txBox="1"/>
          <p:nvPr>
            <p:ph type="title"/>
          </p:nvPr>
        </p:nvSpPr>
        <p:spPr>
          <a:xfrm>
            <a:off x="720000" y="365760"/>
            <a:ext cx="7704000" cy="548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131" name="Google Shape;3131;p20"/>
          <p:cNvSpPr txBox="1"/>
          <p:nvPr>
            <p:ph idx="1" type="subTitle"/>
          </p:nvPr>
        </p:nvSpPr>
        <p:spPr>
          <a:xfrm>
            <a:off x="721879" y="3064967"/>
            <a:ext cx="2501700" cy="73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132" name="Google Shape;3132;p20"/>
          <p:cNvSpPr txBox="1"/>
          <p:nvPr>
            <p:ph idx="2" type="subTitle"/>
          </p:nvPr>
        </p:nvSpPr>
        <p:spPr>
          <a:xfrm>
            <a:off x="3323100" y="3064967"/>
            <a:ext cx="2501700" cy="73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133" name="Google Shape;3133;p20"/>
          <p:cNvSpPr txBox="1"/>
          <p:nvPr>
            <p:ph idx="3" type="subTitle"/>
          </p:nvPr>
        </p:nvSpPr>
        <p:spPr>
          <a:xfrm>
            <a:off x="5920421" y="3064967"/>
            <a:ext cx="2501700" cy="73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134" name="Google Shape;3134;p20"/>
          <p:cNvSpPr txBox="1"/>
          <p:nvPr>
            <p:ph idx="4" type="title"/>
          </p:nvPr>
        </p:nvSpPr>
        <p:spPr>
          <a:xfrm>
            <a:off x="719929" y="2842463"/>
            <a:ext cx="2505600" cy="36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2200">
                <a:solidFill>
                  <a:schemeClr val="lt1"/>
                </a:solidFill>
                <a:latin typeface="Cinzel ExtraBold"/>
                <a:ea typeface="Cinzel ExtraBold"/>
                <a:cs typeface="Cinzel ExtraBold"/>
                <a:sym typeface="Cinzel Extra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135" name="Google Shape;3135;p20"/>
          <p:cNvSpPr txBox="1"/>
          <p:nvPr>
            <p:ph idx="5" type="title"/>
          </p:nvPr>
        </p:nvSpPr>
        <p:spPr>
          <a:xfrm>
            <a:off x="3321150" y="2842463"/>
            <a:ext cx="2505600" cy="36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2200">
                <a:solidFill>
                  <a:schemeClr val="lt1"/>
                </a:solidFill>
                <a:latin typeface="Cinzel ExtraBold"/>
                <a:ea typeface="Cinzel ExtraBold"/>
                <a:cs typeface="Cinzel ExtraBold"/>
                <a:sym typeface="Cinzel Extra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136" name="Google Shape;3136;p20"/>
          <p:cNvSpPr txBox="1"/>
          <p:nvPr>
            <p:ph idx="6" type="title"/>
          </p:nvPr>
        </p:nvSpPr>
        <p:spPr>
          <a:xfrm>
            <a:off x="5918471" y="2842463"/>
            <a:ext cx="2505600" cy="36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2200">
                <a:solidFill>
                  <a:schemeClr val="lt1"/>
                </a:solidFill>
                <a:latin typeface="Cinzel ExtraBold"/>
                <a:ea typeface="Cinzel ExtraBold"/>
                <a:cs typeface="Cinzel ExtraBold"/>
                <a:sym typeface="Cinzel Extra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pic>
        <p:nvPicPr>
          <p:cNvPr id="3137" name="Google Shape;3137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09177" y="1063933"/>
            <a:ext cx="748000" cy="69847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8" name="Google Shape;3138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66126" y="1762425"/>
            <a:ext cx="440784" cy="41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9" name="Google Shape;3139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2926" y="1381425"/>
            <a:ext cx="440784" cy="41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0" name="Google Shape;3140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2926" y="1928500"/>
            <a:ext cx="440784" cy="4116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41" name="Google Shape;3141;p20"/>
          <p:cNvGrpSpPr/>
          <p:nvPr/>
        </p:nvGrpSpPr>
        <p:grpSpPr>
          <a:xfrm>
            <a:off x="17575" y="3754725"/>
            <a:ext cx="1609975" cy="1417100"/>
            <a:chOff x="2665050" y="3709800"/>
            <a:chExt cx="1609975" cy="1417100"/>
          </a:xfrm>
        </p:grpSpPr>
        <p:sp>
          <p:nvSpPr>
            <p:cNvPr id="3142" name="Google Shape;3142;p20"/>
            <p:cNvSpPr/>
            <p:nvPr/>
          </p:nvSpPr>
          <p:spPr>
            <a:xfrm>
              <a:off x="2665050" y="4103075"/>
              <a:ext cx="1609975" cy="1023825"/>
            </a:xfrm>
            <a:custGeom>
              <a:rect b="b" l="l" r="r" t="t"/>
              <a:pathLst>
                <a:path extrusionOk="0" h="40953" w="64399">
                  <a:moveTo>
                    <a:pt x="47830" y="0"/>
                  </a:moveTo>
                  <a:lnTo>
                    <a:pt x="0" y="28135"/>
                  </a:lnTo>
                  <a:lnTo>
                    <a:pt x="23446" y="40953"/>
                  </a:lnTo>
                  <a:lnTo>
                    <a:pt x="64399" y="16569"/>
                  </a:lnTo>
                  <a:close/>
                </a:path>
              </a:pathLst>
            </a:custGeom>
            <a:solidFill>
              <a:srgbClr val="000000">
                <a:alpha val="13689"/>
              </a:srgbClr>
            </a:solidFill>
            <a:ln>
              <a:noFill/>
            </a:ln>
          </p:spPr>
        </p:sp>
        <p:pic>
          <p:nvPicPr>
            <p:cNvPr id="3143" name="Google Shape;3143;p2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754900" y="3709800"/>
              <a:ext cx="1514849" cy="13414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144" name="Google Shape;3144;p20"/>
          <p:cNvGrpSpPr/>
          <p:nvPr/>
        </p:nvGrpSpPr>
        <p:grpSpPr>
          <a:xfrm>
            <a:off x="8024456" y="3796365"/>
            <a:ext cx="930050" cy="851904"/>
            <a:chOff x="6650881" y="4048340"/>
            <a:chExt cx="930050" cy="851904"/>
          </a:xfrm>
        </p:grpSpPr>
        <p:sp>
          <p:nvSpPr>
            <p:cNvPr id="3145" name="Google Shape;3145;p20"/>
            <p:cNvSpPr/>
            <p:nvPr/>
          </p:nvSpPr>
          <p:spPr>
            <a:xfrm>
              <a:off x="6650881" y="4470394"/>
              <a:ext cx="930050" cy="429850"/>
            </a:xfrm>
            <a:custGeom>
              <a:rect b="b" l="l" r="r" t="t"/>
              <a:pathLst>
                <a:path extrusionOk="0" h="17194" w="37202">
                  <a:moveTo>
                    <a:pt x="5628" y="3752"/>
                  </a:moveTo>
                  <a:lnTo>
                    <a:pt x="0" y="7503"/>
                  </a:lnTo>
                  <a:lnTo>
                    <a:pt x="16256" y="17194"/>
                  </a:lnTo>
                  <a:lnTo>
                    <a:pt x="37202" y="5002"/>
                  </a:lnTo>
                  <a:lnTo>
                    <a:pt x="18445" y="0"/>
                  </a:lnTo>
                  <a:close/>
                </a:path>
              </a:pathLst>
            </a:custGeom>
            <a:solidFill>
              <a:srgbClr val="000000">
                <a:alpha val="13689"/>
              </a:srgbClr>
            </a:solidFill>
            <a:ln>
              <a:noFill/>
            </a:ln>
          </p:spPr>
        </p:sp>
        <p:pic>
          <p:nvPicPr>
            <p:cNvPr id="3146" name="Google Shape;3146;p2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706690" y="4048340"/>
              <a:ext cx="817475" cy="7953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147" name="Google Shape;3147;p20"/>
          <p:cNvGrpSpPr/>
          <p:nvPr/>
        </p:nvGrpSpPr>
        <p:grpSpPr>
          <a:xfrm>
            <a:off x="7795856" y="4177365"/>
            <a:ext cx="930050" cy="851904"/>
            <a:chOff x="6650881" y="4048340"/>
            <a:chExt cx="930050" cy="851904"/>
          </a:xfrm>
        </p:grpSpPr>
        <p:sp>
          <p:nvSpPr>
            <p:cNvPr id="3148" name="Google Shape;3148;p20"/>
            <p:cNvSpPr/>
            <p:nvPr/>
          </p:nvSpPr>
          <p:spPr>
            <a:xfrm>
              <a:off x="6650881" y="4470394"/>
              <a:ext cx="930050" cy="429850"/>
            </a:xfrm>
            <a:custGeom>
              <a:rect b="b" l="l" r="r" t="t"/>
              <a:pathLst>
                <a:path extrusionOk="0" h="17194" w="37202">
                  <a:moveTo>
                    <a:pt x="5628" y="3752"/>
                  </a:moveTo>
                  <a:lnTo>
                    <a:pt x="0" y="7503"/>
                  </a:lnTo>
                  <a:lnTo>
                    <a:pt x="16256" y="17194"/>
                  </a:lnTo>
                  <a:lnTo>
                    <a:pt x="37202" y="5002"/>
                  </a:lnTo>
                  <a:lnTo>
                    <a:pt x="18445" y="0"/>
                  </a:lnTo>
                  <a:close/>
                </a:path>
              </a:pathLst>
            </a:custGeom>
            <a:solidFill>
              <a:srgbClr val="000000">
                <a:alpha val="13689"/>
              </a:srgbClr>
            </a:solidFill>
            <a:ln>
              <a:noFill/>
            </a:ln>
          </p:spPr>
        </p:sp>
        <p:pic>
          <p:nvPicPr>
            <p:cNvPr id="3149" name="Google Shape;3149;p2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706690" y="4048340"/>
              <a:ext cx="817475" cy="7953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6" name="Google Shape;186;p3"/>
          <p:cNvGrpSpPr/>
          <p:nvPr/>
        </p:nvGrpSpPr>
        <p:grpSpPr>
          <a:xfrm>
            <a:off x="1" y="4"/>
            <a:ext cx="9144034" cy="5130405"/>
            <a:chOff x="241825" y="855000"/>
            <a:chExt cx="7138200" cy="4005000"/>
          </a:xfrm>
        </p:grpSpPr>
        <p:sp>
          <p:nvSpPr>
            <p:cNvPr id="187" name="Google Shape;187;p3"/>
            <p:cNvSpPr/>
            <p:nvPr/>
          </p:nvSpPr>
          <p:spPr>
            <a:xfrm>
              <a:off x="7093725" y="2174800"/>
              <a:ext cx="286300" cy="330000"/>
            </a:xfrm>
            <a:custGeom>
              <a:rect b="b" l="l" r="r" t="t"/>
              <a:pathLst>
                <a:path extrusionOk="0" fill="none" h="13200" w="11452">
                  <a:moveTo>
                    <a:pt x="11452" y="13199"/>
                  </a:moveTo>
                  <a:lnTo>
                    <a:pt x="11452" y="1"/>
                  </a:lnTo>
                  <a:lnTo>
                    <a:pt x="1" y="6581"/>
                  </a:lnTo>
                  <a:lnTo>
                    <a:pt x="11452" y="1319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3"/>
            <p:cNvSpPr/>
            <p:nvPr/>
          </p:nvSpPr>
          <p:spPr>
            <a:xfrm>
              <a:off x="6714525" y="2347675"/>
              <a:ext cx="665500" cy="423875"/>
            </a:xfrm>
            <a:custGeom>
              <a:rect b="b" l="l" r="r" t="t"/>
              <a:pathLst>
                <a:path extrusionOk="0" fill="none" h="16955" w="26620">
                  <a:moveTo>
                    <a:pt x="0" y="8440"/>
                  </a:moveTo>
                  <a:lnTo>
                    <a:pt x="14723" y="16954"/>
                  </a:lnTo>
                  <a:lnTo>
                    <a:pt x="26620" y="10076"/>
                  </a:lnTo>
                  <a:lnTo>
                    <a:pt x="26620" y="6916"/>
                  </a:lnTo>
                  <a:lnTo>
                    <a:pt x="14611" y="1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3"/>
            <p:cNvSpPr/>
            <p:nvPr/>
          </p:nvSpPr>
          <p:spPr>
            <a:xfrm>
              <a:off x="6711725" y="1908050"/>
              <a:ext cx="668300" cy="423850"/>
            </a:xfrm>
            <a:custGeom>
              <a:rect b="b" l="l" r="r" t="t"/>
              <a:pathLst>
                <a:path extrusionOk="0" fill="none" h="16954" w="26732">
                  <a:moveTo>
                    <a:pt x="1" y="8440"/>
                  </a:moveTo>
                  <a:lnTo>
                    <a:pt x="14723" y="16954"/>
                  </a:lnTo>
                  <a:lnTo>
                    <a:pt x="26732" y="10039"/>
                  </a:lnTo>
                  <a:lnTo>
                    <a:pt x="26732" y="6990"/>
                  </a:lnTo>
                  <a:lnTo>
                    <a:pt x="14649" y="1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3"/>
            <p:cNvSpPr/>
            <p:nvPr/>
          </p:nvSpPr>
          <p:spPr>
            <a:xfrm>
              <a:off x="6707075" y="1029725"/>
              <a:ext cx="672950" cy="422925"/>
            </a:xfrm>
            <a:custGeom>
              <a:rect b="b" l="l" r="r" t="t"/>
              <a:pathLst>
                <a:path extrusionOk="0" fill="none" h="16917" w="26918">
                  <a:moveTo>
                    <a:pt x="1" y="8440"/>
                  </a:moveTo>
                  <a:lnTo>
                    <a:pt x="14723" y="16917"/>
                  </a:lnTo>
                  <a:lnTo>
                    <a:pt x="26918" y="9890"/>
                  </a:lnTo>
                  <a:lnTo>
                    <a:pt x="26918" y="7102"/>
                  </a:lnTo>
                  <a:lnTo>
                    <a:pt x="14649" y="1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3"/>
            <p:cNvSpPr/>
            <p:nvPr/>
          </p:nvSpPr>
          <p:spPr>
            <a:xfrm>
              <a:off x="7089075" y="1292775"/>
              <a:ext cx="290950" cy="336475"/>
            </a:xfrm>
            <a:custGeom>
              <a:rect b="b" l="l" r="r" t="t"/>
              <a:pathLst>
                <a:path extrusionOk="0" fill="none" h="13459" w="11638">
                  <a:moveTo>
                    <a:pt x="11638" y="13458"/>
                  </a:moveTo>
                  <a:lnTo>
                    <a:pt x="11638" y="0"/>
                  </a:lnTo>
                  <a:lnTo>
                    <a:pt x="1" y="6729"/>
                  </a:lnTo>
                  <a:lnTo>
                    <a:pt x="11638" y="1345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3"/>
            <p:cNvSpPr/>
            <p:nvPr/>
          </p:nvSpPr>
          <p:spPr>
            <a:xfrm>
              <a:off x="6709875" y="1469350"/>
              <a:ext cx="670150" cy="422925"/>
            </a:xfrm>
            <a:custGeom>
              <a:rect b="b" l="l" r="r" t="t"/>
              <a:pathLst>
                <a:path extrusionOk="0" fill="none" h="16917" w="26806">
                  <a:moveTo>
                    <a:pt x="0" y="8440"/>
                  </a:moveTo>
                  <a:lnTo>
                    <a:pt x="14723" y="16917"/>
                  </a:lnTo>
                  <a:lnTo>
                    <a:pt x="26806" y="9927"/>
                  </a:lnTo>
                  <a:lnTo>
                    <a:pt x="26806" y="7028"/>
                  </a:lnTo>
                  <a:lnTo>
                    <a:pt x="14611" y="1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3"/>
            <p:cNvSpPr/>
            <p:nvPr/>
          </p:nvSpPr>
          <p:spPr>
            <a:xfrm>
              <a:off x="7096525" y="2615375"/>
              <a:ext cx="283500" cy="328100"/>
            </a:xfrm>
            <a:custGeom>
              <a:rect b="b" l="l" r="r" t="t"/>
              <a:pathLst>
                <a:path extrusionOk="0" fill="none" h="13124" w="11340">
                  <a:moveTo>
                    <a:pt x="11340" y="13124"/>
                  </a:moveTo>
                  <a:lnTo>
                    <a:pt x="11340" y="0"/>
                  </a:lnTo>
                  <a:lnTo>
                    <a:pt x="0" y="6543"/>
                  </a:lnTo>
                  <a:lnTo>
                    <a:pt x="11340" y="1312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3"/>
            <p:cNvSpPr/>
            <p:nvPr/>
          </p:nvSpPr>
          <p:spPr>
            <a:xfrm>
              <a:off x="7090950" y="1733325"/>
              <a:ext cx="289075" cy="333700"/>
            </a:xfrm>
            <a:custGeom>
              <a:rect b="b" l="l" r="r" t="t"/>
              <a:pathLst>
                <a:path extrusionOk="0" fill="none" h="13348" w="11563">
                  <a:moveTo>
                    <a:pt x="11563" y="13347"/>
                  </a:moveTo>
                  <a:lnTo>
                    <a:pt x="11563" y="0"/>
                  </a:lnTo>
                  <a:lnTo>
                    <a:pt x="0" y="6692"/>
                  </a:lnTo>
                  <a:lnTo>
                    <a:pt x="11563" y="1334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3"/>
            <p:cNvSpPr/>
            <p:nvPr/>
          </p:nvSpPr>
          <p:spPr>
            <a:xfrm>
              <a:off x="6721950" y="3665650"/>
              <a:ext cx="658075" cy="423850"/>
            </a:xfrm>
            <a:custGeom>
              <a:rect b="b" l="l" r="r" t="t"/>
              <a:pathLst>
                <a:path extrusionOk="0" fill="none" h="16954" w="26323">
                  <a:moveTo>
                    <a:pt x="1" y="8440"/>
                  </a:moveTo>
                  <a:lnTo>
                    <a:pt x="14686" y="16953"/>
                  </a:lnTo>
                  <a:lnTo>
                    <a:pt x="26323" y="10224"/>
                  </a:lnTo>
                  <a:lnTo>
                    <a:pt x="26323" y="6767"/>
                  </a:lnTo>
                  <a:lnTo>
                    <a:pt x="14612" y="0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3"/>
            <p:cNvSpPr/>
            <p:nvPr/>
          </p:nvSpPr>
          <p:spPr>
            <a:xfrm>
              <a:off x="6723825" y="4105275"/>
              <a:ext cx="656200" cy="423850"/>
            </a:xfrm>
            <a:custGeom>
              <a:rect b="b" l="l" r="r" t="t"/>
              <a:pathLst>
                <a:path extrusionOk="0" fill="none" h="16954" w="26248">
                  <a:moveTo>
                    <a:pt x="0" y="8440"/>
                  </a:moveTo>
                  <a:lnTo>
                    <a:pt x="14722" y="16953"/>
                  </a:lnTo>
                  <a:lnTo>
                    <a:pt x="26248" y="10299"/>
                  </a:lnTo>
                  <a:lnTo>
                    <a:pt x="26248" y="6692"/>
                  </a:lnTo>
                  <a:lnTo>
                    <a:pt x="14611" y="0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3"/>
            <p:cNvSpPr/>
            <p:nvPr/>
          </p:nvSpPr>
          <p:spPr>
            <a:xfrm>
              <a:off x="7105825" y="4378525"/>
              <a:ext cx="274200" cy="316975"/>
            </a:xfrm>
            <a:custGeom>
              <a:rect b="b" l="l" r="r" t="t"/>
              <a:pathLst>
                <a:path extrusionOk="0" fill="none" h="12679" w="10968">
                  <a:moveTo>
                    <a:pt x="10968" y="12678"/>
                  </a:moveTo>
                  <a:lnTo>
                    <a:pt x="10968" y="1"/>
                  </a:lnTo>
                  <a:lnTo>
                    <a:pt x="0" y="6321"/>
                  </a:lnTo>
                  <a:lnTo>
                    <a:pt x="10968" y="1267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3"/>
            <p:cNvSpPr/>
            <p:nvPr/>
          </p:nvSpPr>
          <p:spPr>
            <a:xfrm>
              <a:off x="6719175" y="3226950"/>
              <a:ext cx="660850" cy="422925"/>
            </a:xfrm>
            <a:custGeom>
              <a:rect b="b" l="l" r="r" t="t"/>
              <a:pathLst>
                <a:path extrusionOk="0" fill="none" h="16917" w="26434">
                  <a:moveTo>
                    <a:pt x="0" y="8440"/>
                  </a:moveTo>
                  <a:lnTo>
                    <a:pt x="14723" y="16916"/>
                  </a:lnTo>
                  <a:lnTo>
                    <a:pt x="26434" y="10150"/>
                  </a:lnTo>
                  <a:lnTo>
                    <a:pt x="26434" y="6804"/>
                  </a:lnTo>
                  <a:lnTo>
                    <a:pt x="14611" y="0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3"/>
            <p:cNvSpPr/>
            <p:nvPr/>
          </p:nvSpPr>
          <p:spPr>
            <a:xfrm>
              <a:off x="7098375" y="3055925"/>
              <a:ext cx="281650" cy="325325"/>
            </a:xfrm>
            <a:custGeom>
              <a:rect b="b" l="l" r="r" t="t"/>
              <a:pathLst>
                <a:path extrusionOk="0" fill="none" h="13013" w="11266">
                  <a:moveTo>
                    <a:pt x="11266" y="13013"/>
                  </a:moveTo>
                  <a:lnTo>
                    <a:pt x="11266" y="0"/>
                  </a:lnTo>
                  <a:lnTo>
                    <a:pt x="1" y="6507"/>
                  </a:lnTo>
                  <a:lnTo>
                    <a:pt x="11266" y="1301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3"/>
            <p:cNvSpPr/>
            <p:nvPr/>
          </p:nvSpPr>
          <p:spPr>
            <a:xfrm>
              <a:off x="6716375" y="2787325"/>
              <a:ext cx="663650" cy="422900"/>
            </a:xfrm>
            <a:custGeom>
              <a:rect b="b" l="l" r="r" t="t"/>
              <a:pathLst>
                <a:path extrusionOk="0" fill="none" h="16916" w="26546">
                  <a:moveTo>
                    <a:pt x="1" y="8439"/>
                  </a:moveTo>
                  <a:lnTo>
                    <a:pt x="14723" y="16916"/>
                  </a:lnTo>
                  <a:lnTo>
                    <a:pt x="26546" y="10112"/>
                  </a:lnTo>
                  <a:lnTo>
                    <a:pt x="26546" y="6878"/>
                  </a:lnTo>
                  <a:lnTo>
                    <a:pt x="14649" y="0"/>
                  </a:lnTo>
                  <a:lnTo>
                    <a:pt x="1" y="843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3"/>
            <p:cNvSpPr/>
            <p:nvPr/>
          </p:nvSpPr>
          <p:spPr>
            <a:xfrm>
              <a:off x="7101175" y="3496475"/>
              <a:ext cx="278850" cy="322550"/>
            </a:xfrm>
            <a:custGeom>
              <a:rect b="b" l="l" r="r" t="t"/>
              <a:pathLst>
                <a:path extrusionOk="0" fill="none" h="12902" w="11154">
                  <a:moveTo>
                    <a:pt x="11154" y="12901"/>
                  </a:moveTo>
                  <a:lnTo>
                    <a:pt x="11154" y="1"/>
                  </a:lnTo>
                  <a:lnTo>
                    <a:pt x="0" y="6470"/>
                  </a:lnTo>
                  <a:lnTo>
                    <a:pt x="11154" y="1290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3"/>
            <p:cNvSpPr/>
            <p:nvPr/>
          </p:nvSpPr>
          <p:spPr>
            <a:xfrm>
              <a:off x="7103025" y="3937975"/>
              <a:ext cx="277000" cy="318825"/>
            </a:xfrm>
            <a:custGeom>
              <a:rect b="b" l="l" r="r" t="t"/>
              <a:pathLst>
                <a:path extrusionOk="0" fill="none" h="12753" w="11080">
                  <a:moveTo>
                    <a:pt x="11080" y="12752"/>
                  </a:moveTo>
                  <a:lnTo>
                    <a:pt x="11080" y="0"/>
                  </a:lnTo>
                  <a:lnTo>
                    <a:pt x="1" y="6358"/>
                  </a:lnTo>
                  <a:lnTo>
                    <a:pt x="11080" y="1275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3"/>
            <p:cNvSpPr/>
            <p:nvPr/>
          </p:nvSpPr>
          <p:spPr>
            <a:xfrm>
              <a:off x="4429000" y="1904350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1" y="8440"/>
                  </a:moveTo>
                  <a:lnTo>
                    <a:pt x="14723" y="16916"/>
                  </a:lnTo>
                  <a:lnTo>
                    <a:pt x="29334" y="8477"/>
                  </a:lnTo>
                  <a:lnTo>
                    <a:pt x="14611" y="0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3"/>
            <p:cNvSpPr/>
            <p:nvPr/>
          </p:nvSpPr>
          <p:spPr>
            <a:xfrm>
              <a:off x="5190225" y="1905275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0" y="8440"/>
                  </a:moveTo>
                  <a:lnTo>
                    <a:pt x="14723" y="16953"/>
                  </a:lnTo>
                  <a:lnTo>
                    <a:pt x="29334" y="8514"/>
                  </a:lnTo>
                  <a:lnTo>
                    <a:pt x="14611" y="0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3"/>
            <p:cNvSpPr/>
            <p:nvPr/>
          </p:nvSpPr>
          <p:spPr>
            <a:xfrm>
              <a:off x="4049775" y="2123700"/>
              <a:ext cx="733375" cy="422925"/>
            </a:xfrm>
            <a:custGeom>
              <a:rect b="b" l="l" r="r" t="t"/>
              <a:pathLst>
                <a:path extrusionOk="0" fill="none" h="16917" w="29335">
                  <a:moveTo>
                    <a:pt x="1" y="8439"/>
                  </a:moveTo>
                  <a:lnTo>
                    <a:pt x="14723" y="16916"/>
                  </a:lnTo>
                  <a:lnTo>
                    <a:pt x="29334" y="8477"/>
                  </a:lnTo>
                  <a:lnTo>
                    <a:pt x="14612" y="0"/>
                  </a:lnTo>
                  <a:lnTo>
                    <a:pt x="1" y="843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3"/>
            <p:cNvSpPr/>
            <p:nvPr/>
          </p:nvSpPr>
          <p:spPr>
            <a:xfrm>
              <a:off x="4811000" y="2124625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1" y="8440"/>
                  </a:moveTo>
                  <a:lnTo>
                    <a:pt x="14686" y="16953"/>
                  </a:lnTo>
                  <a:lnTo>
                    <a:pt x="29334" y="8514"/>
                  </a:lnTo>
                  <a:lnTo>
                    <a:pt x="14612" y="0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3"/>
            <p:cNvSpPr/>
            <p:nvPr/>
          </p:nvSpPr>
          <p:spPr>
            <a:xfrm>
              <a:off x="2146275" y="189970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0" y="8477"/>
                  </a:moveTo>
                  <a:lnTo>
                    <a:pt x="14686" y="16953"/>
                  </a:lnTo>
                  <a:lnTo>
                    <a:pt x="29334" y="8514"/>
                  </a:lnTo>
                  <a:lnTo>
                    <a:pt x="14611" y="0"/>
                  </a:lnTo>
                  <a:lnTo>
                    <a:pt x="0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3"/>
            <p:cNvSpPr/>
            <p:nvPr/>
          </p:nvSpPr>
          <p:spPr>
            <a:xfrm>
              <a:off x="2527350" y="2120900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0" y="8440"/>
                  </a:moveTo>
                  <a:lnTo>
                    <a:pt x="14723" y="16916"/>
                  </a:lnTo>
                  <a:lnTo>
                    <a:pt x="29334" y="8477"/>
                  </a:lnTo>
                  <a:lnTo>
                    <a:pt x="14649" y="1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3"/>
            <p:cNvSpPr/>
            <p:nvPr/>
          </p:nvSpPr>
          <p:spPr>
            <a:xfrm>
              <a:off x="2534775" y="3438850"/>
              <a:ext cx="733375" cy="422925"/>
            </a:xfrm>
            <a:custGeom>
              <a:rect b="b" l="l" r="r" t="t"/>
              <a:pathLst>
                <a:path extrusionOk="0" fill="none" h="16917" w="29335">
                  <a:moveTo>
                    <a:pt x="29334" y="8477"/>
                  </a:moveTo>
                  <a:lnTo>
                    <a:pt x="14612" y="1"/>
                  </a:lnTo>
                  <a:lnTo>
                    <a:pt x="1" y="8440"/>
                  </a:lnTo>
                  <a:lnTo>
                    <a:pt x="14723" y="16917"/>
                  </a:lnTo>
                  <a:lnTo>
                    <a:pt x="29334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3"/>
            <p:cNvSpPr/>
            <p:nvPr/>
          </p:nvSpPr>
          <p:spPr>
            <a:xfrm>
              <a:off x="5571300" y="2125550"/>
              <a:ext cx="734275" cy="423850"/>
            </a:xfrm>
            <a:custGeom>
              <a:rect b="b" l="l" r="r" t="t"/>
              <a:pathLst>
                <a:path extrusionOk="0" fill="none" h="16954" w="29371">
                  <a:moveTo>
                    <a:pt x="14648" y="0"/>
                  </a:moveTo>
                  <a:lnTo>
                    <a:pt x="0" y="8477"/>
                  </a:lnTo>
                  <a:lnTo>
                    <a:pt x="14723" y="16954"/>
                  </a:lnTo>
                  <a:lnTo>
                    <a:pt x="29371" y="8514"/>
                  </a:lnTo>
                  <a:lnTo>
                    <a:pt x="146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3"/>
            <p:cNvSpPr/>
            <p:nvPr/>
          </p:nvSpPr>
          <p:spPr>
            <a:xfrm>
              <a:off x="2906575" y="190155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0" y="8440"/>
                  </a:moveTo>
                  <a:lnTo>
                    <a:pt x="14722" y="16954"/>
                  </a:lnTo>
                  <a:lnTo>
                    <a:pt x="29333" y="8477"/>
                  </a:lnTo>
                  <a:lnTo>
                    <a:pt x="14648" y="1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3"/>
            <p:cNvSpPr/>
            <p:nvPr/>
          </p:nvSpPr>
          <p:spPr>
            <a:xfrm>
              <a:off x="3288575" y="2121825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0" y="8440"/>
                  </a:moveTo>
                  <a:lnTo>
                    <a:pt x="14723" y="16954"/>
                  </a:lnTo>
                  <a:lnTo>
                    <a:pt x="29334" y="8514"/>
                  </a:lnTo>
                  <a:lnTo>
                    <a:pt x="14611" y="1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3"/>
            <p:cNvSpPr/>
            <p:nvPr/>
          </p:nvSpPr>
          <p:spPr>
            <a:xfrm>
              <a:off x="3667775" y="1902475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1" y="8440"/>
                  </a:moveTo>
                  <a:lnTo>
                    <a:pt x="14723" y="16954"/>
                  </a:lnTo>
                  <a:lnTo>
                    <a:pt x="29334" y="8515"/>
                  </a:lnTo>
                  <a:lnTo>
                    <a:pt x="14612" y="1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3"/>
            <p:cNvSpPr/>
            <p:nvPr/>
          </p:nvSpPr>
          <p:spPr>
            <a:xfrm>
              <a:off x="5574075" y="2565175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14612" y="1"/>
                  </a:moveTo>
                  <a:lnTo>
                    <a:pt x="1" y="8440"/>
                  </a:lnTo>
                  <a:lnTo>
                    <a:pt x="14723" y="16954"/>
                  </a:lnTo>
                  <a:lnTo>
                    <a:pt x="29334" y="8514"/>
                  </a:lnTo>
                  <a:lnTo>
                    <a:pt x="1461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3"/>
            <p:cNvSpPr/>
            <p:nvPr/>
          </p:nvSpPr>
          <p:spPr>
            <a:xfrm>
              <a:off x="3675225" y="3221375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29334" y="8477"/>
                  </a:moveTo>
                  <a:lnTo>
                    <a:pt x="14611" y="0"/>
                  </a:lnTo>
                  <a:lnTo>
                    <a:pt x="0" y="8439"/>
                  </a:lnTo>
                  <a:lnTo>
                    <a:pt x="14723" y="16916"/>
                  </a:lnTo>
                  <a:lnTo>
                    <a:pt x="29334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3"/>
            <p:cNvSpPr/>
            <p:nvPr/>
          </p:nvSpPr>
          <p:spPr>
            <a:xfrm>
              <a:off x="3296000" y="3439775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29334" y="8515"/>
                  </a:moveTo>
                  <a:lnTo>
                    <a:pt x="14612" y="1"/>
                  </a:lnTo>
                  <a:lnTo>
                    <a:pt x="1" y="8440"/>
                  </a:lnTo>
                  <a:lnTo>
                    <a:pt x="14723" y="16954"/>
                  </a:lnTo>
                  <a:lnTo>
                    <a:pt x="29334" y="851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3"/>
            <p:cNvSpPr/>
            <p:nvPr/>
          </p:nvSpPr>
          <p:spPr>
            <a:xfrm>
              <a:off x="4436425" y="3222300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29334" y="8514"/>
                  </a:moveTo>
                  <a:lnTo>
                    <a:pt x="14612" y="0"/>
                  </a:lnTo>
                  <a:lnTo>
                    <a:pt x="1" y="8440"/>
                  </a:lnTo>
                  <a:lnTo>
                    <a:pt x="14686" y="16953"/>
                  </a:lnTo>
                  <a:lnTo>
                    <a:pt x="29334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3"/>
            <p:cNvSpPr/>
            <p:nvPr/>
          </p:nvSpPr>
          <p:spPr>
            <a:xfrm>
              <a:off x="2914000" y="321950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29334" y="8514"/>
                  </a:moveTo>
                  <a:lnTo>
                    <a:pt x="14611" y="1"/>
                  </a:lnTo>
                  <a:lnTo>
                    <a:pt x="0" y="8440"/>
                  </a:lnTo>
                  <a:lnTo>
                    <a:pt x="14723" y="16954"/>
                  </a:lnTo>
                  <a:lnTo>
                    <a:pt x="29334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3"/>
            <p:cNvSpPr/>
            <p:nvPr/>
          </p:nvSpPr>
          <p:spPr>
            <a:xfrm>
              <a:off x="4057225" y="3441650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29334" y="8477"/>
                  </a:moveTo>
                  <a:lnTo>
                    <a:pt x="14611" y="0"/>
                  </a:lnTo>
                  <a:lnTo>
                    <a:pt x="0" y="8440"/>
                  </a:lnTo>
                  <a:lnTo>
                    <a:pt x="14686" y="16916"/>
                  </a:lnTo>
                  <a:lnTo>
                    <a:pt x="29334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3"/>
            <p:cNvSpPr/>
            <p:nvPr/>
          </p:nvSpPr>
          <p:spPr>
            <a:xfrm>
              <a:off x="4817500" y="3442575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29334" y="8514"/>
                  </a:moveTo>
                  <a:lnTo>
                    <a:pt x="14649" y="0"/>
                  </a:lnTo>
                  <a:lnTo>
                    <a:pt x="1" y="8440"/>
                  </a:lnTo>
                  <a:lnTo>
                    <a:pt x="14723" y="16954"/>
                  </a:lnTo>
                  <a:lnTo>
                    <a:pt x="29334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3"/>
            <p:cNvSpPr/>
            <p:nvPr/>
          </p:nvSpPr>
          <p:spPr>
            <a:xfrm>
              <a:off x="5576875" y="300480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29334" y="8477"/>
                  </a:moveTo>
                  <a:lnTo>
                    <a:pt x="14611" y="1"/>
                  </a:lnTo>
                  <a:lnTo>
                    <a:pt x="0" y="8440"/>
                  </a:lnTo>
                  <a:lnTo>
                    <a:pt x="14686" y="16954"/>
                  </a:lnTo>
                  <a:lnTo>
                    <a:pt x="29334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3"/>
            <p:cNvSpPr/>
            <p:nvPr/>
          </p:nvSpPr>
          <p:spPr>
            <a:xfrm>
              <a:off x="5578725" y="3444425"/>
              <a:ext cx="733375" cy="422925"/>
            </a:xfrm>
            <a:custGeom>
              <a:rect b="b" l="l" r="r" t="t"/>
              <a:pathLst>
                <a:path extrusionOk="0" fill="none" h="16917" w="29335">
                  <a:moveTo>
                    <a:pt x="29334" y="8477"/>
                  </a:moveTo>
                  <a:lnTo>
                    <a:pt x="14612" y="1"/>
                  </a:lnTo>
                  <a:lnTo>
                    <a:pt x="1" y="8440"/>
                  </a:lnTo>
                  <a:lnTo>
                    <a:pt x="14723" y="16917"/>
                  </a:lnTo>
                  <a:lnTo>
                    <a:pt x="29334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3"/>
            <p:cNvSpPr/>
            <p:nvPr/>
          </p:nvSpPr>
          <p:spPr>
            <a:xfrm>
              <a:off x="5196725" y="3224150"/>
              <a:ext cx="734300" cy="422925"/>
            </a:xfrm>
            <a:custGeom>
              <a:rect b="b" l="l" r="r" t="t"/>
              <a:pathLst>
                <a:path extrusionOk="0" fill="none" h="16917" w="29372">
                  <a:moveTo>
                    <a:pt x="29371" y="8477"/>
                  </a:moveTo>
                  <a:lnTo>
                    <a:pt x="14649" y="1"/>
                  </a:lnTo>
                  <a:lnTo>
                    <a:pt x="1" y="8440"/>
                  </a:lnTo>
                  <a:lnTo>
                    <a:pt x="14723" y="16917"/>
                  </a:lnTo>
                  <a:lnTo>
                    <a:pt x="29371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3"/>
            <p:cNvSpPr/>
            <p:nvPr/>
          </p:nvSpPr>
          <p:spPr>
            <a:xfrm>
              <a:off x="1766125" y="2119050"/>
              <a:ext cx="734300" cy="423850"/>
            </a:xfrm>
            <a:custGeom>
              <a:rect b="b" l="l" r="r" t="t"/>
              <a:pathLst>
                <a:path extrusionOk="0" fill="none" h="16954" w="29372">
                  <a:moveTo>
                    <a:pt x="1" y="8440"/>
                  </a:moveTo>
                  <a:lnTo>
                    <a:pt x="14723" y="16953"/>
                  </a:lnTo>
                  <a:lnTo>
                    <a:pt x="29371" y="8514"/>
                  </a:lnTo>
                  <a:lnTo>
                    <a:pt x="14649" y="0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3"/>
            <p:cNvSpPr/>
            <p:nvPr/>
          </p:nvSpPr>
          <p:spPr>
            <a:xfrm>
              <a:off x="4820300" y="388220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29334" y="8477"/>
                  </a:moveTo>
                  <a:lnTo>
                    <a:pt x="14611" y="1"/>
                  </a:lnTo>
                  <a:lnTo>
                    <a:pt x="0" y="8440"/>
                  </a:lnTo>
                  <a:lnTo>
                    <a:pt x="14723" y="16954"/>
                  </a:lnTo>
                  <a:lnTo>
                    <a:pt x="29334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3"/>
            <p:cNvSpPr/>
            <p:nvPr/>
          </p:nvSpPr>
          <p:spPr>
            <a:xfrm>
              <a:off x="4438300" y="3661925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29334" y="8477"/>
                  </a:moveTo>
                  <a:lnTo>
                    <a:pt x="14611" y="0"/>
                  </a:lnTo>
                  <a:lnTo>
                    <a:pt x="0" y="8440"/>
                  </a:lnTo>
                  <a:lnTo>
                    <a:pt x="14723" y="16916"/>
                  </a:lnTo>
                  <a:lnTo>
                    <a:pt x="29334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3"/>
            <p:cNvSpPr/>
            <p:nvPr/>
          </p:nvSpPr>
          <p:spPr>
            <a:xfrm>
              <a:off x="3677075" y="3660075"/>
              <a:ext cx="734300" cy="423850"/>
            </a:xfrm>
            <a:custGeom>
              <a:rect b="b" l="l" r="r" t="t"/>
              <a:pathLst>
                <a:path extrusionOk="0" fill="none" h="16954" w="29372">
                  <a:moveTo>
                    <a:pt x="29371" y="8514"/>
                  </a:moveTo>
                  <a:lnTo>
                    <a:pt x="14649" y="0"/>
                  </a:lnTo>
                  <a:lnTo>
                    <a:pt x="1" y="8439"/>
                  </a:lnTo>
                  <a:lnTo>
                    <a:pt x="14723" y="16953"/>
                  </a:lnTo>
                  <a:lnTo>
                    <a:pt x="29371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3"/>
            <p:cNvSpPr/>
            <p:nvPr/>
          </p:nvSpPr>
          <p:spPr>
            <a:xfrm>
              <a:off x="4059075" y="3880350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29334" y="8514"/>
                  </a:moveTo>
                  <a:lnTo>
                    <a:pt x="14612" y="0"/>
                  </a:lnTo>
                  <a:lnTo>
                    <a:pt x="1" y="8477"/>
                  </a:lnTo>
                  <a:lnTo>
                    <a:pt x="14723" y="16953"/>
                  </a:lnTo>
                  <a:lnTo>
                    <a:pt x="29334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3"/>
            <p:cNvSpPr/>
            <p:nvPr/>
          </p:nvSpPr>
          <p:spPr>
            <a:xfrm>
              <a:off x="5199525" y="366285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29334" y="8514"/>
                  </a:moveTo>
                  <a:lnTo>
                    <a:pt x="14611" y="1"/>
                  </a:lnTo>
                  <a:lnTo>
                    <a:pt x="0" y="8440"/>
                  </a:lnTo>
                  <a:lnTo>
                    <a:pt x="14723" y="16954"/>
                  </a:lnTo>
                  <a:lnTo>
                    <a:pt x="29334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3"/>
            <p:cNvSpPr/>
            <p:nvPr/>
          </p:nvSpPr>
          <p:spPr>
            <a:xfrm>
              <a:off x="5957950" y="3225075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29334" y="8515"/>
                  </a:moveTo>
                  <a:lnTo>
                    <a:pt x="14648" y="1"/>
                  </a:lnTo>
                  <a:lnTo>
                    <a:pt x="0" y="8440"/>
                  </a:lnTo>
                  <a:lnTo>
                    <a:pt x="14723" y="16954"/>
                  </a:lnTo>
                  <a:lnTo>
                    <a:pt x="29334" y="851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3"/>
            <p:cNvSpPr/>
            <p:nvPr/>
          </p:nvSpPr>
          <p:spPr>
            <a:xfrm>
              <a:off x="5956075" y="2785450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14612" y="1"/>
                  </a:moveTo>
                  <a:lnTo>
                    <a:pt x="1" y="8440"/>
                  </a:lnTo>
                  <a:lnTo>
                    <a:pt x="14723" y="16954"/>
                  </a:lnTo>
                  <a:lnTo>
                    <a:pt x="29334" y="8514"/>
                  </a:lnTo>
                  <a:lnTo>
                    <a:pt x="1461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3"/>
            <p:cNvSpPr/>
            <p:nvPr/>
          </p:nvSpPr>
          <p:spPr>
            <a:xfrm>
              <a:off x="5581525" y="3883125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29334" y="8514"/>
                  </a:moveTo>
                  <a:lnTo>
                    <a:pt x="14611" y="1"/>
                  </a:lnTo>
                  <a:lnTo>
                    <a:pt x="0" y="8440"/>
                  </a:lnTo>
                  <a:lnTo>
                    <a:pt x="14723" y="16954"/>
                  </a:lnTo>
                  <a:lnTo>
                    <a:pt x="29334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3"/>
            <p:cNvSpPr/>
            <p:nvPr/>
          </p:nvSpPr>
          <p:spPr>
            <a:xfrm>
              <a:off x="3297850" y="3879425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29334" y="8514"/>
                  </a:moveTo>
                  <a:lnTo>
                    <a:pt x="14649" y="0"/>
                  </a:lnTo>
                  <a:lnTo>
                    <a:pt x="1" y="8439"/>
                  </a:lnTo>
                  <a:lnTo>
                    <a:pt x="14723" y="16953"/>
                  </a:lnTo>
                  <a:lnTo>
                    <a:pt x="29334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3"/>
            <p:cNvSpPr/>
            <p:nvPr/>
          </p:nvSpPr>
          <p:spPr>
            <a:xfrm>
              <a:off x="5960725" y="3664700"/>
              <a:ext cx="733375" cy="422925"/>
            </a:xfrm>
            <a:custGeom>
              <a:rect b="b" l="l" r="r" t="t"/>
              <a:pathLst>
                <a:path extrusionOk="0" fill="none" h="16917" w="29335">
                  <a:moveTo>
                    <a:pt x="29334" y="8478"/>
                  </a:moveTo>
                  <a:lnTo>
                    <a:pt x="14612" y="1"/>
                  </a:lnTo>
                  <a:lnTo>
                    <a:pt x="1" y="8440"/>
                  </a:lnTo>
                  <a:lnTo>
                    <a:pt x="14723" y="16917"/>
                  </a:lnTo>
                  <a:lnTo>
                    <a:pt x="29334" y="847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3"/>
            <p:cNvSpPr/>
            <p:nvPr/>
          </p:nvSpPr>
          <p:spPr>
            <a:xfrm>
              <a:off x="1010475" y="2996450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14723" y="16953"/>
                  </a:moveTo>
                  <a:lnTo>
                    <a:pt x="29334" y="8514"/>
                  </a:lnTo>
                  <a:lnTo>
                    <a:pt x="14612" y="0"/>
                  </a:lnTo>
                  <a:lnTo>
                    <a:pt x="1" y="8439"/>
                  </a:lnTo>
                  <a:lnTo>
                    <a:pt x="14723" y="1695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3"/>
            <p:cNvSpPr/>
            <p:nvPr/>
          </p:nvSpPr>
          <p:spPr>
            <a:xfrm>
              <a:off x="1385050" y="1898775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1" y="8439"/>
                  </a:moveTo>
                  <a:lnTo>
                    <a:pt x="14723" y="16953"/>
                  </a:lnTo>
                  <a:lnTo>
                    <a:pt x="29334" y="8514"/>
                  </a:lnTo>
                  <a:lnTo>
                    <a:pt x="14612" y="0"/>
                  </a:lnTo>
                  <a:lnTo>
                    <a:pt x="1" y="843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3"/>
            <p:cNvSpPr/>
            <p:nvPr/>
          </p:nvSpPr>
          <p:spPr>
            <a:xfrm>
              <a:off x="1012350" y="3436075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14723" y="16916"/>
                  </a:moveTo>
                  <a:lnTo>
                    <a:pt x="29334" y="8477"/>
                  </a:lnTo>
                  <a:lnTo>
                    <a:pt x="14648" y="0"/>
                  </a:lnTo>
                  <a:lnTo>
                    <a:pt x="0" y="8440"/>
                  </a:lnTo>
                  <a:lnTo>
                    <a:pt x="14723" y="1691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3"/>
            <p:cNvSpPr/>
            <p:nvPr/>
          </p:nvSpPr>
          <p:spPr>
            <a:xfrm>
              <a:off x="1015125" y="3875700"/>
              <a:ext cx="733375" cy="422925"/>
            </a:xfrm>
            <a:custGeom>
              <a:rect b="b" l="l" r="r" t="t"/>
              <a:pathLst>
                <a:path extrusionOk="0" fill="none" h="16917" w="29335">
                  <a:moveTo>
                    <a:pt x="29334" y="8477"/>
                  </a:moveTo>
                  <a:lnTo>
                    <a:pt x="14612" y="0"/>
                  </a:lnTo>
                  <a:lnTo>
                    <a:pt x="1" y="8440"/>
                  </a:lnTo>
                  <a:lnTo>
                    <a:pt x="14723" y="16916"/>
                  </a:lnTo>
                  <a:lnTo>
                    <a:pt x="29334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3"/>
            <p:cNvSpPr/>
            <p:nvPr/>
          </p:nvSpPr>
          <p:spPr>
            <a:xfrm>
              <a:off x="1007700" y="2556800"/>
              <a:ext cx="733350" cy="423875"/>
            </a:xfrm>
            <a:custGeom>
              <a:rect b="b" l="l" r="r" t="t"/>
              <a:pathLst>
                <a:path extrusionOk="0" fill="none" h="16955" w="29334">
                  <a:moveTo>
                    <a:pt x="14723" y="16954"/>
                  </a:moveTo>
                  <a:lnTo>
                    <a:pt x="29334" y="8515"/>
                  </a:lnTo>
                  <a:lnTo>
                    <a:pt x="14611" y="1"/>
                  </a:lnTo>
                  <a:lnTo>
                    <a:pt x="0" y="8440"/>
                  </a:lnTo>
                  <a:lnTo>
                    <a:pt x="14723" y="1695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3"/>
            <p:cNvSpPr/>
            <p:nvPr/>
          </p:nvSpPr>
          <p:spPr>
            <a:xfrm>
              <a:off x="2916775" y="3659125"/>
              <a:ext cx="733375" cy="422925"/>
            </a:xfrm>
            <a:custGeom>
              <a:rect b="b" l="l" r="r" t="t"/>
              <a:pathLst>
                <a:path extrusionOk="0" fill="none" h="16917" w="29335">
                  <a:moveTo>
                    <a:pt x="29334" y="8477"/>
                  </a:moveTo>
                  <a:lnTo>
                    <a:pt x="14612" y="1"/>
                  </a:lnTo>
                  <a:lnTo>
                    <a:pt x="1" y="8440"/>
                  </a:lnTo>
                  <a:lnTo>
                    <a:pt x="14686" y="16917"/>
                  </a:lnTo>
                  <a:lnTo>
                    <a:pt x="29334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3"/>
            <p:cNvSpPr/>
            <p:nvPr/>
          </p:nvSpPr>
          <p:spPr>
            <a:xfrm>
              <a:off x="1005850" y="2118125"/>
              <a:ext cx="733350" cy="422900"/>
            </a:xfrm>
            <a:custGeom>
              <a:rect b="b" l="l" r="r" t="t"/>
              <a:pathLst>
                <a:path extrusionOk="0" fill="none" h="16916" w="29334">
                  <a:moveTo>
                    <a:pt x="0" y="8439"/>
                  </a:moveTo>
                  <a:lnTo>
                    <a:pt x="14685" y="16916"/>
                  </a:lnTo>
                  <a:lnTo>
                    <a:pt x="29333" y="8477"/>
                  </a:lnTo>
                  <a:lnTo>
                    <a:pt x="14611" y="0"/>
                  </a:lnTo>
                  <a:lnTo>
                    <a:pt x="0" y="843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3"/>
            <p:cNvSpPr/>
            <p:nvPr/>
          </p:nvSpPr>
          <p:spPr>
            <a:xfrm>
              <a:off x="1394350" y="365635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29334" y="8477"/>
                  </a:moveTo>
                  <a:lnTo>
                    <a:pt x="14611" y="0"/>
                  </a:lnTo>
                  <a:lnTo>
                    <a:pt x="0" y="8440"/>
                  </a:lnTo>
                  <a:lnTo>
                    <a:pt x="14723" y="16953"/>
                  </a:lnTo>
                  <a:lnTo>
                    <a:pt x="29334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3"/>
            <p:cNvSpPr/>
            <p:nvPr/>
          </p:nvSpPr>
          <p:spPr>
            <a:xfrm>
              <a:off x="2536650" y="3877550"/>
              <a:ext cx="734275" cy="423850"/>
            </a:xfrm>
            <a:custGeom>
              <a:rect b="b" l="l" r="r" t="t"/>
              <a:pathLst>
                <a:path extrusionOk="0" fill="none" h="16954" w="29371">
                  <a:moveTo>
                    <a:pt x="29371" y="8514"/>
                  </a:moveTo>
                  <a:lnTo>
                    <a:pt x="14648" y="1"/>
                  </a:lnTo>
                  <a:lnTo>
                    <a:pt x="0" y="8477"/>
                  </a:lnTo>
                  <a:lnTo>
                    <a:pt x="14723" y="16954"/>
                  </a:lnTo>
                  <a:lnTo>
                    <a:pt x="29371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3"/>
            <p:cNvSpPr/>
            <p:nvPr/>
          </p:nvSpPr>
          <p:spPr>
            <a:xfrm>
              <a:off x="2155575" y="3657275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29334" y="8514"/>
                  </a:moveTo>
                  <a:lnTo>
                    <a:pt x="14611" y="1"/>
                  </a:lnTo>
                  <a:lnTo>
                    <a:pt x="0" y="8440"/>
                  </a:lnTo>
                  <a:lnTo>
                    <a:pt x="14723" y="16954"/>
                  </a:lnTo>
                  <a:lnTo>
                    <a:pt x="29334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3"/>
            <p:cNvSpPr/>
            <p:nvPr/>
          </p:nvSpPr>
          <p:spPr>
            <a:xfrm>
              <a:off x="1776350" y="3876625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29334" y="8514"/>
                  </a:moveTo>
                  <a:lnTo>
                    <a:pt x="14612" y="1"/>
                  </a:lnTo>
                  <a:lnTo>
                    <a:pt x="1" y="8440"/>
                  </a:lnTo>
                  <a:lnTo>
                    <a:pt x="14723" y="16954"/>
                  </a:lnTo>
                  <a:lnTo>
                    <a:pt x="29334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3"/>
            <p:cNvSpPr/>
            <p:nvPr/>
          </p:nvSpPr>
          <p:spPr>
            <a:xfrm>
              <a:off x="635925" y="4094125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14611" y="0"/>
                  </a:moveTo>
                  <a:lnTo>
                    <a:pt x="0" y="8439"/>
                  </a:lnTo>
                  <a:lnTo>
                    <a:pt x="14723" y="16953"/>
                  </a:lnTo>
                  <a:lnTo>
                    <a:pt x="29334" y="8514"/>
                  </a:lnTo>
                  <a:lnTo>
                    <a:pt x="1461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3"/>
            <p:cNvSpPr/>
            <p:nvPr/>
          </p:nvSpPr>
          <p:spPr>
            <a:xfrm>
              <a:off x="5782275" y="4762375"/>
              <a:ext cx="338350" cy="97625"/>
            </a:xfrm>
            <a:custGeom>
              <a:rect b="b" l="l" r="r" t="t"/>
              <a:pathLst>
                <a:path extrusionOk="0" fill="none" h="3905" w="13534">
                  <a:moveTo>
                    <a:pt x="1" y="3905"/>
                  </a:moveTo>
                  <a:lnTo>
                    <a:pt x="13533" y="3905"/>
                  </a:lnTo>
                  <a:lnTo>
                    <a:pt x="6767" y="1"/>
                  </a:lnTo>
                  <a:lnTo>
                    <a:pt x="1" y="390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3"/>
            <p:cNvSpPr/>
            <p:nvPr/>
          </p:nvSpPr>
          <p:spPr>
            <a:xfrm>
              <a:off x="5965375" y="4543050"/>
              <a:ext cx="733375" cy="316950"/>
            </a:xfrm>
            <a:custGeom>
              <a:rect b="b" l="l" r="r" t="t"/>
              <a:pathLst>
                <a:path extrusionOk="0" fill="none" h="12678" w="29335">
                  <a:moveTo>
                    <a:pt x="14612" y="0"/>
                  </a:moveTo>
                  <a:lnTo>
                    <a:pt x="1" y="8439"/>
                  </a:lnTo>
                  <a:lnTo>
                    <a:pt x="7325" y="12678"/>
                  </a:lnTo>
                  <a:lnTo>
                    <a:pt x="22122" y="12678"/>
                  </a:lnTo>
                  <a:lnTo>
                    <a:pt x="29334" y="8514"/>
                  </a:lnTo>
                  <a:lnTo>
                    <a:pt x="1461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3"/>
            <p:cNvSpPr/>
            <p:nvPr/>
          </p:nvSpPr>
          <p:spPr>
            <a:xfrm>
              <a:off x="2911200" y="2779875"/>
              <a:ext cx="734300" cy="423850"/>
            </a:xfrm>
            <a:custGeom>
              <a:rect b="b" l="l" r="r" t="t"/>
              <a:pathLst>
                <a:path extrusionOk="0" fill="none" h="16954" w="29372">
                  <a:moveTo>
                    <a:pt x="29372" y="8514"/>
                  </a:moveTo>
                  <a:lnTo>
                    <a:pt x="14649" y="1"/>
                  </a:lnTo>
                  <a:lnTo>
                    <a:pt x="1" y="8440"/>
                  </a:lnTo>
                  <a:lnTo>
                    <a:pt x="14723" y="16954"/>
                  </a:lnTo>
                  <a:lnTo>
                    <a:pt x="29372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3"/>
            <p:cNvSpPr/>
            <p:nvPr/>
          </p:nvSpPr>
          <p:spPr>
            <a:xfrm>
              <a:off x="4442950" y="4540250"/>
              <a:ext cx="733350" cy="319750"/>
            </a:xfrm>
            <a:custGeom>
              <a:rect b="b" l="l" r="r" t="t"/>
              <a:pathLst>
                <a:path extrusionOk="0" fill="none" h="12790" w="29334">
                  <a:moveTo>
                    <a:pt x="14648" y="0"/>
                  </a:moveTo>
                  <a:lnTo>
                    <a:pt x="0" y="8440"/>
                  </a:lnTo>
                  <a:lnTo>
                    <a:pt x="7510" y="12790"/>
                  </a:lnTo>
                  <a:lnTo>
                    <a:pt x="21935" y="12790"/>
                  </a:lnTo>
                  <a:lnTo>
                    <a:pt x="29334" y="8514"/>
                  </a:lnTo>
                  <a:lnTo>
                    <a:pt x="146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3"/>
            <p:cNvSpPr/>
            <p:nvPr/>
          </p:nvSpPr>
          <p:spPr>
            <a:xfrm>
              <a:off x="5019200" y="4760525"/>
              <a:ext cx="343000" cy="99475"/>
            </a:xfrm>
            <a:custGeom>
              <a:rect b="b" l="l" r="r" t="t"/>
              <a:pathLst>
                <a:path extrusionOk="0" fill="none" h="3979" w="13720">
                  <a:moveTo>
                    <a:pt x="1" y="3979"/>
                  </a:moveTo>
                  <a:lnTo>
                    <a:pt x="13719" y="3979"/>
                  </a:lnTo>
                  <a:lnTo>
                    <a:pt x="6841" y="1"/>
                  </a:lnTo>
                  <a:lnTo>
                    <a:pt x="1" y="397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3"/>
            <p:cNvSpPr/>
            <p:nvPr/>
          </p:nvSpPr>
          <p:spPr>
            <a:xfrm>
              <a:off x="6545350" y="4763325"/>
              <a:ext cx="333700" cy="96675"/>
            </a:xfrm>
            <a:custGeom>
              <a:rect b="b" l="l" r="r" t="t"/>
              <a:pathLst>
                <a:path extrusionOk="0" fill="none" h="3867" w="13348">
                  <a:moveTo>
                    <a:pt x="1" y="3867"/>
                  </a:moveTo>
                  <a:lnTo>
                    <a:pt x="13348" y="3867"/>
                  </a:lnTo>
                  <a:lnTo>
                    <a:pt x="6693" y="0"/>
                  </a:lnTo>
                  <a:lnTo>
                    <a:pt x="1" y="386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3"/>
            <p:cNvSpPr/>
            <p:nvPr/>
          </p:nvSpPr>
          <p:spPr>
            <a:xfrm>
              <a:off x="1771700" y="2998300"/>
              <a:ext cx="733375" cy="422925"/>
            </a:xfrm>
            <a:custGeom>
              <a:rect b="b" l="l" r="r" t="t"/>
              <a:pathLst>
                <a:path extrusionOk="0" fill="none" h="16917" w="29335">
                  <a:moveTo>
                    <a:pt x="29334" y="8477"/>
                  </a:moveTo>
                  <a:lnTo>
                    <a:pt x="14612" y="0"/>
                  </a:lnTo>
                  <a:lnTo>
                    <a:pt x="1" y="8440"/>
                  </a:lnTo>
                  <a:lnTo>
                    <a:pt x="14686" y="16916"/>
                  </a:lnTo>
                  <a:lnTo>
                    <a:pt x="29334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3"/>
            <p:cNvSpPr/>
            <p:nvPr/>
          </p:nvSpPr>
          <p:spPr>
            <a:xfrm>
              <a:off x="5953300" y="2346750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14611" y="1"/>
                  </a:moveTo>
                  <a:lnTo>
                    <a:pt x="0" y="8440"/>
                  </a:lnTo>
                  <a:lnTo>
                    <a:pt x="14723" y="16917"/>
                  </a:lnTo>
                  <a:lnTo>
                    <a:pt x="29334" y="8477"/>
                  </a:lnTo>
                  <a:lnTo>
                    <a:pt x="1461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3"/>
            <p:cNvSpPr/>
            <p:nvPr/>
          </p:nvSpPr>
          <p:spPr>
            <a:xfrm>
              <a:off x="2532000" y="2999225"/>
              <a:ext cx="734275" cy="423850"/>
            </a:xfrm>
            <a:custGeom>
              <a:rect b="b" l="l" r="r" t="t"/>
              <a:pathLst>
                <a:path extrusionOk="0" fill="none" h="16954" w="29371">
                  <a:moveTo>
                    <a:pt x="29371" y="8514"/>
                  </a:moveTo>
                  <a:lnTo>
                    <a:pt x="14648" y="1"/>
                  </a:lnTo>
                  <a:lnTo>
                    <a:pt x="0" y="8440"/>
                  </a:lnTo>
                  <a:lnTo>
                    <a:pt x="14723" y="16954"/>
                  </a:lnTo>
                  <a:lnTo>
                    <a:pt x="29371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3"/>
            <p:cNvSpPr/>
            <p:nvPr/>
          </p:nvSpPr>
          <p:spPr>
            <a:xfrm>
              <a:off x="2150925" y="277895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29334" y="8477"/>
                  </a:moveTo>
                  <a:lnTo>
                    <a:pt x="14611" y="0"/>
                  </a:lnTo>
                  <a:lnTo>
                    <a:pt x="0" y="8440"/>
                  </a:lnTo>
                  <a:lnTo>
                    <a:pt x="14723" y="16954"/>
                  </a:lnTo>
                  <a:lnTo>
                    <a:pt x="29334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3"/>
            <p:cNvSpPr/>
            <p:nvPr/>
          </p:nvSpPr>
          <p:spPr>
            <a:xfrm>
              <a:off x="4255200" y="4759600"/>
              <a:ext cx="348550" cy="100400"/>
            </a:xfrm>
            <a:custGeom>
              <a:rect b="b" l="l" r="r" t="t"/>
              <a:pathLst>
                <a:path extrusionOk="0" fill="none" h="4016" w="13942">
                  <a:moveTo>
                    <a:pt x="0" y="4016"/>
                  </a:moveTo>
                  <a:lnTo>
                    <a:pt x="13942" y="4016"/>
                  </a:lnTo>
                  <a:lnTo>
                    <a:pt x="6990" y="0"/>
                  </a:lnTo>
                  <a:lnTo>
                    <a:pt x="0" y="401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3"/>
            <p:cNvSpPr/>
            <p:nvPr/>
          </p:nvSpPr>
          <p:spPr>
            <a:xfrm>
              <a:off x="1201950" y="4754025"/>
              <a:ext cx="367150" cy="105975"/>
            </a:xfrm>
            <a:custGeom>
              <a:rect b="b" l="l" r="r" t="t"/>
              <a:pathLst>
                <a:path extrusionOk="0" fill="none" h="4239" w="14686">
                  <a:moveTo>
                    <a:pt x="1" y="4239"/>
                  </a:moveTo>
                  <a:lnTo>
                    <a:pt x="14686" y="4239"/>
                  </a:lnTo>
                  <a:lnTo>
                    <a:pt x="7325" y="0"/>
                  </a:lnTo>
                  <a:lnTo>
                    <a:pt x="1" y="423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3"/>
            <p:cNvSpPr/>
            <p:nvPr/>
          </p:nvSpPr>
          <p:spPr>
            <a:xfrm>
              <a:off x="1399000" y="4534675"/>
              <a:ext cx="733350" cy="325325"/>
            </a:xfrm>
            <a:custGeom>
              <a:rect b="b" l="l" r="r" t="t"/>
              <a:pathLst>
                <a:path extrusionOk="0" fill="none" h="13013" w="29334">
                  <a:moveTo>
                    <a:pt x="14611" y="0"/>
                  </a:moveTo>
                  <a:lnTo>
                    <a:pt x="0" y="8440"/>
                  </a:lnTo>
                  <a:lnTo>
                    <a:pt x="7882" y="13013"/>
                  </a:lnTo>
                  <a:lnTo>
                    <a:pt x="21564" y="13013"/>
                  </a:lnTo>
                  <a:lnTo>
                    <a:pt x="29334" y="8514"/>
                  </a:lnTo>
                  <a:lnTo>
                    <a:pt x="1461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3"/>
            <p:cNvSpPr/>
            <p:nvPr/>
          </p:nvSpPr>
          <p:spPr>
            <a:xfrm>
              <a:off x="437950" y="4753100"/>
              <a:ext cx="372725" cy="106900"/>
            </a:xfrm>
            <a:custGeom>
              <a:rect b="b" l="l" r="r" t="t"/>
              <a:pathLst>
                <a:path extrusionOk="0" fill="none" h="4276" w="14909">
                  <a:moveTo>
                    <a:pt x="0" y="4276"/>
                  </a:moveTo>
                  <a:lnTo>
                    <a:pt x="14909" y="4276"/>
                  </a:lnTo>
                  <a:lnTo>
                    <a:pt x="7436" y="0"/>
                  </a:lnTo>
                  <a:lnTo>
                    <a:pt x="0" y="427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3"/>
            <p:cNvSpPr/>
            <p:nvPr/>
          </p:nvSpPr>
          <p:spPr>
            <a:xfrm>
              <a:off x="637775" y="4533750"/>
              <a:ext cx="733350" cy="326250"/>
            </a:xfrm>
            <a:custGeom>
              <a:rect b="b" l="l" r="r" t="t"/>
              <a:pathLst>
                <a:path extrusionOk="0" fill="none" h="13050" w="29334">
                  <a:moveTo>
                    <a:pt x="14649" y="0"/>
                  </a:moveTo>
                  <a:lnTo>
                    <a:pt x="1" y="8440"/>
                  </a:lnTo>
                  <a:lnTo>
                    <a:pt x="7994" y="13050"/>
                  </a:lnTo>
                  <a:lnTo>
                    <a:pt x="21452" y="13050"/>
                  </a:lnTo>
                  <a:lnTo>
                    <a:pt x="29334" y="8477"/>
                  </a:lnTo>
                  <a:lnTo>
                    <a:pt x="1464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3"/>
            <p:cNvSpPr/>
            <p:nvPr/>
          </p:nvSpPr>
          <p:spPr>
            <a:xfrm>
              <a:off x="3682650" y="4539325"/>
              <a:ext cx="733375" cy="320675"/>
            </a:xfrm>
            <a:custGeom>
              <a:rect b="b" l="l" r="r" t="t"/>
              <a:pathLst>
                <a:path extrusionOk="0" fill="none" h="12827" w="29335">
                  <a:moveTo>
                    <a:pt x="14612" y="0"/>
                  </a:moveTo>
                  <a:lnTo>
                    <a:pt x="1" y="8440"/>
                  </a:lnTo>
                  <a:lnTo>
                    <a:pt x="7585" y="12827"/>
                  </a:lnTo>
                  <a:lnTo>
                    <a:pt x="21824" y="12827"/>
                  </a:lnTo>
                  <a:lnTo>
                    <a:pt x="29334" y="8477"/>
                  </a:lnTo>
                  <a:lnTo>
                    <a:pt x="1461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3"/>
            <p:cNvSpPr/>
            <p:nvPr/>
          </p:nvSpPr>
          <p:spPr>
            <a:xfrm>
              <a:off x="1965025" y="4754950"/>
              <a:ext cx="362525" cy="105050"/>
            </a:xfrm>
            <a:custGeom>
              <a:rect b="b" l="l" r="r" t="t"/>
              <a:pathLst>
                <a:path extrusionOk="0" fill="none" h="4202" w="14501">
                  <a:moveTo>
                    <a:pt x="1" y="4202"/>
                  </a:moveTo>
                  <a:lnTo>
                    <a:pt x="14500" y="4202"/>
                  </a:lnTo>
                  <a:lnTo>
                    <a:pt x="7250" y="1"/>
                  </a:lnTo>
                  <a:lnTo>
                    <a:pt x="1" y="420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3"/>
            <p:cNvSpPr/>
            <p:nvPr/>
          </p:nvSpPr>
          <p:spPr>
            <a:xfrm>
              <a:off x="3492125" y="4757750"/>
              <a:ext cx="352275" cy="102250"/>
            </a:xfrm>
            <a:custGeom>
              <a:rect b="b" l="l" r="r" t="t"/>
              <a:pathLst>
                <a:path extrusionOk="0" fill="none" h="4090" w="14091">
                  <a:moveTo>
                    <a:pt x="0" y="4090"/>
                  </a:moveTo>
                  <a:lnTo>
                    <a:pt x="14091" y="4090"/>
                  </a:lnTo>
                  <a:lnTo>
                    <a:pt x="7064" y="0"/>
                  </a:lnTo>
                  <a:lnTo>
                    <a:pt x="0" y="409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3"/>
            <p:cNvSpPr/>
            <p:nvPr/>
          </p:nvSpPr>
          <p:spPr>
            <a:xfrm>
              <a:off x="2160225" y="4536525"/>
              <a:ext cx="733350" cy="323475"/>
            </a:xfrm>
            <a:custGeom>
              <a:rect b="b" l="l" r="r" t="t"/>
              <a:pathLst>
                <a:path extrusionOk="0" fill="none" h="12939" w="29334">
                  <a:moveTo>
                    <a:pt x="14611" y="1"/>
                  </a:moveTo>
                  <a:lnTo>
                    <a:pt x="0" y="8440"/>
                  </a:lnTo>
                  <a:lnTo>
                    <a:pt x="7807" y="12939"/>
                  </a:lnTo>
                  <a:lnTo>
                    <a:pt x="21638" y="12939"/>
                  </a:lnTo>
                  <a:lnTo>
                    <a:pt x="29334" y="8477"/>
                  </a:lnTo>
                  <a:lnTo>
                    <a:pt x="1461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3"/>
            <p:cNvSpPr/>
            <p:nvPr/>
          </p:nvSpPr>
          <p:spPr>
            <a:xfrm>
              <a:off x="2921425" y="4537450"/>
              <a:ext cx="733375" cy="322550"/>
            </a:xfrm>
            <a:custGeom>
              <a:rect b="b" l="l" r="r" t="t"/>
              <a:pathLst>
                <a:path extrusionOk="0" fill="none" h="12902" w="29335">
                  <a:moveTo>
                    <a:pt x="14612" y="1"/>
                  </a:moveTo>
                  <a:lnTo>
                    <a:pt x="1" y="8440"/>
                  </a:lnTo>
                  <a:lnTo>
                    <a:pt x="7697" y="12902"/>
                  </a:lnTo>
                  <a:lnTo>
                    <a:pt x="21713" y="12902"/>
                  </a:lnTo>
                  <a:lnTo>
                    <a:pt x="29334" y="8515"/>
                  </a:lnTo>
                  <a:lnTo>
                    <a:pt x="1461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3"/>
            <p:cNvSpPr/>
            <p:nvPr/>
          </p:nvSpPr>
          <p:spPr>
            <a:xfrm>
              <a:off x="2729050" y="4756800"/>
              <a:ext cx="356925" cy="103200"/>
            </a:xfrm>
            <a:custGeom>
              <a:rect b="b" l="l" r="r" t="t"/>
              <a:pathLst>
                <a:path extrusionOk="0" fill="none" h="4128" w="14277">
                  <a:moveTo>
                    <a:pt x="0" y="4128"/>
                  </a:moveTo>
                  <a:lnTo>
                    <a:pt x="14276" y="4128"/>
                  </a:lnTo>
                  <a:lnTo>
                    <a:pt x="7138" y="1"/>
                  </a:lnTo>
                  <a:lnTo>
                    <a:pt x="0" y="412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3"/>
            <p:cNvSpPr/>
            <p:nvPr/>
          </p:nvSpPr>
          <p:spPr>
            <a:xfrm>
              <a:off x="4431800" y="2343975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0" y="8440"/>
                  </a:moveTo>
                  <a:lnTo>
                    <a:pt x="14685" y="16916"/>
                  </a:lnTo>
                  <a:lnTo>
                    <a:pt x="29334" y="8477"/>
                  </a:lnTo>
                  <a:lnTo>
                    <a:pt x="14611" y="0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3"/>
            <p:cNvSpPr/>
            <p:nvPr/>
          </p:nvSpPr>
          <p:spPr>
            <a:xfrm>
              <a:off x="3670575" y="234210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0" y="8440"/>
                  </a:moveTo>
                  <a:lnTo>
                    <a:pt x="14723" y="16954"/>
                  </a:lnTo>
                  <a:lnTo>
                    <a:pt x="29334" y="8515"/>
                  </a:lnTo>
                  <a:lnTo>
                    <a:pt x="14611" y="1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3"/>
            <p:cNvSpPr/>
            <p:nvPr/>
          </p:nvSpPr>
          <p:spPr>
            <a:xfrm>
              <a:off x="2148125" y="2339325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1" y="8440"/>
                  </a:moveTo>
                  <a:lnTo>
                    <a:pt x="14723" y="16953"/>
                  </a:lnTo>
                  <a:lnTo>
                    <a:pt x="29334" y="8514"/>
                  </a:lnTo>
                  <a:lnTo>
                    <a:pt x="14612" y="0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3"/>
            <p:cNvSpPr/>
            <p:nvPr/>
          </p:nvSpPr>
          <p:spPr>
            <a:xfrm>
              <a:off x="2530125" y="2559600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1" y="8440"/>
                  </a:moveTo>
                  <a:lnTo>
                    <a:pt x="14723" y="16954"/>
                  </a:lnTo>
                  <a:lnTo>
                    <a:pt x="29334" y="8514"/>
                  </a:lnTo>
                  <a:lnTo>
                    <a:pt x="14612" y="1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3"/>
            <p:cNvSpPr/>
            <p:nvPr/>
          </p:nvSpPr>
          <p:spPr>
            <a:xfrm>
              <a:off x="3291350" y="2561450"/>
              <a:ext cx="733375" cy="422925"/>
            </a:xfrm>
            <a:custGeom>
              <a:rect b="b" l="l" r="r" t="t"/>
              <a:pathLst>
                <a:path extrusionOk="0" fill="none" h="16917" w="29335">
                  <a:moveTo>
                    <a:pt x="1" y="8440"/>
                  </a:moveTo>
                  <a:lnTo>
                    <a:pt x="14686" y="16917"/>
                  </a:lnTo>
                  <a:lnTo>
                    <a:pt x="29334" y="8477"/>
                  </a:lnTo>
                  <a:lnTo>
                    <a:pt x="14612" y="1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3"/>
            <p:cNvSpPr/>
            <p:nvPr/>
          </p:nvSpPr>
          <p:spPr>
            <a:xfrm>
              <a:off x="2909350" y="2341175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1" y="8440"/>
                  </a:moveTo>
                  <a:lnTo>
                    <a:pt x="14723" y="16917"/>
                  </a:lnTo>
                  <a:lnTo>
                    <a:pt x="29334" y="8477"/>
                  </a:lnTo>
                  <a:lnTo>
                    <a:pt x="14611" y="1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3"/>
            <p:cNvSpPr/>
            <p:nvPr/>
          </p:nvSpPr>
          <p:spPr>
            <a:xfrm>
              <a:off x="1768925" y="2558675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0" y="8440"/>
                  </a:moveTo>
                  <a:lnTo>
                    <a:pt x="14723" y="16916"/>
                  </a:lnTo>
                  <a:lnTo>
                    <a:pt x="29334" y="8477"/>
                  </a:lnTo>
                  <a:lnTo>
                    <a:pt x="14611" y="0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3"/>
            <p:cNvSpPr/>
            <p:nvPr/>
          </p:nvSpPr>
          <p:spPr>
            <a:xfrm>
              <a:off x="1773575" y="343700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29333" y="8514"/>
                  </a:moveTo>
                  <a:lnTo>
                    <a:pt x="14611" y="0"/>
                  </a:lnTo>
                  <a:lnTo>
                    <a:pt x="0" y="8440"/>
                  </a:lnTo>
                  <a:lnTo>
                    <a:pt x="14723" y="16953"/>
                  </a:lnTo>
                  <a:lnTo>
                    <a:pt x="29333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3"/>
            <p:cNvSpPr/>
            <p:nvPr/>
          </p:nvSpPr>
          <p:spPr>
            <a:xfrm>
              <a:off x="1391550" y="3216725"/>
              <a:ext cx="734300" cy="423850"/>
            </a:xfrm>
            <a:custGeom>
              <a:rect b="b" l="l" r="r" t="t"/>
              <a:pathLst>
                <a:path extrusionOk="0" fill="none" h="16954" w="29372">
                  <a:moveTo>
                    <a:pt x="29371" y="8514"/>
                  </a:moveTo>
                  <a:lnTo>
                    <a:pt x="14649" y="0"/>
                  </a:lnTo>
                  <a:lnTo>
                    <a:pt x="1" y="8440"/>
                  </a:lnTo>
                  <a:lnTo>
                    <a:pt x="14723" y="16953"/>
                  </a:lnTo>
                  <a:lnTo>
                    <a:pt x="29371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3"/>
            <p:cNvSpPr/>
            <p:nvPr/>
          </p:nvSpPr>
          <p:spPr>
            <a:xfrm>
              <a:off x="1386900" y="2338400"/>
              <a:ext cx="733375" cy="422925"/>
            </a:xfrm>
            <a:custGeom>
              <a:rect b="b" l="l" r="r" t="t"/>
              <a:pathLst>
                <a:path extrusionOk="0" fill="none" h="16917" w="29335">
                  <a:moveTo>
                    <a:pt x="1" y="8440"/>
                  </a:moveTo>
                  <a:lnTo>
                    <a:pt x="14723" y="16916"/>
                  </a:lnTo>
                  <a:lnTo>
                    <a:pt x="29334" y="8477"/>
                  </a:lnTo>
                  <a:lnTo>
                    <a:pt x="14649" y="0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3"/>
            <p:cNvSpPr/>
            <p:nvPr/>
          </p:nvSpPr>
          <p:spPr>
            <a:xfrm>
              <a:off x="1389700" y="277710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14723" y="16953"/>
                  </a:moveTo>
                  <a:lnTo>
                    <a:pt x="29334" y="8514"/>
                  </a:lnTo>
                  <a:lnTo>
                    <a:pt x="14611" y="0"/>
                  </a:lnTo>
                  <a:lnTo>
                    <a:pt x="1" y="8439"/>
                  </a:lnTo>
                  <a:lnTo>
                    <a:pt x="14723" y="1695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3"/>
            <p:cNvSpPr/>
            <p:nvPr/>
          </p:nvSpPr>
          <p:spPr>
            <a:xfrm>
              <a:off x="4054425" y="3002025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29334" y="8514"/>
                  </a:moveTo>
                  <a:lnTo>
                    <a:pt x="14612" y="0"/>
                  </a:lnTo>
                  <a:lnTo>
                    <a:pt x="1" y="8440"/>
                  </a:lnTo>
                  <a:lnTo>
                    <a:pt x="14723" y="16953"/>
                  </a:lnTo>
                  <a:lnTo>
                    <a:pt x="29334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3"/>
            <p:cNvSpPr/>
            <p:nvPr/>
          </p:nvSpPr>
          <p:spPr>
            <a:xfrm>
              <a:off x="4815650" y="3002950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29334" y="8514"/>
                  </a:moveTo>
                  <a:lnTo>
                    <a:pt x="14612" y="0"/>
                  </a:lnTo>
                  <a:lnTo>
                    <a:pt x="1" y="8477"/>
                  </a:lnTo>
                  <a:lnTo>
                    <a:pt x="14723" y="16953"/>
                  </a:lnTo>
                  <a:lnTo>
                    <a:pt x="29334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3"/>
            <p:cNvSpPr/>
            <p:nvPr/>
          </p:nvSpPr>
          <p:spPr>
            <a:xfrm>
              <a:off x="3293225" y="300015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29333" y="8515"/>
                  </a:moveTo>
                  <a:lnTo>
                    <a:pt x="14611" y="1"/>
                  </a:lnTo>
                  <a:lnTo>
                    <a:pt x="0" y="8477"/>
                  </a:lnTo>
                  <a:lnTo>
                    <a:pt x="14723" y="16954"/>
                  </a:lnTo>
                  <a:lnTo>
                    <a:pt x="29333" y="851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3"/>
            <p:cNvSpPr/>
            <p:nvPr/>
          </p:nvSpPr>
          <p:spPr>
            <a:xfrm>
              <a:off x="4433650" y="2782675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29334" y="8514"/>
                  </a:moveTo>
                  <a:lnTo>
                    <a:pt x="14611" y="0"/>
                  </a:lnTo>
                  <a:lnTo>
                    <a:pt x="0" y="8440"/>
                  </a:lnTo>
                  <a:lnTo>
                    <a:pt x="14723" y="16953"/>
                  </a:lnTo>
                  <a:lnTo>
                    <a:pt x="29334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3"/>
            <p:cNvSpPr/>
            <p:nvPr/>
          </p:nvSpPr>
          <p:spPr>
            <a:xfrm>
              <a:off x="3672425" y="2781750"/>
              <a:ext cx="733375" cy="422900"/>
            </a:xfrm>
            <a:custGeom>
              <a:rect b="b" l="l" r="r" t="t"/>
              <a:pathLst>
                <a:path extrusionOk="0" fill="none" h="16916" w="29335">
                  <a:moveTo>
                    <a:pt x="29334" y="8477"/>
                  </a:moveTo>
                  <a:lnTo>
                    <a:pt x="14649" y="0"/>
                  </a:lnTo>
                  <a:lnTo>
                    <a:pt x="1" y="8439"/>
                  </a:lnTo>
                  <a:lnTo>
                    <a:pt x="14723" y="16916"/>
                  </a:lnTo>
                  <a:lnTo>
                    <a:pt x="29334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3"/>
            <p:cNvSpPr/>
            <p:nvPr/>
          </p:nvSpPr>
          <p:spPr>
            <a:xfrm>
              <a:off x="5192075" y="2344900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29334" y="8514"/>
                  </a:moveTo>
                  <a:lnTo>
                    <a:pt x="14649" y="0"/>
                  </a:lnTo>
                  <a:lnTo>
                    <a:pt x="1" y="8440"/>
                  </a:lnTo>
                  <a:lnTo>
                    <a:pt x="14723" y="16954"/>
                  </a:lnTo>
                  <a:lnTo>
                    <a:pt x="29334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3"/>
            <p:cNvSpPr/>
            <p:nvPr/>
          </p:nvSpPr>
          <p:spPr>
            <a:xfrm>
              <a:off x="2152775" y="3218575"/>
              <a:ext cx="733375" cy="422925"/>
            </a:xfrm>
            <a:custGeom>
              <a:rect b="b" l="l" r="r" t="t"/>
              <a:pathLst>
                <a:path extrusionOk="0" fill="none" h="16917" w="29335">
                  <a:moveTo>
                    <a:pt x="29334" y="8477"/>
                  </a:moveTo>
                  <a:lnTo>
                    <a:pt x="14649" y="1"/>
                  </a:lnTo>
                  <a:lnTo>
                    <a:pt x="1" y="8440"/>
                  </a:lnTo>
                  <a:lnTo>
                    <a:pt x="14723" y="16917"/>
                  </a:lnTo>
                  <a:lnTo>
                    <a:pt x="29334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3"/>
            <p:cNvSpPr/>
            <p:nvPr/>
          </p:nvSpPr>
          <p:spPr>
            <a:xfrm>
              <a:off x="4812875" y="2564250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0" y="8440"/>
                  </a:moveTo>
                  <a:lnTo>
                    <a:pt x="14723" y="16916"/>
                  </a:lnTo>
                  <a:lnTo>
                    <a:pt x="29333" y="8477"/>
                  </a:lnTo>
                  <a:lnTo>
                    <a:pt x="14611" y="0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3"/>
            <p:cNvSpPr/>
            <p:nvPr/>
          </p:nvSpPr>
          <p:spPr>
            <a:xfrm>
              <a:off x="4051650" y="2562400"/>
              <a:ext cx="734275" cy="423850"/>
            </a:xfrm>
            <a:custGeom>
              <a:rect b="b" l="l" r="r" t="t"/>
              <a:pathLst>
                <a:path extrusionOk="0" fill="none" h="16954" w="29371">
                  <a:moveTo>
                    <a:pt x="0" y="8439"/>
                  </a:moveTo>
                  <a:lnTo>
                    <a:pt x="14723" y="16953"/>
                  </a:lnTo>
                  <a:lnTo>
                    <a:pt x="29371" y="8514"/>
                  </a:lnTo>
                  <a:lnTo>
                    <a:pt x="14648" y="0"/>
                  </a:lnTo>
                  <a:lnTo>
                    <a:pt x="0" y="843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3"/>
            <p:cNvSpPr/>
            <p:nvPr/>
          </p:nvSpPr>
          <p:spPr>
            <a:xfrm>
              <a:off x="5194875" y="2784525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29334" y="8477"/>
                  </a:moveTo>
                  <a:lnTo>
                    <a:pt x="14611" y="1"/>
                  </a:lnTo>
                  <a:lnTo>
                    <a:pt x="0" y="8440"/>
                  </a:lnTo>
                  <a:lnTo>
                    <a:pt x="14723" y="16916"/>
                  </a:lnTo>
                  <a:lnTo>
                    <a:pt x="29334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3"/>
            <p:cNvSpPr/>
            <p:nvPr/>
          </p:nvSpPr>
          <p:spPr>
            <a:xfrm>
              <a:off x="5204150" y="4542100"/>
              <a:ext cx="733375" cy="317900"/>
            </a:xfrm>
            <a:custGeom>
              <a:rect b="b" l="l" r="r" t="t"/>
              <a:pathLst>
                <a:path extrusionOk="0" fill="none" h="12716" w="29335">
                  <a:moveTo>
                    <a:pt x="14612" y="1"/>
                  </a:moveTo>
                  <a:lnTo>
                    <a:pt x="1" y="8440"/>
                  </a:lnTo>
                  <a:lnTo>
                    <a:pt x="7437" y="12716"/>
                  </a:lnTo>
                  <a:lnTo>
                    <a:pt x="22010" y="12716"/>
                  </a:lnTo>
                  <a:lnTo>
                    <a:pt x="29334" y="8477"/>
                  </a:lnTo>
                  <a:lnTo>
                    <a:pt x="1461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3"/>
            <p:cNvSpPr/>
            <p:nvPr/>
          </p:nvSpPr>
          <p:spPr>
            <a:xfrm>
              <a:off x="4806350" y="1246300"/>
              <a:ext cx="733375" cy="422925"/>
            </a:xfrm>
            <a:custGeom>
              <a:rect b="b" l="l" r="r" t="t"/>
              <a:pathLst>
                <a:path extrusionOk="0" fill="none" h="16917" w="29335">
                  <a:moveTo>
                    <a:pt x="14686" y="16916"/>
                  </a:moveTo>
                  <a:lnTo>
                    <a:pt x="29334" y="8477"/>
                  </a:lnTo>
                  <a:lnTo>
                    <a:pt x="14612" y="0"/>
                  </a:lnTo>
                  <a:lnTo>
                    <a:pt x="1" y="8440"/>
                  </a:lnTo>
                  <a:lnTo>
                    <a:pt x="14686" y="1691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3"/>
            <p:cNvSpPr/>
            <p:nvPr/>
          </p:nvSpPr>
          <p:spPr>
            <a:xfrm>
              <a:off x="5185575" y="102695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29334" y="8477"/>
                  </a:moveTo>
                  <a:lnTo>
                    <a:pt x="14611" y="0"/>
                  </a:lnTo>
                  <a:lnTo>
                    <a:pt x="0" y="8440"/>
                  </a:lnTo>
                  <a:lnTo>
                    <a:pt x="14686" y="16953"/>
                  </a:lnTo>
                  <a:lnTo>
                    <a:pt x="29334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3"/>
            <p:cNvSpPr/>
            <p:nvPr/>
          </p:nvSpPr>
          <p:spPr>
            <a:xfrm>
              <a:off x="5945875" y="1027875"/>
              <a:ext cx="734275" cy="423850"/>
            </a:xfrm>
            <a:custGeom>
              <a:rect b="b" l="l" r="r" t="t"/>
              <a:pathLst>
                <a:path extrusionOk="0" fill="none" h="16954" w="29371">
                  <a:moveTo>
                    <a:pt x="29371" y="8514"/>
                  </a:moveTo>
                  <a:lnTo>
                    <a:pt x="14648" y="0"/>
                  </a:lnTo>
                  <a:lnTo>
                    <a:pt x="0" y="8440"/>
                  </a:lnTo>
                  <a:lnTo>
                    <a:pt x="14723" y="16954"/>
                  </a:lnTo>
                  <a:lnTo>
                    <a:pt x="29371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3"/>
            <p:cNvSpPr/>
            <p:nvPr/>
          </p:nvSpPr>
          <p:spPr>
            <a:xfrm>
              <a:off x="4424350" y="1025075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29334" y="8515"/>
                  </a:moveTo>
                  <a:lnTo>
                    <a:pt x="14612" y="1"/>
                  </a:lnTo>
                  <a:lnTo>
                    <a:pt x="1" y="8440"/>
                  </a:lnTo>
                  <a:lnTo>
                    <a:pt x="14723" y="16954"/>
                  </a:lnTo>
                  <a:lnTo>
                    <a:pt x="29334" y="851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3"/>
            <p:cNvSpPr/>
            <p:nvPr/>
          </p:nvSpPr>
          <p:spPr>
            <a:xfrm>
              <a:off x="5566650" y="1247225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14723" y="16953"/>
                  </a:moveTo>
                  <a:lnTo>
                    <a:pt x="29334" y="8514"/>
                  </a:lnTo>
                  <a:lnTo>
                    <a:pt x="14649" y="0"/>
                  </a:lnTo>
                  <a:lnTo>
                    <a:pt x="0" y="8440"/>
                  </a:lnTo>
                  <a:lnTo>
                    <a:pt x="14723" y="1695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3"/>
            <p:cNvSpPr/>
            <p:nvPr/>
          </p:nvSpPr>
          <p:spPr>
            <a:xfrm>
              <a:off x="3283925" y="1243500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14723" y="16917"/>
                  </a:moveTo>
                  <a:lnTo>
                    <a:pt x="29334" y="8477"/>
                  </a:lnTo>
                  <a:lnTo>
                    <a:pt x="14611" y="1"/>
                  </a:lnTo>
                  <a:lnTo>
                    <a:pt x="0" y="8440"/>
                  </a:lnTo>
                  <a:lnTo>
                    <a:pt x="14723" y="1691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3"/>
            <p:cNvSpPr/>
            <p:nvPr/>
          </p:nvSpPr>
          <p:spPr>
            <a:xfrm>
              <a:off x="3663125" y="1024150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29334" y="8477"/>
                  </a:moveTo>
                  <a:lnTo>
                    <a:pt x="14612" y="1"/>
                  </a:lnTo>
                  <a:lnTo>
                    <a:pt x="1" y="8440"/>
                  </a:lnTo>
                  <a:lnTo>
                    <a:pt x="14723" y="16954"/>
                  </a:lnTo>
                  <a:lnTo>
                    <a:pt x="29334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3"/>
            <p:cNvSpPr/>
            <p:nvPr/>
          </p:nvSpPr>
          <p:spPr>
            <a:xfrm>
              <a:off x="4045150" y="1244425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14723" y="16954"/>
                  </a:moveTo>
                  <a:lnTo>
                    <a:pt x="29333" y="8515"/>
                  </a:lnTo>
                  <a:lnTo>
                    <a:pt x="14611" y="1"/>
                  </a:lnTo>
                  <a:lnTo>
                    <a:pt x="0" y="8440"/>
                  </a:lnTo>
                  <a:lnTo>
                    <a:pt x="14723" y="1695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3"/>
            <p:cNvSpPr/>
            <p:nvPr/>
          </p:nvSpPr>
          <p:spPr>
            <a:xfrm>
              <a:off x="6341800" y="3885000"/>
              <a:ext cx="734300" cy="422925"/>
            </a:xfrm>
            <a:custGeom>
              <a:rect b="b" l="l" r="r" t="t"/>
              <a:pathLst>
                <a:path extrusionOk="0" fill="none" h="16917" w="29372">
                  <a:moveTo>
                    <a:pt x="1" y="8439"/>
                  </a:moveTo>
                  <a:lnTo>
                    <a:pt x="14723" y="16916"/>
                  </a:lnTo>
                  <a:lnTo>
                    <a:pt x="29371" y="8477"/>
                  </a:lnTo>
                  <a:lnTo>
                    <a:pt x="14649" y="0"/>
                  </a:lnTo>
                  <a:lnTo>
                    <a:pt x="1" y="843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3"/>
            <p:cNvSpPr/>
            <p:nvPr/>
          </p:nvSpPr>
          <p:spPr>
            <a:xfrm>
              <a:off x="6339950" y="3445350"/>
              <a:ext cx="733350" cy="423875"/>
            </a:xfrm>
            <a:custGeom>
              <a:rect b="b" l="l" r="r" t="t"/>
              <a:pathLst>
                <a:path extrusionOk="0" fill="none" h="16955" w="29334">
                  <a:moveTo>
                    <a:pt x="0" y="8440"/>
                  </a:moveTo>
                  <a:lnTo>
                    <a:pt x="14723" y="16954"/>
                  </a:lnTo>
                  <a:lnTo>
                    <a:pt x="29334" y="8515"/>
                  </a:lnTo>
                  <a:lnTo>
                    <a:pt x="14611" y="1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3"/>
            <p:cNvSpPr/>
            <p:nvPr/>
          </p:nvSpPr>
          <p:spPr>
            <a:xfrm>
              <a:off x="6337150" y="3005725"/>
              <a:ext cx="734300" cy="423850"/>
            </a:xfrm>
            <a:custGeom>
              <a:rect b="b" l="l" r="r" t="t"/>
              <a:pathLst>
                <a:path extrusionOk="0" fill="none" h="16954" w="29372">
                  <a:moveTo>
                    <a:pt x="1" y="8440"/>
                  </a:moveTo>
                  <a:lnTo>
                    <a:pt x="14723" y="16954"/>
                  </a:lnTo>
                  <a:lnTo>
                    <a:pt x="29372" y="8515"/>
                  </a:lnTo>
                  <a:lnTo>
                    <a:pt x="14649" y="1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3"/>
            <p:cNvSpPr/>
            <p:nvPr/>
          </p:nvSpPr>
          <p:spPr>
            <a:xfrm>
              <a:off x="2901925" y="102230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29334" y="8514"/>
                  </a:moveTo>
                  <a:lnTo>
                    <a:pt x="14648" y="0"/>
                  </a:lnTo>
                  <a:lnTo>
                    <a:pt x="0" y="8477"/>
                  </a:lnTo>
                  <a:lnTo>
                    <a:pt x="14723" y="16953"/>
                  </a:lnTo>
                  <a:lnTo>
                    <a:pt x="29334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3"/>
            <p:cNvSpPr/>
            <p:nvPr/>
          </p:nvSpPr>
          <p:spPr>
            <a:xfrm>
              <a:off x="6332525" y="212740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0" y="8440"/>
                  </a:moveTo>
                  <a:lnTo>
                    <a:pt x="14723" y="16954"/>
                  </a:lnTo>
                  <a:lnTo>
                    <a:pt x="29334" y="8477"/>
                  </a:lnTo>
                  <a:lnTo>
                    <a:pt x="14648" y="1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3"/>
            <p:cNvSpPr/>
            <p:nvPr/>
          </p:nvSpPr>
          <p:spPr>
            <a:xfrm>
              <a:off x="6330650" y="1687775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1" y="8440"/>
                  </a:moveTo>
                  <a:lnTo>
                    <a:pt x="14723" y="16954"/>
                  </a:lnTo>
                  <a:lnTo>
                    <a:pt x="29334" y="8514"/>
                  </a:lnTo>
                  <a:lnTo>
                    <a:pt x="14612" y="1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3"/>
            <p:cNvSpPr/>
            <p:nvPr/>
          </p:nvSpPr>
          <p:spPr>
            <a:xfrm>
              <a:off x="6327875" y="124815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14723" y="16954"/>
                  </a:moveTo>
                  <a:lnTo>
                    <a:pt x="29334" y="8514"/>
                  </a:lnTo>
                  <a:lnTo>
                    <a:pt x="14611" y="1"/>
                  </a:lnTo>
                  <a:lnTo>
                    <a:pt x="0" y="8477"/>
                  </a:lnTo>
                  <a:lnTo>
                    <a:pt x="14723" y="1695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3"/>
            <p:cNvSpPr/>
            <p:nvPr/>
          </p:nvSpPr>
          <p:spPr>
            <a:xfrm>
              <a:off x="6335300" y="2567025"/>
              <a:ext cx="733375" cy="422925"/>
            </a:xfrm>
            <a:custGeom>
              <a:rect b="b" l="l" r="r" t="t"/>
              <a:pathLst>
                <a:path extrusionOk="0" fill="none" h="16917" w="29335">
                  <a:moveTo>
                    <a:pt x="1" y="8440"/>
                  </a:moveTo>
                  <a:lnTo>
                    <a:pt x="14723" y="16917"/>
                  </a:lnTo>
                  <a:lnTo>
                    <a:pt x="29334" y="8477"/>
                  </a:lnTo>
                  <a:lnTo>
                    <a:pt x="14612" y="1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3"/>
            <p:cNvSpPr/>
            <p:nvPr/>
          </p:nvSpPr>
          <p:spPr>
            <a:xfrm>
              <a:off x="5951450" y="1907125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14611" y="1"/>
                  </a:moveTo>
                  <a:lnTo>
                    <a:pt x="0" y="8440"/>
                  </a:lnTo>
                  <a:lnTo>
                    <a:pt x="14685" y="16917"/>
                  </a:lnTo>
                  <a:lnTo>
                    <a:pt x="29334" y="8477"/>
                  </a:lnTo>
                  <a:lnTo>
                    <a:pt x="1461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3"/>
            <p:cNvSpPr/>
            <p:nvPr/>
          </p:nvSpPr>
          <p:spPr>
            <a:xfrm>
              <a:off x="252050" y="3434200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29334" y="8515"/>
                  </a:moveTo>
                  <a:lnTo>
                    <a:pt x="14612" y="1"/>
                  </a:lnTo>
                  <a:lnTo>
                    <a:pt x="1" y="8440"/>
                  </a:lnTo>
                  <a:lnTo>
                    <a:pt x="14686" y="16954"/>
                  </a:lnTo>
                  <a:lnTo>
                    <a:pt x="29334" y="851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3"/>
            <p:cNvSpPr/>
            <p:nvPr/>
          </p:nvSpPr>
          <p:spPr>
            <a:xfrm>
              <a:off x="249275" y="2995500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29334" y="8477"/>
                  </a:moveTo>
                  <a:lnTo>
                    <a:pt x="14611" y="1"/>
                  </a:lnTo>
                  <a:lnTo>
                    <a:pt x="0" y="8440"/>
                  </a:lnTo>
                  <a:lnTo>
                    <a:pt x="14723" y="16917"/>
                  </a:lnTo>
                  <a:lnTo>
                    <a:pt x="29334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3"/>
            <p:cNvSpPr/>
            <p:nvPr/>
          </p:nvSpPr>
          <p:spPr>
            <a:xfrm>
              <a:off x="253925" y="3873825"/>
              <a:ext cx="733350" cy="423875"/>
            </a:xfrm>
            <a:custGeom>
              <a:rect b="b" l="l" r="r" t="t"/>
              <a:pathLst>
                <a:path extrusionOk="0" fill="none" h="16955" w="29334">
                  <a:moveTo>
                    <a:pt x="29333" y="8515"/>
                  </a:moveTo>
                  <a:lnTo>
                    <a:pt x="14611" y="1"/>
                  </a:lnTo>
                  <a:lnTo>
                    <a:pt x="0" y="8440"/>
                  </a:lnTo>
                  <a:lnTo>
                    <a:pt x="14723" y="16954"/>
                  </a:lnTo>
                  <a:lnTo>
                    <a:pt x="29333" y="851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3"/>
            <p:cNvSpPr/>
            <p:nvPr/>
          </p:nvSpPr>
          <p:spPr>
            <a:xfrm>
              <a:off x="246475" y="2555875"/>
              <a:ext cx="734300" cy="422925"/>
            </a:xfrm>
            <a:custGeom>
              <a:rect b="b" l="l" r="r" t="t"/>
              <a:pathLst>
                <a:path extrusionOk="0" fill="none" h="16917" w="29372">
                  <a:moveTo>
                    <a:pt x="29371" y="8477"/>
                  </a:moveTo>
                  <a:lnTo>
                    <a:pt x="14649" y="1"/>
                  </a:lnTo>
                  <a:lnTo>
                    <a:pt x="1" y="8440"/>
                  </a:lnTo>
                  <a:lnTo>
                    <a:pt x="14723" y="16917"/>
                  </a:lnTo>
                  <a:lnTo>
                    <a:pt x="29371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3"/>
            <p:cNvSpPr/>
            <p:nvPr/>
          </p:nvSpPr>
          <p:spPr>
            <a:xfrm>
              <a:off x="256700" y="4313475"/>
              <a:ext cx="733350" cy="422900"/>
            </a:xfrm>
            <a:custGeom>
              <a:rect b="b" l="l" r="r" t="t"/>
              <a:pathLst>
                <a:path extrusionOk="0" fill="none" h="16916" w="29334">
                  <a:moveTo>
                    <a:pt x="1" y="8439"/>
                  </a:moveTo>
                  <a:lnTo>
                    <a:pt x="14686" y="16916"/>
                  </a:lnTo>
                  <a:lnTo>
                    <a:pt x="29334" y="8477"/>
                  </a:lnTo>
                  <a:lnTo>
                    <a:pt x="14612" y="0"/>
                  </a:lnTo>
                  <a:lnTo>
                    <a:pt x="1" y="843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3"/>
            <p:cNvSpPr/>
            <p:nvPr/>
          </p:nvSpPr>
          <p:spPr>
            <a:xfrm>
              <a:off x="6344600" y="4324625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0" y="8440"/>
                  </a:moveTo>
                  <a:lnTo>
                    <a:pt x="14723" y="16916"/>
                  </a:lnTo>
                  <a:lnTo>
                    <a:pt x="29334" y="8477"/>
                  </a:lnTo>
                  <a:lnTo>
                    <a:pt x="14611" y="0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3"/>
            <p:cNvSpPr/>
            <p:nvPr/>
          </p:nvSpPr>
          <p:spPr>
            <a:xfrm>
              <a:off x="244625" y="211625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29334" y="8514"/>
                  </a:moveTo>
                  <a:lnTo>
                    <a:pt x="14611" y="1"/>
                  </a:lnTo>
                  <a:lnTo>
                    <a:pt x="0" y="8440"/>
                  </a:lnTo>
                  <a:lnTo>
                    <a:pt x="14723" y="16954"/>
                  </a:lnTo>
                  <a:lnTo>
                    <a:pt x="29334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3"/>
            <p:cNvSpPr/>
            <p:nvPr/>
          </p:nvSpPr>
          <p:spPr>
            <a:xfrm>
              <a:off x="1380400" y="1019500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29334" y="8515"/>
                  </a:moveTo>
                  <a:lnTo>
                    <a:pt x="14612" y="1"/>
                  </a:lnTo>
                  <a:lnTo>
                    <a:pt x="1" y="8477"/>
                  </a:lnTo>
                  <a:lnTo>
                    <a:pt x="14686" y="16954"/>
                  </a:lnTo>
                  <a:lnTo>
                    <a:pt x="29334" y="851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3"/>
            <p:cNvSpPr/>
            <p:nvPr/>
          </p:nvSpPr>
          <p:spPr>
            <a:xfrm>
              <a:off x="2522700" y="124165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14723" y="16953"/>
                  </a:moveTo>
                  <a:lnTo>
                    <a:pt x="29334" y="8514"/>
                  </a:lnTo>
                  <a:lnTo>
                    <a:pt x="14611" y="0"/>
                  </a:lnTo>
                  <a:lnTo>
                    <a:pt x="0" y="8440"/>
                  </a:lnTo>
                  <a:lnTo>
                    <a:pt x="14723" y="1695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3"/>
            <p:cNvSpPr/>
            <p:nvPr/>
          </p:nvSpPr>
          <p:spPr>
            <a:xfrm>
              <a:off x="1761475" y="1240725"/>
              <a:ext cx="733375" cy="422925"/>
            </a:xfrm>
            <a:custGeom>
              <a:rect b="b" l="l" r="r" t="t"/>
              <a:pathLst>
                <a:path extrusionOk="0" fill="none" h="16917" w="29335">
                  <a:moveTo>
                    <a:pt x="14723" y="16916"/>
                  </a:moveTo>
                  <a:lnTo>
                    <a:pt x="29334" y="8477"/>
                  </a:lnTo>
                  <a:lnTo>
                    <a:pt x="14649" y="0"/>
                  </a:lnTo>
                  <a:lnTo>
                    <a:pt x="1" y="8440"/>
                  </a:lnTo>
                  <a:lnTo>
                    <a:pt x="14723" y="1691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3"/>
            <p:cNvSpPr/>
            <p:nvPr/>
          </p:nvSpPr>
          <p:spPr>
            <a:xfrm>
              <a:off x="2140700" y="1021375"/>
              <a:ext cx="734275" cy="423850"/>
            </a:xfrm>
            <a:custGeom>
              <a:rect b="b" l="l" r="r" t="t"/>
              <a:pathLst>
                <a:path extrusionOk="0" fill="none" h="16954" w="29371">
                  <a:moveTo>
                    <a:pt x="29371" y="8514"/>
                  </a:moveTo>
                  <a:lnTo>
                    <a:pt x="14648" y="0"/>
                  </a:lnTo>
                  <a:lnTo>
                    <a:pt x="0" y="8440"/>
                  </a:lnTo>
                  <a:lnTo>
                    <a:pt x="14723" y="16953"/>
                  </a:lnTo>
                  <a:lnTo>
                    <a:pt x="29371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3"/>
            <p:cNvSpPr/>
            <p:nvPr/>
          </p:nvSpPr>
          <p:spPr>
            <a:xfrm>
              <a:off x="1001200" y="123885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14685" y="16954"/>
                  </a:moveTo>
                  <a:lnTo>
                    <a:pt x="29334" y="8515"/>
                  </a:lnTo>
                  <a:lnTo>
                    <a:pt x="14611" y="1"/>
                  </a:lnTo>
                  <a:lnTo>
                    <a:pt x="0" y="8440"/>
                  </a:lnTo>
                  <a:lnTo>
                    <a:pt x="14685" y="1695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3"/>
            <p:cNvSpPr/>
            <p:nvPr/>
          </p:nvSpPr>
          <p:spPr>
            <a:xfrm>
              <a:off x="241825" y="1676625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29334" y="8514"/>
                  </a:moveTo>
                  <a:lnTo>
                    <a:pt x="14649" y="1"/>
                  </a:lnTo>
                  <a:lnTo>
                    <a:pt x="1" y="8440"/>
                  </a:lnTo>
                  <a:lnTo>
                    <a:pt x="14723" y="16954"/>
                  </a:lnTo>
                  <a:lnTo>
                    <a:pt x="29334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3"/>
            <p:cNvSpPr/>
            <p:nvPr/>
          </p:nvSpPr>
          <p:spPr>
            <a:xfrm>
              <a:off x="621050" y="1458200"/>
              <a:ext cx="734275" cy="422925"/>
            </a:xfrm>
            <a:custGeom>
              <a:rect b="b" l="l" r="r" t="t"/>
              <a:pathLst>
                <a:path extrusionOk="0" fill="none" h="16917" w="29371">
                  <a:moveTo>
                    <a:pt x="29371" y="8477"/>
                  </a:moveTo>
                  <a:lnTo>
                    <a:pt x="14648" y="1"/>
                  </a:lnTo>
                  <a:lnTo>
                    <a:pt x="0" y="8440"/>
                  </a:lnTo>
                  <a:lnTo>
                    <a:pt x="14723" y="16917"/>
                  </a:lnTo>
                  <a:lnTo>
                    <a:pt x="29371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3"/>
            <p:cNvSpPr/>
            <p:nvPr/>
          </p:nvSpPr>
          <p:spPr>
            <a:xfrm>
              <a:off x="619175" y="1018575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29334" y="8514"/>
                  </a:moveTo>
                  <a:lnTo>
                    <a:pt x="14612" y="1"/>
                  </a:lnTo>
                  <a:lnTo>
                    <a:pt x="1" y="8440"/>
                  </a:lnTo>
                  <a:lnTo>
                    <a:pt x="14723" y="16954"/>
                  </a:lnTo>
                  <a:lnTo>
                    <a:pt x="29334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3"/>
            <p:cNvSpPr/>
            <p:nvPr/>
          </p:nvSpPr>
          <p:spPr>
            <a:xfrm>
              <a:off x="1397125" y="4095975"/>
              <a:ext cx="733375" cy="422925"/>
            </a:xfrm>
            <a:custGeom>
              <a:rect b="b" l="l" r="r" t="t"/>
              <a:pathLst>
                <a:path extrusionOk="0" fill="none" h="16917" w="29335">
                  <a:moveTo>
                    <a:pt x="14612" y="0"/>
                  </a:moveTo>
                  <a:lnTo>
                    <a:pt x="1" y="8440"/>
                  </a:lnTo>
                  <a:lnTo>
                    <a:pt x="14686" y="16916"/>
                  </a:lnTo>
                  <a:lnTo>
                    <a:pt x="29334" y="8477"/>
                  </a:lnTo>
                  <a:lnTo>
                    <a:pt x="1461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3"/>
            <p:cNvSpPr/>
            <p:nvPr/>
          </p:nvSpPr>
          <p:spPr>
            <a:xfrm>
              <a:off x="2143475" y="1461000"/>
              <a:ext cx="733375" cy="422925"/>
            </a:xfrm>
            <a:custGeom>
              <a:rect b="b" l="l" r="r" t="t"/>
              <a:pathLst>
                <a:path extrusionOk="0" fill="none" h="16917" w="29335">
                  <a:moveTo>
                    <a:pt x="1" y="8440"/>
                  </a:moveTo>
                  <a:lnTo>
                    <a:pt x="14723" y="16916"/>
                  </a:lnTo>
                  <a:lnTo>
                    <a:pt x="29334" y="8477"/>
                  </a:lnTo>
                  <a:lnTo>
                    <a:pt x="14612" y="0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3"/>
            <p:cNvSpPr/>
            <p:nvPr/>
          </p:nvSpPr>
          <p:spPr>
            <a:xfrm>
              <a:off x="1382275" y="1459125"/>
              <a:ext cx="733350" cy="423875"/>
            </a:xfrm>
            <a:custGeom>
              <a:rect b="b" l="l" r="r" t="t"/>
              <a:pathLst>
                <a:path extrusionOk="0" fill="none" h="16955" w="29334">
                  <a:moveTo>
                    <a:pt x="0" y="8440"/>
                  </a:moveTo>
                  <a:lnTo>
                    <a:pt x="14723" y="16954"/>
                  </a:lnTo>
                  <a:lnTo>
                    <a:pt x="29334" y="8515"/>
                  </a:lnTo>
                  <a:lnTo>
                    <a:pt x="14611" y="1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3"/>
            <p:cNvSpPr/>
            <p:nvPr/>
          </p:nvSpPr>
          <p:spPr>
            <a:xfrm>
              <a:off x="1764275" y="1679425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0" y="8439"/>
                  </a:moveTo>
                  <a:lnTo>
                    <a:pt x="14723" y="16953"/>
                  </a:lnTo>
                  <a:lnTo>
                    <a:pt x="29334" y="8514"/>
                  </a:lnTo>
                  <a:lnTo>
                    <a:pt x="14611" y="0"/>
                  </a:lnTo>
                  <a:lnTo>
                    <a:pt x="0" y="843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3"/>
            <p:cNvSpPr/>
            <p:nvPr/>
          </p:nvSpPr>
          <p:spPr>
            <a:xfrm>
              <a:off x="628475" y="2776150"/>
              <a:ext cx="733375" cy="423875"/>
            </a:xfrm>
            <a:custGeom>
              <a:rect b="b" l="l" r="r" t="t"/>
              <a:pathLst>
                <a:path extrusionOk="0" fill="none" h="16955" w="29335">
                  <a:moveTo>
                    <a:pt x="14723" y="16954"/>
                  </a:moveTo>
                  <a:lnTo>
                    <a:pt x="29334" y="8477"/>
                  </a:lnTo>
                  <a:lnTo>
                    <a:pt x="14612" y="1"/>
                  </a:lnTo>
                  <a:lnTo>
                    <a:pt x="1" y="8440"/>
                  </a:lnTo>
                  <a:lnTo>
                    <a:pt x="14723" y="1695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3"/>
            <p:cNvSpPr/>
            <p:nvPr/>
          </p:nvSpPr>
          <p:spPr>
            <a:xfrm>
              <a:off x="623825" y="1896900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1" y="8477"/>
                  </a:moveTo>
                  <a:lnTo>
                    <a:pt x="14723" y="16954"/>
                  </a:lnTo>
                  <a:lnTo>
                    <a:pt x="29334" y="8514"/>
                  </a:lnTo>
                  <a:lnTo>
                    <a:pt x="14612" y="1"/>
                  </a:lnTo>
                  <a:lnTo>
                    <a:pt x="1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3"/>
            <p:cNvSpPr/>
            <p:nvPr/>
          </p:nvSpPr>
          <p:spPr>
            <a:xfrm>
              <a:off x="626625" y="2336525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14686" y="16954"/>
                  </a:moveTo>
                  <a:lnTo>
                    <a:pt x="29334" y="8515"/>
                  </a:lnTo>
                  <a:lnTo>
                    <a:pt x="14611" y="1"/>
                  </a:lnTo>
                  <a:lnTo>
                    <a:pt x="0" y="8440"/>
                  </a:lnTo>
                  <a:lnTo>
                    <a:pt x="14686" y="1695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3"/>
            <p:cNvSpPr/>
            <p:nvPr/>
          </p:nvSpPr>
          <p:spPr>
            <a:xfrm>
              <a:off x="1003050" y="1678475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0" y="8440"/>
                  </a:moveTo>
                  <a:lnTo>
                    <a:pt x="14723" y="16917"/>
                  </a:lnTo>
                  <a:lnTo>
                    <a:pt x="29334" y="8477"/>
                  </a:lnTo>
                  <a:lnTo>
                    <a:pt x="14611" y="1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3"/>
            <p:cNvSpPr/>
            <p:nvPr/>
          </p:nvSpPr>
          <p:spPr>
            <a:xfrm>
              <a:off x="2904700" y="1461925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1" y="8440"/>
                  </a:moveTo>
                  <a:lnTo>
                    <a:pt x="14723" y="16954"/>
                  </a:lnTo>
                  <a:lnTo>
                    <a:pt x="29334" y="8514"/>
                  </a:lnTo>
                  <a:lnTo>
                    <a:pt x="14612" y="0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3"/>
            <p:cNvSpPr/>
            <p:nvPr/>
          </p:nvSpPr>
          <p:spPr>
            <a:xfrm>
              <a:off x="2525500" y="1681275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0" y="8440"/>
                  </a:moveTo>
                  <a:lnTo>
                    <a:pt x="14723" y="16916"/>
                  </a:lnTo>
                  <a:lnTo>
                    <a:pt x="29333" y="8477"/>
                  </a:lnTo>
                  <a:lnTo>
                    <a:pt x="14611" y="0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3"/>
            <p:cNvSpPr/>
            <p:nvPr/>
          </p:nvSpPr>
          <p:spPr>
            <a:xfrm>
              <a:off x="5187425" y="1466575"/>
              <a:ext cx="733375" cy="422925"/>
            </a:xfrm>
            <a:custGeom>
              <a:rect b="b" l="l" r="r" t="t"/>
              <a:pathLst>
                <a:path extrusionOk="0" fill="none" h="16917" w="29335">
                  <a:moveTo>
                    <a:pt x="1" y="8440"/>
                  </a:moveTo>
                  <a:lnTo>
                    <a:pt x="14723" y="16916"/>
                  </a:lnTo>
                  <a:lnTo>
                    <a:pt x="29334" y="8477"/>
                  </a:lnTo>
                  <a:lnTo>
                    <a:pt x="14612" y="0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3"/>
            <p:cNvSpPr/>
            <p:nvPr/>
          </p:nvSpPr>
          <p:spPr>
            <a:xfrm>
              <a:off x="5962600" y="4104350"/>
              <a:ext cx="734275" cy="422900"/>
            </a:xfrm>
            <a:custGeom>
              <a:rect b="b" l="l" r="r" t="t"/>
              <a:pathLst>
                <a:path extrusionOk="0" fill="none" h="16916" w="29371">
                  <a:moveTo>
                    <a:pt x="14648" y="0"/>
                  </a:moveTo>
                  <a:lnTo>
                    <a:pt x="0" y="8439"/>
                  </a:lnTo>
                  <a:lnTo>
                    <a:pt x="14723" y="16916"/>
                  </a:lnTo>
                  <a:lnTo>
                    <a:pt x="29371" y="8477"/>
                  </a:lnTo>
                  <a:lnTo>
                    <a:pt x="146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3"/>
            <p:cNvSpPr/>
            <p:nvPr/>
          </p:nvSpPr>
          <p:spPr>
            <a:xfrm>
              <a:off x="4808225" y="168500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0" y="8440"/>
                  </a:moveTo>
                  <a:lnTo>
                    <a:pt x="14723" y="16953"/>
                  </a:lnTo>
                  <a:lnTo>
                    <a:pt x="29334" y="8514"/>
                  </a:lnTo>
                  <a:lnTo>
                    <a:pt x="14611" y="0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3"/>
            <p:cNvSpPr/>
            <p:nvPr/>
          </p:nvSpPr>
          <p:spPr>
            <a:xfrm>
              <a:off x="4426225" y="1464725"/>
              <a:ext cx="734275" cy="423850"/>
            </a:xfrm>
            <a:custGeom>
              <a:rect b="b" l="l" r="r" t="t"/>
              <a:pathLst>
                <a:path extrusionOk="0" fill="none" h="16954" w="29371">
                  <a:moveTo>
                    <a:pt x="0" y="8439"/>
                  </a:moveTo>
                  <a:lnTo>
                    <a:pt x="14722" y="16953"/>
                  </a:lnTo>
                  <a:lnTo>
                    <a:pt x="29371" y="8514"/>
                  </a:lnTo>
                  <a:lnTo>
                    <a:pt x="14648" y="0"/>
                  </a:lnTo>
                  <a:lnTo>
                    <a:pt x="0" y="843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3"/>
            <p:cNvSpPr/>
            <p:nvPr/>
          </p:nvSpPr>
          <p:spPr>
            <a:xfrm>
              <a:off x="3665925" y="1463775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0" y="8440"/>
                  </a:moveTo>
                  <a:lnTo>
                    <a:pt x="14686" y="16917"/>
                  </a:lnTo>
                  <a:lnTo>
                    <a:pt x="29334" y="8477"/>
                  </a:lnTo>
                  <a:lnTo>
                    <a:pt x="14611" y="1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3"/>
            <p:cNvSpPr/>
            <p:nvPr/>
          </p:nvSpPr>
          <p:spPr>
            <a:xfrm>
              <a:off x="4047000" y="1684050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0" y="8440"/>
                  </a:moveTo>
                  <a:lnTo>
                    <a:pt x="14723" y="16917"/>
                  </a:lnTo>
                  <a:lnTo>
                    <a:pt x="29334" y="8478"/>
                  </a:lnTo>
                  <a:lnTo>
                    <a:pt x="14649" y="1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3"/>
            <p:cNvSpPr/>
            <p:nvPr/>
          </p:nvSpPr>
          <p:spPr>
            <a:xfrm>
              <a:off x="3285775" y="1682200"/>
              <a:ext cx="734300" cy="423850"/>
            </a:xfrm>
            <a:custGeom>
              <a:rect b="b" l="l" r="r" t="t"/>
              <a:pathLst>
                <a:path extrusionOk="0" fill="none" h="16954" w="29372">
                  <a:moveTo>
                    <a:pt x="1" y="8440"/>
                  </a:moveTo>
                  <a:lnTo>
                    <a:pt x="14723" y="16954"/>
                  </a:lnTo>
                  <a:lnTo>
                    <a:pt x="29371" y="8514"/>
                  </a:lnTo>
                  <a:lnTo>
                    <a:pt x="14649" y="1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3"/>
            <p:cNvSpPr/>
            <p:nvPr/>
          </p:nvSpPr>
          <p:spPr>
            <a:xfrm>
              <a:off x="2918650" y="4098775"/>
              <a:ext cx="733350" cy="422900"/>
            </a:xfrm>
            <a:custGeom>
              <a:rect b="b" l="l" r="r" t="t"/>
              <a:pathLst>
                <a:path extrusionOk="0" fill="none" h="16916" w="29334">
                  <a:moveTo>
                    <a:pt x="14611" y="0"/>
                  </a:moveTo>
                  <a:lnTo>
                    <a:pt x="0" y="8439"/>
                  </a:lnTo>
                  <a:lnTo>
                    <a:pt x="14723" y="16916"/>
                  </a:lnTo>
                  <a:lnTo>
                    <a:pt x="29334" y="8477"/>
                  </a:lnTo>
                  <a:lnTo>
                    <a:pt x="1461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3"/>
            <p:cNvSpPr/>
            <p:nvPr/>
          </p:nvSpPr>
          <p:spPr>
            <a:xfrm>
              <a:off x="4061875" y="4319975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0" y="8440"/>
                  </a:moveTo>
                  <a:lnTo>
                    <a:pt x="14723" y="16953"/>
                  </a:lnTo>
                  <a:lnTo>
                    <a:pt x="29334" y="8514"/>
                  </a:lnTo>
                  <a:lnTo>
                    <a:pt x="14611" y="0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3"/>
            <p:cNvSpPr/>
            <p:nvPr/>
          </p:nvSpPr>
          <p:spPr>
            <a:xfrm>
              <a:off x="3679875" y="409970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14611" y="0"/>
                  </a:moveTo>
                  <a:lnTo>
                    <a:pt x="0" y="8440"/>
                  </a:lnTo>
                  <a:lnTo>
                    <a:pt x="14723" y="16953"/>
                  </a:lnTo>
                  <a:lnTo>
                    <a:pt x="29334" y="8514"/>
                  </a:lnTo>
                  <a:lnTo>
                    <a:pt x="1461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3"/>
            <p:cNvSpPr/>
            <p:nvPr/>
          </p:nvSpPr>
          <p:spPr>
            <a:xfrm>
              <a:off x="4441075" y="4101550"/>
              <a:ext cx="733375" cy="422925"/>
            </a:xfrm>
            <a:custGeom>
              <a:rect b="b" l="l" r="r" t="t"/>
              <a:pathLst>
                <a:path extrusionOk="0" fill="none" h="16917" w="29335">
                  <a:moveTo>
                    <a:pt x="14612" y="1"/>
                  </a:moveTo>
                  <a:lnTo>
                    <a:pt x="1" y="8440"/>
                  </a:lnTo>
                  <a:lnTo>
                    <a:pt x="14723" y="16916"/>
                  </a:lnTo>
                  <a:lnTo>
                    <a:pt x="29334" y="8477"/>
                  </a:lnTo>
                  <a:lnTo>
                    <a:pt x="1461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3"/>
            <p:cNvSpPr/>
            <p:nvPr/>
          </p:nvSpPr>
          <p:spPr>
            <a:xfrm>
              <a:off x="631275" y="3215800"/>
              <a:ext cx="733350" cy="422900"/>
            </a:xfrm>
            <a:custGeom>
              <a:rect b="b" l="l" r="r" t="t"/>
              <a:pathLst>
                <a:path extrusionOk="0" fill="none" h="16916" w="29334">
                  <a:moveTo>
                    <a:pt x="14686" y="16916"/>
                  </a:moveTo>
                  <a:lnTo>
                    <a:pt x="29334" y="8477"/>
                  </a:lnTo>
                  <a:lnTo>
                    <a:pt x="14611" y="0"/>
                  </a:lnTo>
                  <a:lnTo>
                    <a:pt x="0" y="8439"/>
                  </a:lnTo>
                  <a:lnTo>
                    <a:pt x="14686" y="1691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3"/>
            <p:cNvSpPr/>
            <p:nvPr/>
          </p:nvSpPr>
          <p:spPr>
            <a:xfrm>
              <a:off x="4822150" y="4321825"/>
              <a:ext cx="734300" cy="422925"/>
            </a:xfrm>
            <a:custGeom>
              <a:rect b="b" l="l" r="r" t="t"/>
              <a:pathLst>
                <a:path extrusionOk="0" fill="none" h="16917" w="29372">
                  <a:moveTo>
                    <a:pt x="1" y="8440"/>
                  </a:moveTo>
                  <a:lnTo>
                    <a:pt x="14723" y="16917"/>
                  </a:lnTo>
                  <a:lnTo>
                    <a:pt x="29371" y="8477"/>
                  </a:lnTo>
                  <a:lnTo>
                    <a:pt x="14649" y="1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3"/>
            <p:cNvSpPr/>
            <p:nvPr/>
          </p:nvSpPr>
          <p:spPr>
            <a:xfrm>
              <a:off x="5583375" y="4322750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1" y="8440"/>
                  </a:moveTo>
                  <a:lnTo>
                    <a:pt x="14723" y="16954"/>
                  </a:lnTo>
                  <a:lnTo>
                    <a:pt x="29334" y="8515"/>
                  </a:lnTo>
                  <a:lnTo>
                    <a:pt x="14649" y="1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3"/>
            <p:cNvSpPr/>
            <p:nvPr/>
          </p:nvSpPr>
          <p:spPr>
            <a:xfrm>
              <a:off x="5202300" y="4102475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14612" y="1"/>
                  </a:moveTo>
                  <a:lnTo>
                    <a:pt x="1" y="8440"/>
                  </a:lnTo>
                  <a:lnTo>
                    <a:pt x="14686" y="16954"/>
                  </a:lnTo>
                  <a:lnTo>
                    <a:pt x="29334" y="8514"/>
                  </a:lnTo>
                  <a:lnTo>
                    <a:pt x="1461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3"/>
            <p:cNvSpPr/>
            <p:nvPr/>
          </p:nvSpPr>
          <p:spPr>
            <a:xfrm>
              <a:off x="3300650" y="4319050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0" y="8440"/>
                  </a:moveTo>
                  <a:lnTo>
                    <a:pt x="14723" y="16916"/>
                  </a:lnTo>
                  <a:lnTo>
                    <a:pt x="29334" y="8477"/>
                  </a:lnTo>
                  <a:lnTo>
                    <a:pt x="14611" y="0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3"/>
            <p:cNvSpPr/>
            <p:nvPr/>
          </p:nvSpPr>
          <p:spPr>
            <a:xfrm>
              <a:off x="5569425" y="1686850"/>
              <a:ext cx="733375" cy="422925"/>
            </a:xfrm>
            <a:custGeom>
              <a:rect b="b" l="l" r="r" t="t"/>
              <a:pathLst>
                <a:path extrusionOk="0" fill="none" h="16917" w="29335">
                  <a:moveTo>
                    <a:pt x="1" y="8440"/>
                  </a:moveTo>
                  <a:lnTo>
                    <a:pt x="14723" y="16916"/>
                  </a:lnTo>
                  <a:lnTo>
                    <a:pt x="29334" y="8477"/>
                  </a:lnTo>
                  <a:lnTo>
                    <a:pt x="14612" y="1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3"/>
            <p:cNvSpPr/>
            <p:nvPr/>
          </p:nvSpPr>
          <p:spPr>
            <a:xfrm>
              <a:off x="5948650" y="146750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14612" y="1"/>
                  </a:moveTo>
                  <a:lnTo>
                    <a:pt x="1" y="8440"/>
                  </a:lnTo>
                  <a:lnTo>
                    <a:pt x="14723" y="16954"/>
                  </a:lnTo>
                  <a:lnTo>
                    <a:pt x="29334" y="8514"/>
                  </a:lnTo>
                  <a:lnTo>
                    <a:pt x="1461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3"/>
            <p:cNvSpPr/>
            <p:nvPr/>
          </p:nvSpPr>
          <p:spPr>
            <a:xfrm>
              <a:off x="633125" y="3654500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14723" y="16953"/>
                  </a:moveTo>
                  <a:lnTo>
                    <a:pt x="29334" y="8514"/>
                  </a:lnTo>
                  <a:lnTo>
                    <a:pt x="14612" y="0"/>
                  </a:lnTo>
                  <a:lnTo>
                    <a:pt x="1" y="8439"/>
                  </a:lnTo>
                  <a:lnTo>
                    <a:pt x="14723" y="1695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3"/>
            <p:cNvSpPr/>
            <p:nvPr/>
          </p:nvSpPr>
          <p:spPr>
            <a:xfrm>
              <a:off x="1017000" y="4314400"/>
              <a:ext cx="734275" cy="423850"/>
            </a:xfrm>
            <a:custGeom>
              <a:rect b="b" l="l" r="r" t="t"/>
              <a:pathLst>
                <a:path extrusionOk="0" fill="none" h="16954" w="29371">
                  <a:moveTo>
                    <a:pt x="0" y="8440"/>
                  </a:moveTo>
                  <a:lnTo>
                    <a:pt x="14723" y="16953"/>
                  </a:lnTo>
                  <a:lnTo>
                    <a:pt x="29371" y="8514"/>
                  </a:lnTo>
                  <a:lnTo>
                    <a:pt x="14648" y="0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3"/>
            <p:cNvSpPr/>
            <p:nvPr/>
          </p:nvSpPr>
          <p:spPr>
            <a:xfrm>
              <a:off x="1778200" y="4316250"/>
              <a:ext cx="733375" cy="422925"/>
            </a:xfrm>
            <a:custGeom>
              <a:rect b="b" l="l" r="r" t="t"/>
              <a:pathLst>
                <a:path extrusionOk="0" fill="none" h="16917" w="29335">
                  <a:moveTo>
                    <a:pt x="1" y="8440"/>
                  </a:moveTo>
                  <a:lnTo>
                    <a:pt x="14723" y="16917"/>
                  </a:lnTo>
                  <a:lnTo>
                    <a:pt x="29334" y="8477"/>
                  </a:lnTo>
                  <a:lnTo>
                    <a:pt x="14649" y="1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3"/>
            <p:cNvSpPr/>
            <p:nvPr/>
          </p:nvSpPr>
          <p:spPr>
            <a:xfrm>
              <a:off x="2539425" y="4317175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1" y="8440"/>
                  </a:moveTo>
                  <a:lnTo>
                    <a:pt x="14723" y="16954"/>
                  </a:lnTo>
                  <a:lnTo>
                    <a:pt x="29334" y="8515"/>
                  </a:lnTo>
                  <a:lnTo>
                    <a:pt x="14612" y="1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3"/>
            <p:cNvSpPr/>
            <p:nvPr/>
          </p:nvSpPr>
          <p:spPr>
            <a:xfrm>
              <a:off x="2157425" y="4096900"/>
              <a:ext cx="734300" cy="423850"/>
            </a:xfrm>
            <a:custGeom>
              <a:rect b="b" l="l" r="r" t="t"/>
              <a:pathLst>
                <a:path extrusionOk="0" fill="none" h="16954" w="29372">
                  <a:moveTo>
                    <a:pt x="14649" y="1"/>
                  </a:moveTo>
                  <a:lnTo>
                    <a:pt x="1" y="8440"/>
                  </a:lnTo>
                  <a:lnTo>
                    <a:pt x="14723" y="16954"/>
                  </a:lnTo>
                  <a:lnTo>
                    <a:pt x="29371" y="8514"/>
                  </a:lnTo>
                  <a:lnTo>
                    <a:pt x="1464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3"/>
            <p:cNvSpPr/>
            <p:nvPr/>
          </p:nvSpPr>
          <p:spPr>
            <a:xfrm>
              <a:off x="241825" y="855000"/>
              <a:ext cx="262125" cy="151525"/>
            </a:xfrm>
            <a:custGeom>
              <a:rect b="b" l="l" r="r" t="t"/>
              <a:pathLst>
                <a:path extrusionOk="0" h="6061" w="10485">
                  <a:moveTo>
                    <a:pt x="9407" y="0"/>
                  </a:moveTo>
                  <a:lnTo>
                    <a:pt x="1" y="5428"/>
                  </a:lnTo>
                  <a:lnTo>
                    <a:pt x="1" y="6060"/>
                  </a:lnTo>
                  <a:lnTo>
                    <a:pt x="1048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3"/>
            <p:cNvSpPr/>
            <p:nvPr/>
          </p:nvSpPr>
          <p:spPr>
            <a:xfrm>
              <a:off x="7281475" y="4803275"/>
              <a:ext cx="98550" cy="56725"/>
            </a:xfrm>
            <a:custGeom>
              <a:rect b="b" l="l" r="r" t="t"/>
              <a:pathLst>
                <a:path extrusionOk="0" h="2269" w="3942">
                  <a:moveTo>
                    <a:pt x="3942" y="1"/>
                  </a:moveTo>
                  <a:lnTo>
                    <a:pt x="1" y="2269"/>
                  </a:lnTo>
                  <a:lnTo>
                    <a:pt x="1116" y="2269"/>
                  </a:lnTo>
                  <a:lnTo>
                    <a:pt x="3942" y="633"/>
                  </a:lnTo>
                  <a:lnTo>
                    <a:pt x="394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3"/>
            <p:cNvSpPr/>
            <p:nvPr/>
          </p:nvSpPr>
          <p:spPr>
            <a:xfrm>
              <a:off x="241825" y="855000"/>
              <a:ext cx="7138200" cy="4005000"/>
            </a:xfrm>
            <a:custGeom>
              <a:rect b="b" l="l" r="r" t="t"/>
              <a:pathLst>
                <a:path extrusionOk="0" h="160200" w="285528">
                  <a:moveTo>
                    <a:pt x="29706" y="6544"/>
                  </a:moveTo>
                  <a:lnTo>
                    <a:pt x="44428" y="15057"/>
                  </a:lnTo>
                  <a:lnTo>
                    <a:pt x="29817" y="23497"/>
                  </a:lnTo>
                  <a:lnTo>
                    <a:pt x="15095" y="14983"/>
                  </a:lnTo>
                  <a:lnTo>
                    <a:pt x="29706" y="6544"/>
                  </a:lnTo>
                  <a:close/>
                  <a:moveTo>
                    <a:pt x="60155" y="6581"/>
                  </a:moveTo>
                  <a:lnTo>
                    <a:pt x="74877" y="15095"/>
                  </a:lnTo>
                  <a:lnTo>
                    <a:pt x="60229" y="23534"/>
                  </a:lnTo>
                  <a:lnTo>
                    <a:pt x="45544" y="15057"/>
                  </a:lnTo>
                  <a:lnTo>
                    <a:pt x="60155" y="6581"/>
                  </a:lnTo>
                  <a:close/>
                  <a:moveTo>
                    <a:pt x="90603" y="6655"/>
                  </a:moveTo>
                  <a:lnTo>
                    <a:pt x="105326" y="15169"/>
                  </a:lnTo>
                  <a:lnTo>
                    <a:pt x="90678" y="23608"/>
                  </a:lnTo>
                  <a:lnTo>
                    <a:pt x="75955" y="15095"/>
                  </a:lnTo>
                  <a:lnTo>
                    <a:pt x="90603" y="6655"/>
                  </a:lnTo>
                  <a:close/>
                  <a:moveTo>
                    <a:pt x="121052" y="6692"/>
                  </a:moveTo>
                  <a:lnTo>
                    <a:pt x="135738" y="15206"/>
                  </a:lnTo>
                  <a:lnTo>
                    <a:pt x="121127" y="23645"/>
                  </a:lnTo>
                  <a:lnTo>
                    <a:pt x="106404" y="15169"/>
                  </a:lnTo>
                  <a:lnTo>
                    <a:pt x="121052" y="6692"/>
                  </a:lnTo>
                  <a:close/>
                  <a:moveTo>
                    <a:pt x="151464" y="6767"/>
                  </a:moveTo>
                  <a:lnTo>
                    <a:pt x="166186" y="15243"/>
                  </a:lnTo>
                  <a:lnTo>
                    <a:pt x="151575" y="23720"/>
                  </a:lnTo>
                  <a:lnTo>
                    <a:pt x="136853" y="15206"/>
                  </a:lnTo>
                  <a:lnTo>
                    <a:pt x="151464" y="6767"/>
                  </a:lnTo>
                  <a:close/>
                  <a:moveTo>
                    <a:pt x="181913" y="6804"/>
                  </a:moveTo>
                  <a:lnTo>
                    <a:pt x="196635" y="15318"/>
                  </a:lnTo>
                  <a:lnTo>
                    <a:pt x="182024" y="23757"/>
                  </a:lnTo>
                  <a:lnTo>
                    <a:pt x="167302" y="15243"/>
                  </a:lnTo>
                  <a:lnTo>
                    <a:pt x="181913" y="6804"/>
                  </a:lnTo>
                  <a:close/>
                  <a:moveTo>
                    <a:pt x="212361" y="6878"/>
                  </a:moveTo>
                  <a:lnTo>
                    <a:pt x="227084" y="15355"/>
                  </a:lnTo>
                  <a:lnTo>
                    <a:pt x="212436" y="23831"/>
                  </a:lnTo>
                  <a:lnTo>
                    <a:pt x="197750" y="15318"/>
                  </a:lnTo>
                  <a:lnTo>
                    <a:pt x="212361" y="6878"/>
                  </a:lnTo>
                  <a:close/>
                  <a:moveTo>
                    <a:pt x="242810" y="6915"/>
                  </a:moveTo>
                  <a:lnTo>
                    <a:pt x="257533" y="15429"/>
                  </a:lnTo>
                  <a:lnTo>
                    <a:pt x="242885" y="23869"/>
                  </a:lnTo>
                  <a:lnTo>
                    <a:pt x="228162" y="15355"/>
                  </a:lnTo>
                  <a:lnTo>
                    <a:pt x="242810" y="6915"/>
                  </a:lnTo>
                  <a:close/>
                  <a:moveTo>
                    <a:pt x="44986" y="15355"/>
                  </a:moveTo>
                  <a:lnTo>
                    <a:pt x="59709" y="23869"/>
                  </a:lnTo>
                  <a:lnTo>
                    <a:pt x="45060" y="32308"/>
                  </a:lnTo>
                  <a:lnTo>
                    <a:pt x="30375" y="23794"/>
                  </a:lnTo>
                  <a:lnTo>
                    <a:pt x="44986" y="15355"/>
                  </a:lnTo>
                  <a:close/>
                  <a:moveTo>
                    <a:pt x="75435" y="15429"/>
                  </a:moveTo>
                  <a:lnTo>
                    <a:pt x="90120" y="23906"/>
                  </a:lnTo>
                  <a:lnTo>
                    <a:pt x="75509" y="32345"/>
                  </a:lnTo>
                  <a:lnTo>
                    <a:pt x="60787" y="23869"/>
                  </a:lnTo>
                  <a:lnTo>
                    <a:pt x="75435" y="15429"/>
                  </a:lnTo>
                  <a:close/>
                  <a:moveTo>
                    <a:pt x="105846" y="15466"/>
                  </a:moveTo>
                  <a:lnTo>
                    <a:pt x="120569" y="23980"/>
                  </a:lnTo>
                  <a:lnTo>
                    <a:pt x="105958" y="32419"/>
                  </a:lnTo>
                  <a:lnTo>
                    <a:pt x="91235" y="23906"/>
                  </a:lnTo>
                  <a:lnTo>
                    <a:pt x="105846" y="15466"/>
                  </a:lnTo>
                  <a:close/>
                  <a:moveTo>
                    <a:pt x="136295" y="15541"/>
                  </a:moveTo>
                  <a:lnTo>
                    <a:pt x="151018" y="24017"/>
                  </a:lnTo>
                  <a:lnTo>
                    <a:pt x="136407" y="32457"/>
                  </a:lnTo>
                  <a:lnTo>
                    <a:pt x="121684" y="23980"/>
                  </a:lnTo>
                  <a:lnTo>
                    <a:pt x="136295" y="15541"/>
                  </a:lnTo>
                  <a:close/>
                  <a:moveTo>
                    <a:pt x="166744" y="15578"/>
                  </a:moveTo>
                  <a:lnTo>
                    <a:pt x="181466" y="24092"/>
                  </a:lnTo>
                  <a:lnTo>
                    <a:pt x="166856" y="32531"/>
                  </a:lnTo>
                  <a:lnTo>
                    <a:pt x="152133" y="24017"/>
                  </a:lnTo>
                  <a:lnTo>
                    <a:pt x="166744" y="15578"/>
                  </a:lnTo>
                  <a:close/>
                  <a:moveTo>
                    <a:pt x="197193" y="15652"/>
                  </a:moveTo>
                  <a:lnTo>
                    <a:pt x="211915" y="24129"/>
                  </a:lnTo>
                  <a:lnTo>
                    <a:pt x="197267" y="32568"/>
                  </a:lnTo>
                  <a:lnTo>
                    <a:pt x="182582" y="24092"/>
                  </a:lnTo>
                  <a:lnTo>
                    <a:pt x="197193" y="15652"/>
                  </a:lnTo>
                  <a:close/>
                  <a:moveTo>
                    <a:pt x="227642" y="15689"/>
                  </a:moveTo>
                  <a:lnTo>
                    <a:pt x="242327" y="24203"/>
                  </a:lnTo>
                  <a:lnTo>
                    <a:pt x="227716" y="32642"/>
                  </a:lnTo>
                  <a:lnTo>
                    <a:pt x="212993" y="24129"/>
                  </a:lnTo>
                  <a:lnTo>
                    <a:pt x="227642" y="15689"/>
                  </a:lnTo>
                  <a:close/>
                  <a:moveTo>
                    <a:pt x="258053" y="15727"/>
                  </a:moveTo>
                  <a:lnTo>
                    <a:pt x="272776" y="24240"/>
                  </a:lnTo>
                  <a:lnTo>
                    <a:pt x="258165" y="32680"/>
                  </a:lnTo>
                  <a:lnTo>
                    <a:pt x="243442" y="24203"/>
                  </a:lnTo>
                  <a:lnTo>
                    <a:pt x="258053" y="15727"/>
                  </a:lnTo>
                  <a:close/>
                  <a:moveTo>
                    <a:pt x="29817" y="24129"/>
                  </a:moveTo>
                  <a:lnTo>
                    <a:pt x="44540" y="32605"/>
                  </a:lnTo>
                  <a:lnTo>
                    <a:pt x="29892" y="41045"/>
                  </a:lnTo>
                  <a:lnTo>
                    <a:pt x="15169" y="32568"/>
                  </a:lnTo>
                  <a:lnTo>
                    <a:pt x="29817" y="24129"/>
                  </a:lnTo>
                  <a:close/>
                  <a:moveTo>
                    <a:pt x="60229" y="24166"/>
                  </a:moveTo>
                  <a:lnTo>
                    <a:pt x="74952" y="32680"/>
                  </a:lnTo>
                  <a:lnTo>
                    <a:pt x="60341" y="41119"/>
                  </a:lnTo>
                  <a:lnTo>
                    <a:pt x="45618" y="32605"/>
                  </a:lnTo>
                  <a:lnTo>
                    <a:pt x="60229" y="24166"/>
                  </a:lnTo>
                  <a:close/>
                  <a:moveTo>
                    <a:pt x="90678" y="24240"/>
                  </a:moveTo>
                  <a:lnTo>
                    <a:pt x="105400" y="32717"/>
                  </a:lnTo>
                  <a:lnTo>
                    <a:pt x="90789" y="41156"/>
                  </a:lnTo>
                  <a:lnTo>
                    <a:pt x="76067" y="32680"/>
                  </a:lnTo>
                  <a:lnTo>
                    <a:pt x="90678" y="24240"/>
                  </a:lnTo>
                  <a:close/>
                  <a:moveTo>
                    <a:pt x="121127" y="24277"/>
                  </a:moveTo>
                  <a:lnTo>
                    <a:pt x="135849" y="32791"/>
                  </a:lnTo>
                  <a:lnTo>
                    <a:pt x="121238" y="41231"/>
                  </a:lnTo>
                  <a:lnTo>
                    <a:pt x="106516" y="32717"/>
                  </a:lnTo>
                  <a:lnTo>
                    <a:pt x="121127" y="24277"/>
                  </a:lnTo>
                  <a:close/>
                  <a:moveTo>
                    <a:pt x="151575" y="24352"/>
                  </a:moveTo>
                  <a:lnTo>
                    <a:pt x="166298" y="32828"/>
                  </a:lnTo>
                  <a:lnTo>
                    <a:pt x="151650" y="41268"/>
                  </a:lnTo>
                  <a:lnTo>
                    <a:pt x="136964" y="32791"/>
                  </a:lnTo>
                  <a:lnTo>
                    <a:pt x="151575" y="24352"/>
                  </a:lnTo>
                  <a:close/>
                  <a:moveTo>
                    <a:pt x="182024" y="24389"/>
                  </a:moveTo>
                  <a:lnTo>
                    <a:pt x="196747" y="32903"/>
                  </a:lnTo>
                  <a:lnTo>
                    <a:pt x="182098" y="41342"/>
                  </a:lnTo>
                  <a:lnTo>
                    <a:pt x="167376" y="32828"/>
                  </a:lnTo>
                  <a:lnTo>
                    <a:pt x="182024" y="24389"/>
                  </a:lnTo>
                  <a:close/>
                  <a:moveTo>
                    <a:pt x="212436" y="24463"/>
                  </a:moveTo>
                  <a:lnTo>
                    <a:pt x="227158" y="32940"/>
                  </a:lnTo>
                  <a:lnTo>
                    <a:pt x="212547" y="41379"/>
                  </a:lnTo>
                  <a:lnTo>
                    <a:pt x="197825" y="32903"/>
                  </a:lnTo>
                  <a:lnTo>
                    <a:pt x="212436" y="24463"/>
                  </a:lnTo>
                  <a:close/>
                  <a:moveTo>
                    <a:pt x="242885" y="24501"/>
                  </a:moveTo>
                  <a:lnTo>
                    <a:pt x="257607" y="33014"/>
                  </a:lnTo>
                  <a:lnTo>
                    <a:pt x="242996" y="41454"/>
                  </a:lnTo>
                  <a:lnTo>
                    <a:pt x="228274" y="32940"/>
                  </a:lnTo>
                  <a:lnTo>
                    <a:pt x="242885" y="24501"/>
                  </a:lnTo>
                  <a:close/>
                  <a:moveTo>
                    <a:pt x="45060" y="32940"/>
                  </a:moveTo>
                  <a:lnTo>
                    <a:pt x="59783" y="41416"/>
                  </a:lnTo>
                  <a:lnTo>
                    <a:pt x="45172" y="49856"/>
                  </a:lnTo>
                  <a:lnTo>
                    <a:pt x="30449" y="41379"/>
                  </a:lnTo>
                  <a:lnTo>
                    <a:pt x="45060" y="32940"/>
                  </a:lnTo>
                  <a:close/>
                  <a:moveTo>
                    <a:pt x="75509" y="32977"/>
                  </a:moveTo>
                  <a:lnTo>
                    <a:pt x="90232" y="41491"/>
                  </a:lnTo>
                  <a:lnTo>
                    <a:pt x="75621" y="49930"/>
                  </a:lnTo>
                  <a:lnTo>
                    <a:pt x="60898" y="41416"/>
                  </a:lnTo>
                  <a:lnTo>
                    <a:pt x="75509" y="32977"/>
                  </a:lnTo>
                  <a:close/>
                  <a:moveTo>
                    <a:pt x="105958" y="33051"/>
                  </a:moveTo>
                  <a:lnTo>
                    <a:pt x="120680" y="41528"/>
                  </a:lnTo>
                  <a:lnTo>
                    <a:pt x="106070" y="49967"/>
                  </a:lnTo>
                  <a:lnTo>
                    <a:pt x="91347" y="41491"/>
                  </a:lnTo>
                  <a:lnTo>
                    <a:pt x="105958" y="33051"/>
                  </a:lnTo>
                  <a:close/>
                  <a:moveTo>
                    <a:pt x="136407" y="33089"/>
                  </a:moveTo>
                  <a:lnTo>
                    <a:pt x="151129" y="41602"/>
                  </a:lnTo>
                  <a:lnTo>
                    <a:pt x="136481" y="50042"/>
                  </a:lnTo>
                  <a:lnTo>
                    <a:pt x="121759" y="41528"/>
                  </a:lnTo>
                  <a:lnTo>
                    <a:pt x="136407" y="33089"/>
                  </a:lnTo>
                  <a:close/>
                  <a:moveTo>
                    <a:pt x="166856" y="33163"/>
                  </a:moveTo>
                  <a:lnTo>
                    <a:pt x="181541" y="41640"/>
                  </a:lnTo>
                  <a:lnTo>
                    <a:pt x="166930" y="50079"/>
                  </a:lnTo>
                  <a:lnTo>
                    <a:pt x="152207" y="41602"/>
                  </a:lnTo>
                  <a:lnTo>
                    <a:pt x="166856" y="33163"/>
                  </a:lnTo>
                  <a:close/>
                  <a:moveTo>
                    <a:pt x="197267" y="33200"/>
                  </a:moveTo>
                  <a:lnTo>
                    <a:pt x="211990" y="41714"/>
                  </a:lnTo>
                  <a:lnTo>
                    <a:pt x="197379" y="50153"/>
                  </a:lnTo>
                  <a:lnTo>
                    <a:pt x="182656" y="41640"/>
                  </a:lnTo>
                  <a:lnTo>
                    <a:pt x="197267" y="33200"/>
                  </a:lnTo>
                  <a:close/>
                  <a:moveTo>
                    <a:pt x="227716" y="33275"/>
                  </a:moveTo>
                  <a:lnTo>
                    <a:pt x="242438" y="41751"/>
                  </a:lnTo>
                  <a:lnTo>
                    <a:pt x="227827" y="50190"/>
                  </a:lnTo>
                  <a:lnTo>
                    <a:pt x="213105" y="41714"/>
                  </a:lnTo>
                  <a:lnTo>
                    <a:pt x="227716" y="33275"/>
                  </a:lnTo>
                  <a:close/>
                  <a:moveTo>
                    <a:pt x="258165" y="33312"/>
                  </a:moveTo>
                  <a:lnTo>
                    <a:pt x="272887" y="41825"/>
                  </a:lnTo>
                  <a:lnTo>
                    <a:pt x="258276" y="50265"/>
                  </a:lnTo>
                  <a:lnTo>
                    <a:pt x="243554" y="41751"/>
                  </a:lnTo>
                  <a:lnTo>
                    <a:pt x="258165" y="33312"/>
                  </a:lnTo>
                  <a:close/>
                  <a:moveTo>
                    <a:pt x="29892" y="41677"/>
                  </a:moveTo>
                  <a:lnTo>
                    <a:pt x="44614" y="50190"/>
                  </a:lnTo>
                  <a:lnTo>
                    <a:pt x="30003" y="58630"/>
                  </a:lnTo>
                  <a:lnTo>
                    <a:pt x="15281" y="50153"/>
                  </a:lnTo>
                  <a:lnTo>
                    <a:pt x="29892" y="41677"/>
                  </a:lnTo>
                  <a:close/>
                  <a:moveTo>
                    <a:pt x="60341" y="41751"/>
                  </a:moveTo>
                  <a:lnTo>
                    <a:pt x="75063" y="50265"/>
                  </a:lnTo>
                  <a:lnTo>
                    <a:pt x="60452" y="58704"/>
                  </a:lnTo>
                  <a:lnTo>
                    <a:pt x="45730" y="50190"/>
                  </a:lnTo>
                  <a:lnTo>
                    <a:pt x="60341" y="41751"/>
                  </a:lnTo>
                  <a:close/>
                  <a:moveTo>
                    <a:pt x="90789" y="41788"/>
                  </a:moveTo>
                  <a:lnTo>
                    <a:pt x="105512" y="50302"/>
                  </a:lnTo>
                  <a:lnTo>
                    <a:pt x="90864" y="58741"/>
                  </a:lnTo>
                  <a:lnTo>
                    <a:pt x="76178" y="50265"/>
                  </a:lnTo>
                  <a:lnTo>
                    <a:pt x="90789" y="41788"/>
                  </a:lnTo>
                  <a:close/>
                  <a:moveTo>
                    <a:pt x="121238" y="41863"/>
                  </a:moveTo>
                  <a:lnTo>
                    <a:pt x="135923" y="50339"/>
                  </a:lnTo>
                  <a:lnTo>
                    <a:pt x="121312" y="58816"/>
                  </a:lnTo>
                  <a:lnTo>
                    <a:pt x="106590" y="50302"/>
                  </a:lnTo>
                  <a:lnTo>
                    <a:pt x="121238" y="41863"/>
                  </a:lnTo>
                  <a:close/>
                  <a:moveTo>
                    <a:pt x="151650" y="41900"/>
                  </a:moveTo>
                  <a:lnTo>
                    <a:pt x="166372" y="50414"/>
                  </a:lnTo>
                  <a:lnTo>
                    <a:pt x="151761" y="58853"/>
                  </a:lnTo>
                  <a:lnTo>
                    <a:pt x="137039" y="50339"/>
                  </a:lnTo>
                  <a:lnTo>
                    <a:pt x="151650" y="41900"/>
                  </a:lnTo>
                  <a:close/>
                  <a:moveTo>
                    <a:pt x="182098" y="41974"/>
                  </a:moveTo>
                  <a:lnTo>
                    <a:pt x="196821" y="50451"/>
                  </a:lnTo>
                  <a:lnTo>
                    <a:pt x="182210" y="58890"/>
                  </a:lnTo>
                  <a:lnTo>
                    <a:pt x="167488" y="50414"/>
                  </a:lnTo>
                  <a:lnTo>
                    <a:pt x="182098" y="41974"/>
                  </a:lnTo>
                  <a:close/>
                  <a:moveTo>
                    <a:pt x="212547" y="42011"/>
                  </a:moveTo>
                  <a:lnTo>
                    <a:pt x="227270" y="50525"/>
                  </a:lnTo>
                  <a:lnTo>
                    <a:pt x="212659" y="58964"/>
                  </a:lnTo>
                  <a:lnTo>
                    <a:pt x="197936" y="50451"/>
                  </a:lnTo>
                  <a:lnTo>
                    <a:pt x="212547" y="42011"/>
                  </a:lnTo>
                  <a:close/>
                  <a:moveTo>
                    <a:pt x="242996" y="42086"/>
                  </a:moveTo>
                  <a:lnTo>
                    <a:pt x="257719" y="50562"/>
                  </a:lnTo>
                  <a:lnTo>
                    <a:pt x="243070" y="59002"/>
                  </a:lnTo>
                  <a:lnTo>
                    <a:pt x="228385" y="50525"/>
                  </a:lnTo>
                  <a:lnTo>
                    <a:pt x="242996" y="42086"/>
                  </a:lnTo>
                  <a:close/>
                  <a:moveTo>
                    <a:pt x="14723" y="50451"/>
                  </a:moveTo>
                  <a:lnTo>
                    <a:pt x="29446" y="58964"/>
                  </a:lnTo>
                  <a:lnTo>
                    <a:pt x="14835" y="67404"/>
                  </a:lnTo>
                  <a:lnTo>
                    <a:pt x="112" y="58890"/>
                  </a:lnTo>
                  <a:lnTo>
                    <a:pt x="14723" y="50451"/>
                  </a:lnTo>
                  <a:close/>
                  <a:moveTo>
                    <a:pt x="45172" y="50525"/>
                  </a:moveTo>
                  <a:lnTo>
                    <a:pt x="59894" y="59002"/>
                  </a:lnTo>
                  <a:lnTo>
                    <a:pt x="45246" y="67441"/>
                  </a:lnTo>
                  <a:lnTo>
                    <a:pt x="30561" y="58964"/>
                  </a:lnTo>
                  <a:lnTo>
                    <a:pt x="45172" y="50525"/>
                  </a:lnTo>
                  <a:close/>
                  <a:moveTo>
                    <a:pt x="75621" y="50562"/>
                  </a:moveTo>
                  <a:lnTo>
                    <a:pt x="90343" y="59076"/>
                  </a:lnTo>
                  <a:lnTo>
                    <a:pt x="75695" y="67515"/>
                  </a:lnTo>
                  <a:lnTo>
                    <a:pt x="60973" y="59002"/>
                  </a:lnTo>
                  <a:lnTo>
                    <a:pt x="75621" y="50562"/>
                  </a:lnTo>
                  <a:close/>
                  <a:moveTo>
                    <a:pt x="106070" y="50637"/>
                  </a:moveTo>
                  <a:lnTo>
                    <a:pt x="120755" y="59113"/>
                  </a:lnTo>
                  <a:lnTo>
                    <a:pt x="106144" y="67552"/>
                  </a:lnTo>
                  <a:lnTo>
                    <a:pt x="91421" y="59076"/>
                  </a:lnTo>
                  <a:lnTo>
                    <a:pt x="106070" y="50637"/>
                  </a:lnTo>
                  <a:close/>
                  <a:moveTo>
                    <a:pt x="136481" y="50674"/>
                  </a:moveTo>
                  <a:lnTo>
                    <a:pt x="151204" y="59187"/>
                  </a:lnTo>
                  <a:lnTo>
                    <a:pt x="136593" y="67627"/>
                  </a:lnTo>
                  <a:lnTo>
                    <a:pt x="121870" y="59113"/>
                  </a:lnTo>
                  <a:lnTo>
                    <a:pt x="136481" y="50674"/>
                  </a:lnTo>
                  <a:close/>
                  <a:moveTo>
                    <a:pt x="166930" y="50748"/>
                  </a:moveTo>
                  <a:lnTo>
                    <a:pt x="181652" y="59225"/>
                  </a:lnTo>
                  <a:lnTo>
                    <a:pt x="167041" y="67664"/>
                  </a:lnTo>
                  <a:lnTo>
                    <a:pt x="152319" y="59187"/>
                  </a:lnTo>
                  <a:lnTo>
                    <a:pt x="166930" y="50748"/>
                  </a:lnTo>
                  <a:close/>
                  <a:moveTo>
                    <a:pt x="197379" y="50785"/>
                  </a:moveTo>
                  <a:lnTo>
                    <a:pt x="212101" y="59299"/>
                  </a:lnTo>
                  <a:lnTo>
                    <a:pt x="197453" y="67738"/>
                  </a:lnTo>
                  <a:lnTo>
                    <a:pt x="182768" y="59225"/>
                  </a:lnTo>
                  <a:lnTo>
                    <a:pt x="197379" y="50785"/>
                  </a:lnTo>
                  <a:close/>
                  <a:moveTo>
                    <a:pt x="227827" y="50822"/>
                  </a:moveTo>
                  <a:lnTo>
                    <a:pt x="242550" y="59336"/>
                  </a:lnTo>
                  <a:lnTo>
                    <a:pt x="227902" y="67776"/>
                  </a:lnTo>
                  <a:lnTo>
                    <a:pt x="213179" y="59299"/>
                  </a:lnTo>
                  <a:lnTo>
                    <a:pt x="227827" y="50822"/>
                  </a:lnTo>
                  <a:close/>
                  <a:moveTo>
                    <a:pt x="258276" y="50897"/>
                  </a:moveTo>
                  <a:lnTo>
                    <a:pt x="272962" y="59373"/>
                  </a:lnTo>
                  <a:lnTo>
                    <a:pt x="258351" y="67850"/>
                  </a:lnTo>
                  <a:lnTo>
                    <a:pt x="243628" y="59336"/>
                  </a:lnTo>
                  <a:lnTo>
                    <a:pt x="258276" y="50897"/>
                  </a:lnTo>
                  <a:close/>
                  <a:moveTo>
                    <a:pt x="30003" y="59262"/>
                  </a:moveTo>
                  <a:lnTo>
                    <a:pt x="44726" y="67776"/>
                  </a:lnTo>
                  <a:lnTo>
                    <a:pt x="30078" y="76215"/>
                  </a:lnTo>
                  <a:lnTo>
                    <a:pt x="15392" y="67701"/>
                  </a:lnTo>
                  <a:lnTo>
                    <a:pt x="30003" y="59262"/>
                  </a:lnTo>
                  <a:close/>
                  <a:moveTo>
                    <a:pt x="60452" y="59336"/>
                  </a:moveTo>
                  <a:lnTo>
                    <a:pt x="75137" y="67813"/>
                  </a:lnTo>
                  <a:lnTo>
                    <a:pt x="60526" y="76252"/>
                  </a:lnTo>
                  <a:lnTo>
                    <a:pt x="45804" y="67776"/>
                  </a:lnTo>
                  <a:lnTo>
                    <a:pt x="60452" y="59336"/>
                  </a:lnTo>
                  <a:close/>
                  <a:moveTo>
                    <a:pt x="90864" y="59373"/>
                  </a:moveTo>
                  <a:lnTo>
                    <a:pt x="105586" y="67887"/>
                  </a:lnTo>
                  <a:lnTo>
                    <a:pt x="90975" y="76326"/>
                  </a:lnTo>
                  <a:lnTo>
                    <a:pt x="76253" y="67813"/>
                  </a:lnTo>
                  <a:lnTo>
                    <a:pt x="90864" y="59373"/>
                  </a:lnTo>
                  <a:close/>
                  <a:moveTo>
                    <a:pt x="121312" y="59448"/>
                  </a:moveTo>
                  <a:lnTo>
                    <a:pt x="136035" y="67924"/>
                  </a:lnTo>
                  <a:lnTo>
                    <a:pt x="121424" y="76364"/>
                  </a:lnTo>
                  <a:lnTo>
                    <a:pt x="106702" y="67887"/>
                  </a:lnTo>
                  <a:lnTo>
                    <a:pt x="121312" y="59448"/>
                  </a:lnTo>
                  <a:close/>
                  <a:moveTo>
                    <a:pt x="151761" y="59485"/>
                  </a:moveTo>
                  <a:lnTo>
                    <a:pt x="166484" y="67999"/>
                  </a:lnTo>
                  <a:lnTo>
                    <a:pt x="151873" y="76438"/>
                  </a:lnTo>
                  <a:lnTo>
                    <a:pt x="137150" y="67924"/>
                  </a:lnTo>
                  <a:lnTo>
                    <a:pt x="151761" y="59485"/>
                  </a:lnTo>
                  <a:close/>
                  <a:moveTo>
                    <a:pt x="182210" y="59559"/>
                  </a:moveTo>
                  <a:lnTo>
                    <a:pt x="196933" y="68036"/>
                  </a:lnTo>
                  <a:lnTo>
                    <a:pt x="182284" y="76475"/>
                  </a:lnTo>
                  <a:lnTo>
                    <a:pt x="167599" y="67999"/>
                  </a:lnTo>
                  <a:lnTo>
                    <a:pt x="182210" y="59559"/>
                  </a:lnTo>
                  <a:close/>
                  <a:moveTo>
                    <a:pt x="212659" y="59596"/>
                  </a:moveTo>
                  <a:lnTo>
                    <a:pt x="227344" y="68110"/>
                  </a:lnTo>
                  <a:lnTo>
                    <a:pt x="212733" y="76550"/>
                  </a:lnTo>
                  <a:lnTo>
                    <a:pt x="198011" y="68036"/>
                  </a:lnTo>
                  <a:lnTo>
                    <a:pt x="212659" y="59596"/>
                  </a:lnTo>
                  <a:close/>
                  <a:moveTo>
                    <a:pt x="243070" y="59671"/>
                  </a:moveTo>
                  <a:lnTo>
                    <a:pt x="257793" y="68147"/>
                  </a:lnTo>
                  <a:lnTo>
                    <a:pt x="243182" y="76587"/>
                  </a:lnTo>
                  <a:lnTo>
                    <a:pt x="228459" y="68110"/>
                  </a:lnTo>
                  <a:lnTo>
                    <a:pt x="243070" y="59671"/>
                  </a:lnTo>
                  <a:close/>
                  <a:moveTo>
                    <a:pt x="14835" y="68036"/>
                  </a:moveTo>
                  <a:lnTo>
                    <a:pt x="29557" y="76512"/>
                  </a:lnTo>
                  <a:lnTo>
                    <a:pt x="14909" y="84952"/>
                  </a:lnTo>
                  <a:lnTo>
                    <a:pt x="187" y="76475"/>
                  </a:lnTo>
                  <a:lnTo>
                    <a:pt x="14835" y="68036"/>
                  </a:lnTo>
                  <a:close/>
                  <a:moveTo>
                    <a:pt x="45246" y="68073"/>
                  </a:moveTo>
                  <a:lnTo>
                    <a:pt x="59969" y="76587"/>
                  </a:lnTo>
                  <a:lnTo>
                    <a:pt x="45358" y="85026"/>
                  </a:lnTo>
                  <a:lnTo>
                    <a:pt x="30635" y="76512"/>
                  </a:lnTo>
                  <a:lnTo>
                    <a:pt x="45246" y="68073"/>
                  </a:lnTo>
                  <a:close/>
                  <a:moveTo>
                    <a:pt x="75695" y="68147"/>
                  </a:moveTo>
                  <a:lnTo>
                    <a:pt x="90418" y="76624"/>
                  </a:lnTo>
                  <a:lnTo>
                    <a:pt x="75807" y="85063"/>
                  </a:lnTo>
                  <a:lnTo>
                    <a:pt x="61084" y="76587"/>
                  </a:lnTo>
                  <a:lnTo>
                    <a:pt x="75695" y="68147"/>
                  </a:lnTo>
                  <a:close/>
                  <a:moveTo>
                    <a:pt x="106144" y="68185"/>
                  </a:moveTo>
                  <a:lnTo>
                    <a:pt x="120866" y="76698"/>
                  </a:lnTo>
                  <a:lnTo>
                    <a:pt x="106255" y="85138"/>
                  </a:lnTo>
                  <a:lnTo>
                    <a:pt x="91533" y="76624"/>
                  </a:lnTo>
                  <a:lnTo>
                    <a:pt x="106144" y="68185"/>
                  </a:lnTo>
                  <a:close/>
                  <a:moveTo>
                    <a:pt x="136593" y="68259"/>
                  </a:moveTo>
                  <a:lnTo>
                    <a:pt x="151315" y="76735"/>
                  </a:lnTo>
                  <a:lnTo>
                    <a:pt x="136667" y="85175"/>
                  </a:lnTo>
                  <a:lnTo>
                    <a:pt x="121982" y="76698"/>
                  </a:lnTo>
                  <a:lnTo>
                    <a:pt x="136593" y="68259"/>
                  </a:lnTo>
                  <a:close/>
                  <a:moveTo>
                    <a:pt x="167041" y="68296"/>
                  </a:moveTo>
                  <a:lnTo>
                    <a:pt x="181764" y="76810"/>
                  </a:lnTo>
                  <a:lnTo>
                    <a:pt x="167116" y="85249"/>
                  </a:lnTo>
                  <a:lnTo>
                    <a:pt x="152393" y="76735"/>
                  </a:lnTo>
                  <a:lnTo>
                    <a:pt x="167041" y="68296"/>
                  </a:lnTo>
                  <a:close/>
                  <a:moveTo>
                    <a:pt x="197453" y="68370"/>
                  </a:moveTo>
                  <a:lnTo>
                    <a:pt x="212175" y="76847"/>
                  </a:lnTo>
                  <a:lnTo>
                    <a:pt x="197565" y="85286"/>
                  </a:lnTo>
                  <a:lnTo>
                    <a:pt x="182842" y="76810"/>
                  </a:lnTo>
                  <a:lnTo>
                    <a:pt x="197453" y="68370"/>
                  </a:lnTo>
                  <a:close/>
                  <a:moveTo>
                    <a:pt x="227902" y="68408"/>
                  </a:moveTo>
                  <a:lnTo>
                    <a:pt x="242624" y="76921"/>
                  </a:lnTo>
                  <a:lnTo>
                    <a:pt x="228013" y="85361"/>
                  </a:lnTo>
                  <a:lnTo>
                    <a:pt x="213291" y="76847"/>
                  </a:lnTo>
                  <a:lnTo>
                    <a:pt x="227902" y="68408"/>
                  </a:lnTo>
                  <a:close/>
                  <a:moveTo>
                    <a:pt x="258351" y="68482"/>
                  </a:moveTo>
                  <a:lnTo>
                    <a:pt x="273073" y="76958"/>
                  </a:lnTo>
                  <a:lnTo>
                    <a:pt x="258462" y="85398"/>
                  </a:lnTo>
                  <a:lnTo>
                    <a:pt x="243740" y="76921"/>
                  </a:lnTo>
                  <a:lnTo>
                    <a:pt x="258351" y="68482"/>
                  </a:lnTo>
                  <a:close/>
                  <a:moveTo>
                    <a:pt x="30078" y="76847"/>
                  </a:moveTo>
                  <a:lnTo>
                    <a:pt x="44800" y="85323"/>
                  </a:lnTo>
                  <a:lnTo>
                    <a:pt x="30189" y="93800"/>
                  </a:lnTo>
                  <a:lnTo>
                    <a:pt x="15467" y="85286"/>
                  </a:lnTo>
                  <a:lnTo>
                    <a:pt x="30078" y="76847"/>
                  </a:lnTo>
                  <a:close/>
                  <a:moveTo>
                    <a:pt x="60526" y="76884"/>
                  </a:moveTo>
                  <a:lnTo>
                    <a:pt x="75249" y="85398"/>
                  </a:lnTo>
                  <a:lnTo>
                    <a:pt x="60638" y="93837"/>
                  </a:lnTo>
                  <a:lnTo>
                    <a:pt x="45916" y="85323"/>
                  </a:lnTo>
                  <a:lnTo>
                    <a:pt x="60526" y="76884"/>
                  </a:lnTo>
                  <a:close/>
                  <a:moveTo>
                    <a:pt x="90975" y="76958"/>
                  </a:moveTo>
                  <a:lnTo>
                    <a:pt x="105698" y="85435"/>
                  </a:lnTo>
                  <a:lnTo>
                    <a:pt x="91087" y="93912"/>
                  </a:lnTo>
                  <a:lnTo>
                    <a:pt x="76364" y="85398"/>
                  </a:lnTo>
                  <a:lnTo>
                    <a:pt x="90975" y="76958"/>
                  </a:lnTo>
                  <a:close/>
                  <a:moveTo>
                    <a:pt x="121424" y="76996"/>
                  </a:moveTo>
                  <a:lnTo>
                    <a:pt x="136147" y="85509"/>
                  </a:lnTo>
                  <a:lnTo>
                    <a:pt x="121498" y="93949"/>
                  </a:lnTo>
                  <a:lnTo>
                    <a:pt x="106776" y="85435"/>
                  </a:lnTo>
                  <a:lnTo>
                    <a:pt x="121424" y="76996"/>
                  </a:lnTo>
                  <a:close/>
                  <a:moveTo>
                    <a:pt x="151873" y="77070"/>
                  </a:moveTo>
                  <a:lnTo>
                    <a:pt x="166558" y="85547"/>
                  </a:lnTo>
                  <a:lnTo>
                    <a:pt x="151947" y="93986"/>
                  </a:lnTo>
                  <a:lnTo>
                    <a:pt x="137225" y="85509"/>
                  </a:lnTo>
                  <a:lnTo>
                    <a:pt x="151873" y="77070"/>
                  </a:lnTo>
                  <a:close/>
                  <a:moveTo>
                    <a:pt x="182284" y="77107"/>
                  </a:moveTo>
                  <a:lnTo>
                    <a:pt x="197007" y="85621"/>
                  </a:lnTo>
                  <a:lnTo>
                    <a:pt x="182396" y="94060"/>
                  </a:lnTo>
                  <a:lnTo>
                    <a:pt x="167673" y="85547"/>
                  </a:lnTo>
                  <a:lnTo>
                    <a:pt x="182284" y="77107"/>
                  </a:lnTo>
                  <a:close/>
                  <a:moveTo>
                    <a:pt x="212733" y="77182"/>
                  </a:moveTo>
                  <a:lnTo>
                    <a:pt x="227456" y="85658"/>
                  </a:lnTo>
                  <a:lnTo>
                    <a:pt x="212845" y="94097"/>
                  </a:lnTo>
                  <a:lnTo>
                    <a:pt x="198122" y="85621"/>
                  </a:lnTo>
                  <a:lnTo>
                    <a:pt x="212733" y="77182"/>
                  </a:lnTo>
                  <a:close/>
                  <a:moveTo>
                    <a:pt x="243182" y="77219"/>
                  </a:moveTo>
                  <a:lnTo>
                    <a:pt x="257904" y="85732"/>
                  </a:lnTo>
                  <a:lnTo>
                    <a:pt x="243293" y="94172"/>
                  </a:lnTo>
                  <a:lnTo>
                    <a:pt x="228571" y="85658"/>
                  </a:lnTo>
                  <a:lnTo>
                    <a:pt x="243182" y="77219"/>
                  </a:lnTo>
                  <a:close/>
                  <a:moveTo>
                    <a:pt x="14909" y="85621"/>
                  </a:moveTo>
                  <a:lnTo>
                    <a:pt x="29632" y="94097"/>
                  </a:lnTo>
                  <a:lnTo>
                    <a:pt x="15021" y="102537"/>
                  </a:lnTo>
                  <a:lnTo>
                    <a:pt x="298" y="94060"/>
                  </a:lnTo>
                  <a:lnTo>
                    <a:pt x="14909" y="85621"/>
                  </a:lnTo>
                  <a:close/>
                  <a:moveTo>
                    <a:pt x="45358" y="85658"/>
                  </a:moveTo>
                  <a:lnTo>
                    <a:pt x="60080" y="94172"/>
                  </a:lnTo>
                  <a:lnTo>
                    <a:pt x="45469" y="102611"/>
                  </a:lnTo>
                  <a:lnTo>
                    <a:pt x="30747" y="94097"/>
                  </a:lnTo>
                  <a:lnTo>
                    <a:pt x="45358" y="85658"/>
                  </a:lnTo>
                  <a:close/>
                  <a:moveTo>
                    <a:pt x="75807" y="85732"/>
                  </a:moveTo>
                  <a:lnTo>
                    <a:pt x="90529" y="94209"/>
                  </a:lnTo>
                  <a:lnTo>
                    <a:pt x="75881" y="102648"/>
                  </a:lnTo>
                  <a:lnTo>
                    <a:pt x="61196" y="94172"/>
                  </a:lnTo>
                  <a:lnTo>
                    <a:pt x="75807" y="85732"/>
                  </a:lnTo>
                  <a:close/>
                  <a:moveTo>
                    <a:pt x="106255" y="85770"/>
                  </a:moveTo>
                  <a:lnTo>
                    <a:pt x="120978" y="94283"/>
                  </a:lnTo>
                  <a:lnTo>
                    <a:pt x="106330" y="102723"/>
                  </a:lnTo>
                  <a:lnTo>
                    <a:pt x="91607" y="94209"/>
                  </a:lnTo>
                  <a:lnTo>
                    <a:pt x="106255" y="85770"/>
                  </a:lnTo>
                  <a:close/>
                  <a:moveTo>
                    <a:pt x="136667" y="85807"/>
                  </a:moveTo>
                  <a:lnTo>
                    <a:pt x="151389" y="94321"/>
                  </a:lnTo>
                  <a:lnTo>
                    <a:pt x="136779" y="102760"/>
                  </a:lnTo>
                  <a:lnTo>
                    <a:pt x="122056" y="94283"/>
                  </a:lnTo>
                  <a:lnTo>
                    <a:pt x="136667" y="85807"/>
                  </a:lnTo>
                  <a:close/>
                  <a:moveTo>
                    <a:pt x="167116" y="85881"/>
                  </a:moveTo>
                  <a:lnTo>
                    <a:pt x="181838" y="94395"/>
                  </a:lnTo>
                  <a:lnTo>
                    <a:pt x="167227" y="102834"/>
                  </a:lnTo>
                  <a:lnTo>
                    <a:pt x="152505" y="94321"/>
                  </a:lnTo>
                  <a:lnTo>
                    <a:pt x="167116" y="85881"/>
                  </a:lnTo>
                  <a:close/>
                  <a:moveTo>
                    <a:pt x="197565" y="85918"/>
                  </a:moveTo>
                  <a:lnTo>
                    <a:pt x="212287" y="94432"/>
                  </a:lnTo>
                  <a:lnTo>
                    <a:pt x="197676" y="102871"/>
                  </a:lnTo>
                  <a:lnTo>
                    <a:pt x="182954" y="94395"/>
                  </a:lnTo>
                  <a:lnTo>
                    <a:pt x="197565" y="85918"/>
                  </a:lnTo>
                  <a:close/>
                  <a:moveTo>
                    <a:pt x="228013" y="85993"/>
                  </a:moveTo>
                  <a:lnTo>
                    <a:pt x="242736" y="94469"/>
                  </a:lnTo>
                  <a:lnTo>
                    <a:pt x="228088" y="102946"/>
                  </a:lnTo>
                  <a:lnTo>
                    <a:pt x="213402" y="94432"/>
                  </a:lnTo>
                  <a:lnTo>
                    <a:pt x="228013" y="85993"/>
                  </a:lnTo>
                  <a:close/>
                  <a:moveTo>
                    <a:pt x="258462" y="86030"/>
                  </a:moveTo>
                  <a:lnTo>
                    <a:pt x="273185" y="94544"/>
                  </a:lnTo>
                  <a:lnTo>
                    <a:pt x="258536" y="102983"/>
                  </a:lnTo>
                  <a:lnTo>
                    <a:pt x="243814" y="94469"/>
                  </a:lnTo>
                  <a:lnTo>
                    <a:pt x="258462" y="86030"/>
                  </a:lnTo>
                  <a:close/>
                  <a:moveTo>
                    <a:pt x="30189" y="94432"/>
                  </a:moveTo>
                  <a:lnTo>
                    <a:pt x="44912" y="102909"/>
                  </a:lnTo>
                  <a:lnTo>
                    <a:pt x="30264" y="111348"/>
                  </a:lnTo>
                  <a:lnTo>
                    <a:pt x="15578" y="102871"/>
                  </a:lnTo>
                  <a:lnTo>
                    <a:pt x="30189" y="94432"/>
                  </a:lnTo>
                  <a:close/>
                  <a:moveTo>
                    <a:pt x="60638" y="94469"/>
                  </a:moveTo>
                  <a:lnTo>
                    <a:pt x="75360" y="102983"/>
                  </a:lnTo>
                  <a:lnTo>
                    <a:pt x="60712" y="111422"/>
                  </a:lnTo>
                  <a:lnTo>
                    <a:pt x="45990" y="102909"/>
                  </a:lnTo>
                  <a:lnTo>
                    <a:pt x="60638" y="94469"/>
                  </a:lnTo>
                  <a:close/>
                  <a:moveTo>
                    <a:pt x="91087" y="94544"/>
                  </a:moveTo>
                  <a:lnTo>
                    <a:pt x="105772" y="103020"/>
                  </a:lnTo>
                  <a:lnTo>
                    <a:pt x="91161" y="111460"/>
                  </a:lnTo>
                  <a:lnTo>
                    <a:pt x="76439" y="102983"/>
                  </a:lnTo>
                  <a:lnTo>
                    <a:pt x="91087" y="94544"/>
                  </a:lnTo>
                  <a:close/>
                  <a:moveTo>
                    <a:pt x="121498" y="94581"/>
                  </a:moveTo>
                  <a:lnTo>
                    <a:pt x="136221" y="103094"/>
                  </a:lnTo>
                  <a:lnTo>
                    <a:pt x="121610" y="111534"/>
                  </a:lnTo>
                  <a:lnTo>
                    <a:pt x="106887" y="103020"/>
                  </a:lnTo>
                  <a:lnTo>
                    <a:pt x="121498" y="94581"/>
                  </a:lnTo>
                  <a:close/>
                  <a:moveTo>
                    <a:pt x="151947" y="94655"/>
                  </a:moveTo>
                  <a:lnTo>
                    <a:pt x="166670" y="103132"/>
                  </a:lnTo>
                  <a:lnTo>
                    <a:pt x="152059" y="111571"/>
                  </a:lnTo>
                  <a:lnTo>
                    <a:pt x="137336" y="103094"/>
                  </a:lnTo>
                  <a:lnTo>
                    <a:pt x="151947" y="94655"/>
                  </a:lnTo>
                  <a:close/>
                  <a:moveTo>
                    <a:pt x="182396" y="94692"/>
                  </a:moveTo>
                  <a:lnTo>
                    <a:pt x="197118" y="103206"/>
                  </a:lnTo>
                  <a:lnTo>
                    <a:pt x="182470" y="111645"/>
                  </a:lnTo>
                  <a:lnTo>
                    <a:pt x="167785" y="103132"/>
                  </a:lnTo>
                  <a:lnTo>
                    <a:pt x="182396" y="94692"/>
                  </a:lnTo>
                  <a:close/>
                  <a:moveTo>
                    <a:pt x="212845" y="94767"/>
                  </a:moveTo>
                  <a:lnTo>
                    <a:pt x="227567" y="103243"/>
                  </a:lnTo>
                  <a:lnTo>
                    <a:pt x="212919" y="111683"/>
                  </a:lnTo>
                  <a:lnTo>
                    <a:pt x="198197" y="103206"/>
                  </a:lnTo>
                  <a:lnTo>
                    <a:pt x="212845" y="94767"/>
                  </a:lnTo>
                  <a:close/>
                  <a:moveTo>
                    <a:pt x="243293" y="94804"/>
                  </a:moveTo>
                  <a:lnTo>
                    <a:pt x="257979" y="103318"/>
                  </a:lnTo>
                  <a:lnTo>
                    <a:pt x="243368" y="111757"/>
                  </a:lnTo>
                  <a:lnTo>
                    <a:pt x="228645" y="103243"/>
                  </a:lnTo>
                  <a:lnTo>
                    <a:pt x="243293" y="94804"/>
                  </a:lnTo>
                  <a:close/>
                  <a:moveTo>
                    <a:pt x="15021" y="103169"/>
                  </a:moveTo>
                  <a:lnTo>
                    <a:pt x="29743" y="111683"/>
                  </a:lnTo>
                  <a:lnTo>
                    <a:pt x="15095" y="120122"/>
                  </a:lnTo>
                  <a:lnTo>
                    <a:pt x="410" y="111608"/>
                  </a:lnTo>
                  <a:lnTo>
                    <a:pt x="15021" y="103169"/>
                  </a:lnTo>
                  <a:close/>
                  <a:moveTo>
                    <a:pt x="45469" y="103243"/>
                  </a:moveTo>
                  <a:lnTo>
                    <a:pt x="60155" y="111720"/>
                  </a:lnTo>
                  <a:lnTo>
                    <a:pt x="45544" y="120159"/>
                  </a:lnTo>
                  <a:lnTo>
                    <a:pt x="30821" y="111683"/>
                  </a:lnTo>
                  <a:lnTo>
                    <a:pt x="45469" y="103243"/>
                  </a:lnTo>
                  <a:close/>
                  <a:moveTo>
                    <a:pt x="75881" y="103280"/>
                  </a:moveTo>
                  <a:lnTo>
                    <a:pt x="90603" y="111794"/>
                  </a:lnTo>
                  <a:lnTo>
                    <a:pt x="75993" y="120233"/>
                  </a:lnTo>
                  <a:lnTo>
                    <a:pt x="61270" y="111720"/>
                  </a:lnTo>
                  <a:lnTo>
                    <a:pt x="75881" y="103280"/>
                  </a:lnTo>
                  <a:close/>
                  <a:moveTo>
                    <a:pt x="106330" y="103355"/>
                  </a:moveTo>
                  <a:lnTo>
                    <a:pt x="121052" y="111831"/>
                  </a:lnTo>
                  <a:lnTo>
                    <a:pt x="106441" y="120271"/>
                  </a:lnTo>
                  <a:lnTo>
                    <a:pt x="91719" y="111794"/>
                  </a:lnTo>
                  <a:lnTo>
                    <a:pt x="106330" y="103355"/>
                  </a:lnTo>
                  <a:close/>
                  <a:moveTo>
                    <a:pt x="136779" y="103392"/>
                  </a:moveTo>
                  <a:lnTo>
                    <a:pt x="151501" y="111906"/>
                  </a:lnTo>
                  <a:lnTo>
                    <a:pt x="136890" y="120345"/>
                  </a:lnTo>
                  <a:lnTo>
                    <a:pt x="122168" y="111831"/>
                  </a:lnTo>
                  <a:lnTo>
                    <a:pt x="136779" y="103392"/>
                  </a:lnTo>
                  <a:close/>
                  <a:moveTo>
                    <a:pt x="167227" y="103466"/>
                  </a:moveTo>
                  <a:lnTo>
                    <a:pt x="181950" y="111943"/>
                  </a:lnTo>
                  <a:lnTo>
                    <a:pt x="167302" y="120382"/>
                  </a:lnTo>
                  <a:lnTo>
                    <a:pt x="152616" y="111906"/>
                  </a:lnTo>
                  <a:lnTo>
                    <a:pt x="167227" y="103466"/>
                  </a:lnTo>
                  <a:close/>
                  <a:moveTo>
                    <a:pt x="197676" y="103503"/>
                  </a:moveTo>
                  <a:lnTo>
                    <a:pt x="212361" y="112017"/>
                  </a:lnTo>
                  <a:lnTo>
                    <a:pt x="197750" y="120457"/>
                  </a:lnTo>
                  <a:lnTo>
                    <a:pt x="183028" y="111943"/>
                  </a:lnTo>
                  <a:lnTo>
                    <a:pt x="197676" y="103503"/>
                  </a:lnTo>
                  <a:close/>
                  <a:moveTo>
                    <a:pt x="228088" y="103578"/>
                  </a:moveTo>
                  <a:lnTo>
                    <a:pt x="242810" y="112054"/>
                  </a:lnTo>
                  <a:lnTo>
                    <a:pt x="228199" y="120494"/>
                  </a:lnTo>
                  <a:lnTo>
                    <a:pt x="213477" y="112017"/>
                  </a:lnTo>
                  <a:lnTo>
                    <a:pt x="228088" y="103578"/>
                  </a:lnTo>
                  <a:close/>
                  <a:moveTo>
                    <a:pt x="258536" y="103615"/>
                  </a:moveTo>
                  <a:lnTo>
                    <a:pt x="273259" y="112129"/>
                  </a:lnTo>
                  <a:lnTo>
                    <a:pt x="258648" y="120568"/>
                  </a:lnTo>
                  <a:lnTo>
                    <a:pt x="243925" y="112054"/>
                  </a:lnTo>
                  <a:lnTo>
                    <a:pt x="258536" y="103615"/>
                  </a:lnTo>
                  <a:close/>
                  <a:moveTo>
                    <a:pt x="30264" y="111980"/>
                  </a:moveTo>
                  <a:lnTo>
                    <a:pt x="44986" y="120494"/>
                  </a:lnTo>
                  <a:lnTo>
                    <a:pt x="30375" y="128933"/>
                  </a:lnTo>
                  <a:lnTo>
                    <a:pt x="15653" y="120419"/>
                  </a:lnTo>
                  <a:lnTo>
                    <a:pt x="30264" y="111980"/>
                  </a:lnTo>
                  <a:close/>
                  <a:moveTo>
                    <a:pt x="60712" y="112054"/>
                  </a:moveTo>
                  <a:lnTo>
                    <a:pt x="75435" y="120531"/>
                  </a:lnTo>
                  <a:lnTo>
                    <a:pt x="60824" y="129007"/>
                  </a:lnTo>
                  <a:lnTo>
                    <a:pt x="46101" y="120494"/>
                  </a:lnTo>
                  <a:lnTo>
                    <a:pt x="60712" y="112054"/>
                  </a:lnTo>
                  <a:close/>
                  <a:moveTo>
                    <a:pt x="91161" y="112092"/>
                  </a:moveTo>
                  <a:lnTo>
                    <a:pt x="105884" y="120605"/>
                  </a:lnTo>
                  <a:lnTo>
                    <a:pt x="91273" y="129045"/>
                  </a:lnTo>
                  <a:lnTo>
                    <a:pt x="76550" y="120531"/>
                  </a:lnTo>
                  <a:lnTo>
                    <a:pt x="91161" y="112092"/>
                  </a:lnTo>
                  <a:close/>
                  <a:moveTo>
                    <a:pt x="121610" y="112166"/>
                  </a:moveTo>
                  <a:lnTo>
                    <a:pt x="136332" y="120642"/>
                  </a:lnTo>
                  <a:lnTo>
                    <a:pt x="121684" y="129082"/>
                  </a:lnTo>
                  <a:lnTo>
                    <a:pt x="106999" y="120605"/>
                  </a:lnTo>
                  <a:lnTo>
                    <a:pt x="121610" y="112166"/>
                  </a:lnTo>
                  <a:close/>
                  <a:moveTo>
                    <a:pt x="152059" y="112203"/>
                  </a:moveTo>
                  <a:lnTo>
                    <a:pt x="166781" y="120717"/>
                  </a:lnTo>
                  <a:lnTo>
                    <a:pt x="152133" y="129156"/>
                  </a:lnTo>
                  <a:lnTo>
                    <a:pt x="137411" y="120642"/>
                  </a:lnTo>
                  <a:lnTo>
                    <a:pt x="152059" y="112203"/>
                  </a:lnTo>
                  <a:close/>
                  <a:moveTo>
                    <a:pt x="182470" y="112277"/>
                  </a:moveTo>
                  <a:lnTo>
                    <a:pt x="197193" y="120754"/>
                  </a:lnTo>
                  <a:lnTo>
                    <a:pt x="182582" y="129193"/>
                  </a:lnTo>
                  <a:lnTo>
                    <a:pt x="167859" y="120717"/>
                  </a:lnTo>
                  <a:lnTo>
                    <a:pt x="182470" y="112277"/>
                  </a:lnTo>
                  <a:close/>
                  <a:moveTo>
                    <a:pt x="212919" y="112315"/>
                  </a:moveTo>
                  <a:lnTo>
                    <a:pt x="227642" y="120828"/>
                  </a:lnTo>
                  <a:lnTo>
                    <a:pt x="213031" y="129268"/>
                  </a:lnTo>
                  <a:lnTo>
                    <a:pt x="198308" y="120754"/>
                  </a:lnTo>
                  <a:lnTo>
                    <a:pt x="212919" y="112315"/>
                  </a:lnTo>
                  <a:close/>
                  <a:moveTo>
                    <a:pt x="243368" y="112389"/>
                  </a:moveTo>
                  <a:lnTo>
                    <a:pt x="258090" y="120866"/>
                  </a:lnTo>
                  <a:lnTo>
                    <a:pt x="243479" y="129305"/>
                  </a:lnTo>
                  <a:lnTo>
                    <a:pt x="228757" y="120828"/>
                  </a:lnTo>
                  <a:lnTo>
                    <a:pt x="243368" y="112389"/>
                  </a:lnTo>
                  <a:close/>
                  <a:moveTo>
                    <a:pt x="15095" y="120754"/>
                  </a:moveTo>
                  <a:lnTo>
                    <a:pt x="29817" y="129268"/>
                  </a:lnTo>
                  <a:lnTo>
                    <a:pt x="15207" y="137707"/>
                  </a:lnTo>
                  <a:lnTo>
                    <a:pt x="484" y="129193"/>
                  </a:lnTo>
                  <a:lnTo>
                    <a:pt x="15095" y="120754"/>
                  </a:lnTo>
                  <a:close/>
                  <a:moveTo>
                    <a:pt x="45544" y="120828"/>
                  </a:moveTo>
                  <a:lnTo>
                    <a:pt x="60266" y="129305"/>
                  </a:lnTo>
                  <a:lnTo>
                    <a:pt x="45655" y="137744"/>
                  </a:lnTo>
                  <a:lnTo>
                    <a:pt x="30933" y="129268"/>
                  </a:lnTo>
                  <a:lnTo>
                    <a:pt x="45544" y="120828"/>
                  </a:lnTo>
                  <a:close/>
                  <a:moveTo>
                    <a:pt x="75993" y="120866"/>
                  </a:moveTo>
                  <a:lnTo>
                    <a:pt x="90715" y="129379"/>
                  </a:lnTo>
                  <a:lnTo>
                    <a:pt x="76104" y="137819"/>
                  </a:lnTo>
                  <a:lnTo>
                    <a:pt x="61382" y="129305"/>
                  </a:lnTo>
                  <a:lnTo>
                    <a:pt x="75993" y="120866"/>
                  </a:lnTo>
                  <a:close/>
                  <a:moveTo>
                    <a:pt x="106441" y="120903"/>
                  </a:moveTo>
                  <a:lnTo>
                    <a:pt x="121164" y="129416"/>
                  </a:lnTo>
                  <a:lnTo>
                    <a:pt x="106516" y="137856"/>
                  </a:lnTo>
                  <a:lnTo>
                    <a:pt x="91793" y="129379"/>
                  </a:lnTo>
                  <a:lnTo>
                    <a:pt x="106441" y="120903"/>
                  </a:lnTo>
                  <a:close/>
                  <a:moveTo>
                    <a:pt x="136890" y="120977"/>
                  </a:moveTo>
                  <a:lnTo>
                    <a:pt x="151575" y="129491"/>
                  </a:lnTo>
                  <a:lnTo>
                    <a:pt x="136964" y="137930"/>
                  </a:lnTo>
                  <a:lnTo>
                    <a:pt x="122242" y="129416"/>
                  </a:lnTo>
                  <a:lnTo>
                    <a:pt x="136890" y="120977"/>
                  </a:lnTo>
                  <a:close/>
                  <a:moveTo>
                    <a:pt x="167302" y="121014"/>
                  </a:moveTo>
                  <a:lnTo>
                    <a:pt x="182024" y="129528"/>
                  </a:lnTo>
                  <a:lnTo>
                    <a:pt x="167413" y="137967"/>
                  </a:lnTo>
                  <a:lnTo>
                    <a:pt x="152691" y="129491"/>
                  </a:lnTo>
                  <a:lnTo>
                    <a:pt x="167302" y="121014"/>
                  </a:lnTo>
                  <a:close/>
                  <a:moveTo>
                    <a:pt x="197750" y="121089"/>
                  </a:moveTo>
                  <a:lnTo>
                    <a:pt x="212473" y="129565"/>
                  </a:lnTo>
                  <a:lnTo>
                    <a:pt x="197862" y="138042"/>
                  </a:lnTo>
                  <a:lnTo>
                    <a:pt x="183139" y="129528"/>
                  </a:lnTo>
                  <a:lnTo>
                    <a:pt x="197750" y="121089"/>
                  </a:lnTo>
                  <a:close/>
                  <a:moveTo>
                    <a:pt x="228199" y="121126"/>
                  </a:moveTo>
                  <a:lnTo>
                    <a:pt x="242922" y="129639"/>
                  </a:lnTo>
                  <a:lnTo>
                    <a:pt x="228311" y="138079"/>
                  </a:lnTo>
                  <a:lnTo>
                    <a:pt x="213588" y="129565"/>
                  </a:lnTo>
                  <a:lnTo>
                    <a:pt x="228199" y="121126"/>
                  </a:lnTo>
                  <a:close/>
                  <a:moveTo>
                    <a:pt x="258648" y="121200"/>
                  </a:moveTo>
                  <a:lnTo>
                    <a:pt x="273370" y="129677"/>
                  </a:lnTo>
                  <a:lnTo>
                    <a:pt x="258722" y="138116"/>
                  </a:lnTo>
                  <a:lnTo>
                    <a:pt x="244000" y="129639"/>
                  </a:lnTo>
                  <a:lnTo>
                    <a:pt x="258648" y="121200"/>
                  </a:lnTo>
                  <a:close/>
                  <a:moveTo>
                    <a:pt x="30375" y="129565"/>
                  </a:moveTo>
                  <a:lnTo>
                    <a:pt x="45098" y="138079"/>
                  </a:lnTo>
                  <a:lnTo>
                    <a:pt x="30487" y="146518"/>
                  </a:lnTo>
                  <a:lnTo>
                    <a:pt x="15764" y="138004"/>
                  </a:lnTo>
                  <a:lnTo>
                    <a:pt x="30375" y="129565"/>
                  </a:lnTo>
                  <a:close/>
                  <a:moveTo>
                    <a:pt x="60824" y="129639"/>
                  </a:moveTo>
                  <a:lnTo>
                    <a:pt x="75546" y="138116"/>
                  </a:lnTo>
                  <a:lnTo>
                    <a:pt x="60898" y="146555"/>
                  </a:lnTo>
                  <a:lnTo>
                    <a:pt x="46213" y="138079"/>
                  </a:lnTo>
                  <a:lnTo>
                    <a:pt x="60824" y="129639"/>
                  </a:lnTo>
                  <a:close/>
                  <a:moveTo>
                    <a:pt x="91273" y="129677"/>
                  </a:moveTo>
                  <a:lnTo>
                    <a:pt x="105995" y="138190"/>
                  </a:lnTo>
                  <a:lnTo>
                    <a:pt x="91347" y="146630"/>
                  </a:lnTo>
                  <a:lnTo>
                    <a:pt x="76625" y="138116"/>
                  </a:lnTo>
                  <a:lnTo>
                    <a:pt x="91273" y="129677"/>
                  </a:lnTo>
                  <a:close/>
                  <a:moveTo>
                    <a:pt x="121684" y="129751"/>
                  </a:moveTo>
                  <a:lnTo>
                    <a:pt x="136407" y="138228"/>
                  </a:lnTo>
                  <a:lnTo>
                    <a:pt x="121796" y="146667"/>
                  </a:lnTo>
                  <a:lnTo>
                    <a:pt x="107073" y="138190"/>
                  </a:lnTo>
                  <a:lnTo>
                    <a:pt x="121684" y="129751"/>
                  </a:lnTo>
                  <a:close/>
                  <a:moveTo>
                    <a:pt x="152133" y="129788"/>
                  </a:moveTo>
                  <a:lnTo>
                    <a:pt x="166856" y="138302"/>
                  </a:lnTo>
                  <a:lnTo>
                    <a:pt x="152245" y="146741"/>
                  </a:lnTo>
                  <a:lnTo>
                    <a:pt x="137522" y="138228"/>
                  </a:lnTo>
                  <a:lnTo>
                    <a:pt x="152133" y="129788"/>
                  </a:lnTo>
                  <a:close/>
                  <a:moveTo>
                    <a:pt x="182582" y="129863"/>
                  </a:moveTo>
                  <a:lnTo>
                    <a:pt x="197304" y="138339"/>
                  </a:lnTo>
                  <a:lnTo>
                    <a:pt x="182693" y="146778"/>
                  </a:lnTo>
                  <a:lnTo>
                    <a:pt x="167971" y="138302"/>
                  </a:lnTo>
                  <a:lnTo>
                    <a:pt x="182582" y="129863"/>
                  </a:lnTo>
                  <a:close/>
                  <a:moveTo>
                    <a:pt x="213031" y="129900"/>
                  </a:moveTo>
                  <a:lnTo>
                    <a:pt x="227753" y="138413"/>
                  </a:lnTo>
                  <a:lnTo>
                    <a:pt x="213105" y="146853"/>
                  </a:lnTo>
                  <a:lnTo>
                    <a:pt x="198420" y="138339"/>
                  </a:lnTo>
                  <a:lnTo>
                    <a:pt x="213031" y="129900"/>
                  </a:lnTo>
                  <a:close/>
                  <a:moveTo>
                    <a:pt x="243479" y="129974"/>
                  </a:moveTo>
                  <a:lnTo>
                    <a:pt x="258202" y="138451"/>
                  </a:lnTo>
                  <a:lnTo>
                    <a:pt x="243554" y="146890"/>
                  </a:lnTo>
                  <a:lnTo>
                    <a:pt x="228831" y="138413"/>
                  </a:lnTo>
                  <a:lnTo>
                    <a:pt x="243479" y="129974"/>
                  </a:lnTo>
                  <a:close/>
                  <a:moveTo>
                    <a:pt x="15207" y="138339"/>
                  </a:moveTo>
                  <a:lnTo>
                    <a:pt x="29929" y="146816"/>
                  </a:lnTo>
                  <a:lnTo>
                    <a:pt x="15281" y="155255"/>
                  </a:lnTo>
                  <a:lnTo>
                    <a:pt x="596" y="146778"/>
                  </a:lnTo>
                  <a:lnTo>
                    <a:pt x="15207" y="138339"/>
                  </a:lnTo>
                  <a:close/>
                  <a:moveTo>
                    <a:pt x="45655" y="138376"/>
                  </a:moveTo>
                  <a:lnTo>
                    <a:pt x="60378" y="146890"/>
                  </a:lnTo>
                  <a:lnTo>
                    <a:pt x="45730" y="155329"/>
                  </a:lnTo>
                  <a:lnTo>
                    <a:pt x="31007" y="146816"/>
                  </a:lnTo>
                  <a:lnTo>
                    <a:pt x="45655" y="138376"/>
                  </a:lnTo>
                  <a:close/>
                  <a:moveTo>
                    <a:pt x="76104" y="138451"/>
                  </a:moveTo>
                  <a:lnTo>
                    <a:pt x="90789" y="146927"/>
                  </a:lnTo>
                  <a:lnTo>
                    <a:pt x="76178" y="155367"/>
                  </a:lnTo>
                  <a:lnTo>
                    <a:pt x="61456" y="146890"/>
                  </a:lnTo>
                  <a:lnTo>
                    <a:pt x="76104" y="138451"/>
                  </a:lnTo>
                  <a:close/>
                  <a:moveTo>
                    <a:pt x="106516" y="138488"/>
                  </a:moveTo>
                  <a:lnTo>
                    <a:pt x="121238" y="147002"/>
                  </a:lnTo>
                  <a:lnTo>
                    <a:pt x="106627" y="155441"/>
                  </a:lnTo>
                  <a:lnTo>
                    <a:pt x="91905" y="146927"/>
                  </a:lnTo>
                  <a:lnTo>
                    <a:pt x="106516" y="138488"/>
                  </a:lnTo>
                  <a:close/>
                  <a:moveTo>
                    <a:pt x="136964" y="138562"/>
                  </a:moveTo>
                  <a:lnTo>
                    <a:pt x="151687" y="147039"/>
                  </a:lnTo>
                  <a:lnTo>
                    <a:pt x="137076" y="155478"/>
                  </a:lnTo>
                  <a:lnTo>
                    <a:pt x="122353" y="147002"/>
                  </a:lnTo>
                  <a:lnTo>
                    <a:pt x="136964" y="138562"/>
                  </a:lnTo>
                  <a:close/>
                  <a:moveTo>
                    <a:pt x="167413" y="138599"/>
                  </a:moveTo>
                  <a:lnTo>
                    <a:pt x="182136" y="147113"/>
                  </a:lnTo>
                  <a:lnTo>
                    <a:pt x="167525" y="155552"/>
                  </a:lnTo>
                  <a:lnTo>
                    <a:pt x="152802" y="147039"/>
                  </a:lnTo>
                  <a:lnTo>
                    <a:pt x="167413" y="138599"/>
                  </a:lnTo>
                  <a:close/>
                  <a:moveTo>
                    <a:pt x="197862" y="138674"/>
                  </a:moveTo>
                  <a:lnTo>
                    <a:pt x="212584" y="147150"/>
                  </a:lnTo>
                  <a:lnTo>
                    <a:pt x="197936" y="155590"/>
                  </a:lnTo>
                  <a:lnTo>
                    <a:pt x="183214" y="147113"/>
                  </a:lnTo>
                  <a:lnTo>
                    <a:pt x="197862" y="138674"/>
                  </a:lnTo>
                  <a:close/>
                  <a:moveTo>
                    <a:pt x="228311" y="138711"/>
                  </a:moveTo>
                  <a:lnTo>
                    <a:pt x="242996" y="147225"/>
                  </a:lnTo>
                  <a:lnTo>
                    <a:pt x="228385" y="155664"/>
                  </a:lnTo>
                  <a:lnTo>
                    <a:pt x="213663" y="147150"/>
                  </a:lnTo>
                  <a:lnTo>
                    <a:pt x="228311" y="138711"/>
                  </a:lnTo>
                  <a:close/>
                  <a:moveTo>
                    <a:pt x="258722" y="138785"/>
                  </a:moveTo>
                  <a:lnTo>
                    <a:pt x="273445" y="147262"/>
                  </a:lnTo>
                  <a:lnTo>
                    <a:pt x="258834" y="155701"/>
                  </a:lnTo>
                  <a:lnTo>
                    <a:pt x="244111" y="147225"/>
                  </a:lnTo>
                  <a:lnTo>
                    <a:pt x="258722" y="138785"/>
                  </a:lnTo>
                  <a:close/>
                  <a:moveTo>
                    <a:pt x="18367" y="0"/>
                  </a:moveTo>
                  <a:lnTo>
                    <a:pt x="29148" y="6209"/>
                  </a:lnTo>
                  <a:lnTo>
                    <a:pt x="14537" y="14686"/>
                  </a:lnTo>
                  <a:lnTo>
                    <a:pt x="1" y="6283"/>
                  </a:lnTo>
                  <a:lnTo>
                    <a:pt x="1" y="6915"/>
                  </a:lnTo>
                  <a:lnTo>
                    <a:pt x="13980" y="14983"/>
                  </a:lnTo>
                  <a:lnTo>
                    <a:pt x="1" y="23051"/>
                  </a:lnTo>
                  <a:lnTo>
                    <a:pt x="1" y="23683"/>
                  </a:lnTo>
                  <a:lnTo>
                    <a:pt x="14537" y="15318"/>
                  </a:lnTo>
                  <a:lnTo>
                    <a:pt x="29260" y="23794"/>
                  </a:lnTo>
                  <a:lnTo>
                    <a:pt x="14649" y="32234"/>
                  </a:lnTo>
                  <a:lnTo>
                    <a:pt x="1" y="23794"/>
                  </a:lnTo>
                  <a:lnTo>
                    <a:pt x="1" y="24426"/>
                  </a:lnTo>
                  <a:lnTo>
                    <a:pt x="14091" y="32568"/>
                  </a:lnTo>
                  <a:lnTo>
                    <a:pt x="1" y="40673"/>
                  </a:lnTo>
                  <a:lnTo>
                    <a:pt x="1" y="41305"/>
                  </a:lnTo>
                  <a:lnTo>
                    <a:pt x="14649" y="32866"/>
                  </a:lnTo>
                  <a:lnTo>
                    <a:pt x="29334" y="41379"/>
                  </a:lnTo>
                  <a:lnTo>
                    <a:pt x="14723" y="49819"/>
                  </a:lnTo>
                  <a:lnTo>
                    <a:pt x="1" y="41305"/>
                  </a:lnTo>
                  <a:lnTo>
                    <a:pt x="1" y="41937"/>
                  </a:lnTo>
                  <a:lnTo>
                    <a:pt x="14166" y="50153"/>
                  </a:lnTo>
                  <a:lnTo>
                    <a:pt x="1" y="58332"/>
                  </a:lnTo>
                  <a:lnTo>
                    <a:pt x="1" y="59485"/>
                  </a:lnTo>
                  <a:lnTo>
                    <a:pt x="14277" y="67701"/>
                  </a:lnTo>
                  <a:lnTo>
                    <a:pt x="1" y="75955"/>
                  </a:lnTo>
                  <a:lnTo>
                    <a:pt x="1" y="76996"/>
                  </a:lnTo>
                  <a:lnTo>
                    <a:pt x="14351" y="85286"/>
                  </a:lnTo>
                  <a:lnTo>
                    <a:pt x="1" y="93577"/>
                  </a:lnTo>
                  <a:lnTo>
                    <a:pt x="1" y="94506"/>
                  </a:lnTo>
                  <a:lnTo>
                    <a:pt x="14463" y="102871"/>
                  </a:lnTo>
                  <a:lnTo>
                    <a:pt x="1" y="111199"/>
                  </a:lnTo>
                  <a:lnTo>
                    <a:pt x="1" y="112017"/>
                  </a:lnTo>
                  <a:lnTo>
                    <a:pt x="14574" y="120419"/>
                  </a:lnTo>
                  <a:lnTo>
                    <a:pt x="1" y="128859"/>
                  </a:lnTo>
                  <a:lnTo>
                    <a:pt x="1" y="129565"/>
                  </a:lnTo>
                  <a:lnTo>
                    <a:pt x="14649" y="138004"/>
                  </a:lnTo>
                  <a:lnTo>
                    <a:pt x="38" y="146444"/>
                  </a:lnTo>
                  <a:lnTo>
                    <a:pt x="1" y="146444"/>
                  </a:lnTo>
                  <a:lnTo>
                    <a:pt x="1" y="147113"/>
                  </a:lnTo>
                  <a:lnTo>
                    <a:pt x="38" y="147076"/>
                  </a:lnTo>
                  <a:lnTo>
                    <a:pt x="14760" y="155590"/>
                  </a:lnTo>
                  <a:lnTo>
                    <a:pt x="6767" y="160200"/>
                  </a:lnTo>
                  <a:lnTo>
                    <a:pt x="7845" y="160200"/>
                  </a:lnTo>
                  <a:lnTo>
                    <a:pt x="15281" y="155924"/>
                  </a:lnTo>
                  <a:lnTo>
                    <a:pt x="22754" y="160200"/>
                  </a:lnTo>
                  <a:lnTo>
                    <a:pt x="23832" y="160200"/>
                  </a:lnTo>
                  <a:lnTo>
                    <a:pt x="15839" y="155590"/>
                  </a:lnTo>
                  <a:lnTo>
                    <a:pt x="30487" y="147150"/>
                  </a:lnTo>
                  <a:lnTo>
                    <a:pt x="45172" y="155627"/>
                  </a:lnTo>
                  <a:lnTo>
                    <a:pt x="37290" y="160200"/>
                  </a:lnTo>
                  <a:lnTo>
                    <a:pt x="38406" y="160200"/>
                  </a:lnTo>
                  <a:lnTo>
                    <a:pt x="45730" y="155961"/>
                  </a:lnTo>
                  <a:lnTo>
                    <a:pt x="53091" y="160200"/>
                  </a:lnTo>
                  <a:lnTo>
                    <a:pt x="54169" y="160200"/>
                  </a:lnTo>
                  <a:lnTo>
                    <a:pt x="46287" y="155627"/>
                  </a:lnTo>
                  <a:lnTo>
                    <a:pt x="60898" y="147187"/>
                  </a:lnTo>
                  <a:lnTo>
                    <a:pt x="75621" y="155701"/>
                  </a:lnTo>
                  <a:lnTo>
                    <a:pt x="67851" y="160200"/>
                  </a:lnTo>
                  <a:lnTo>
                    <a:pt x="68929" y="160200"/>
                  </a:lnTo>
                  <a:lnTo>
                    <a:pt x="76178" y="155999"/>
                  </a:lnTo>
                  <a:lnTo>
                    <a:pt x="83428" y="160200"/>
                  </a:lnTo>
                  <a:lnTo>
                    <a:pt x="84543" y="160200"/>
                  </a:lnTo>
                  <a:lnTo>
                    <a:pt x="76736" y="155701"/>
                  </a:lnTo>
                  <a:lnTo>
                    <a:pt x="91347" y="147262"/>
                  </a:lnTo>
                  <a:lnTo>
                    <a:pt x="106070" y="155738"/>
                  </a:lnTo>
                  <a:lnTo>
                    <a:pt x="98374" y="160200"/>
                  </a:lnTo>
                  <a:lnTo>
                    <a:pt x="99489" y="160200"/>
                  </a:lnTo>
                  <a:lnTo>
                    <a:pt x="106627" y="156073"/>
                  </a:lnTo>
                  <a:lnTo>
                    <a:pt x="113765" y="160200"/>
                  </a:lnTo>
                  <a:lnTo>
                    <a:pt x="114881" y="160200"/>
                  </a:lnTo>
                  <a:lnTo>
                    <a:pt x="107185" y="155738"/>
                  </a:lnTo>
                  <a:lnTo>
                    <a:pt x="121796" y="147299"/>
                  </a:lnTo>
                  <a:lnTo>
                    <a:pt x="136518" y="155813"/>
                  </a:lnTo>
                  <a:lnTo>
                    <a:pt x="128897" y="160200"/>
                  </a:lnTo>
                  <a:lnTo>
                    <a:pt x="130012" y="160200"/>
                  </a:lnTo>
                  <a:lnTo>
                    <a:pt x="137076" y="156110"/>
                  </a:lnTo>
                  <a:lnTo>
                    <a:pt x="144103" y="160200"/>
                  </a:lnTo>
                  <a:lnTo>
                    <a:pt x="145218" y="160200"/>
                  </a:lnTo>
                  <a:lnTo>
                    <a:pt x="137634" y="155813"/>
                  </a:lnTo>
                  <a:lnTo>
                    <a:pt x="152245" y="147373"/>
                  </a:lnTo>
                  <a:lnTo>
                    <a:pt x="166967" y="155850"/>
                  </a:lnTo>
                  <a:lnTo>
                    <a:pt x="159457" y="160200"/>
                  </a:lnTo>
                  <a:lnTo>
                    <a:pt x="160535" y="160200"/>
                  </a:lnTo>
                  <a:lnTo>
                    <a:pt x="167525" y="156184"/>
                  </a:lnTo>
                  <a:lnTo>
                    <a:pt x="174477" y="160200"/>
                  </a:lnTo>
                  <a:lnTo>
                    <a:pt x="175555" y="160200"/>
                  </a:lnTo>
                  <a:lnTo>
                    <a:pt x="168045" y="155850"/>
                  </a:lnTo>
                  <a:lnTo>
                    <a:pt x="182693" y="147410"/>
                  </a:lnTo>
                  <a:lnTo>
                    <a:pt x="197379" y="155924"/>
                  </a:lnTo>
                  <a:lnTo>
                    <a:pt x="189980" y="160200"/>
                  </a:lnTo>
                  <a:lnTo>
                    <a:pt x="191096" y="160200"/>
                  </a:lnTo>
                  <a:lnTo>
                    <a:pt x="197936" y="156222"/>
                  </a:lnTo>
                  <a:lnTo>
                    <a:pt x="204814" y="160200"/>
                  </a:lnTo>
                  <a:lnTo>
                    <a:pt x="205930" y="160200"/>
                  </a:lnTo>
                  <a:lnTo>
                    <a:pt x="198494" y="155924"/>
                  </a:lnTo>
                  <a:lnTo>
                    <a:pt x="213105" y="147485"/>
                  </a:lnTo>
                  <a:lnTo>
                    <a:pt x="227827" y="155961"/>
                  </a:lnTo>
                  <a:lnTo>
                    <a:pt x="220503" y="160200"/>
                  </a:lnTo>
                  <a:lnTo>
                    <a:pt x="221619" y="160200"/>
                  </a:lnTo>
                  <a:lnTo>
                    <a:pt x="228385" y="156296"/>
                  </a:lnTo>
                  <a:lnTo>
                    <a:pt x="235151" y="160200"/>
                  </a:lnTo>
                  <a:lnTo>
                    <a:pt x="236267" y="160200"/>
                  </a:lnTo>
                  <a:lnTo>
                    <a:pt x="228943" y="155961"/>
                  </a:lnTo>
                  <a:lnTo>
                    <a:pt x="243554" y="147522"/>
                  </a:lnTo>
                  <a:lnTo>
                    <a:pt x="258276" y="156036"/>
                  </a:lnTo>
                  <a:lnTo>
                    <a:pt x="251064" y="160200"/>
                  </a:lnTo>
                  <a:lnTo>
                    <a:pt x="252142" y="160200"/>
                  </a:lnTo>
                  <a:lnTo>
                    <a:pt x="258834" y="156333"/>
                  </a:lnTo>
                  <a:lnTo>
                    <a:pt x="265489" y="160200"/>
                  </a:lnTo>
                  <a:lnTo>
                    <a:pt x="266604" y="160200"/>
                  </a:lnTo>
                  <a:lnTo>
                    <a:pt x="259392" y="156036"/>
                  </a:lnTo>
                  <a:lnTo>
                    <a:pt x="274002" y="147596"/>
                  </a:lnTo>
                  <a:lnTo>
                    <a:pt x="285528" y="154251"/>
                  </a:lnTo>
                  <a:lnTo>
                    <a:pt x="285528" y="153619"/>
                  </a:lnTo>
                  <a:lnTo>
                    <a:pt x="274560" y="147262"/>
                  </a:lnTo>
                  <a:lnTo>
                    <a:pt x="285528" y="140942"/>
                  </a:lnTo>
                  <a:lnTo>
                    <a:pt x="285528" y="140310"/>
                  </a:lnTo>
                  <a:lnTo>
                    <a:pt x="274002" y="146964"/>
                  </a:lnTo>
                  <a:lnTo>
                    <a:pt x="259280" y="138451"/>
                  </a:lnTo>
                  <a:lnTo>
                    <a:pt x="273891" y="130011"/>
                  </a:lnTo>
                  <a:lnTo>
                    <a:pt x="285528" y="136703"/>
                  </a:lnTo>
                  <a:lnTo>
                    <a:pt x="285528" y="136071"/>
                  </a:lnTo>
                  <a:lnTo>
                    <a:pt x="274449" y="129677"/>
                  </a:lnTo>
                  <a:lnTo>
                    <a:pt x="285528" y="123319"/>
                  </a:lnTo>
                  <a:lnTo>
                    <a:pt x="285528" y="122650"/>
                  </a:lnTo>
                  <a:lnTo>
                    <a:pt x="273891" y="129379"/>
                  </a:lnTo>
                  <a:lnTo>
                    <a:pt x="259206" y="120866"/>
                  </a:lnTo>
                  <a:lnTo>
                    <a:pt x="273817" y="112426"/>
                  </a:lnTo>
                  <a:lnTo>
                    <a:pt x="285528" y="119193"/>
                  </a:lnTo>
                  <a:lnTo>
                    <a:pt x="285528" y="118560"/>
                  </a:lnTo>
                  <a:lnTo>
                    <a:pt x="274374" y="112129"/>
                  </a:lnTo>
                  <a:lnTo>
                    <a:pt x="285528" y="105660"/>
                  </a:lnTo>
                  <a:lnTo>
                    <a:pt x="285528" y="105028"/>
                  </a:lnTo>
                  <a:lnTo>
                    <a:pt x="273817" y="111794"/>
                  </a:lnTo>
                  <a:lnTo>
                    <a:pt x="259094" y="103318"/>
                  </a:lnTo>
                  <a:lnTo>
                    <a:pt x="273705" y="94878"/>
                  </a:lnTo>
                  <a:lnTo>
                    <a:pt x="285528" y="101682"/>
                  </a:lnTo>
                  <a:lnTo>
                    <a:pt x="285528" y="101050"/>
                  </a:lnTo>
                  <a:lnTo>
                    <a:pt x="274263" y="94544"/>
                  </a:lnTo>
                  <a:lnTo>
                    <a:pt x="285528" y="88037"/>
                  </a:lnTo>
                  <a:lnTo>
                    <a:pt x="285528" y="87405"/>
                  </a:lnTo>
                  <a:lnTo>
                    <a:pt x="273705" y="94209"/>
                  </a:lnTo>
                  <a:lnTo>
                    <a:pt x="258983" y="85732"/>
                  </a:lnTo>
                  <a:lnTo>
                    <a:pt x="273631" y="77293"/>
                  </a:lnTo>
                  <a:lnTo>
                    <a:pt x="285528" y="84171"/>
                  </a:lnTo>
                  <a:lnTo>
                    <a:pt x="285528" y="83539"/>
                  </a:lnTo>
                  <a:lnTo>
                    <a:pt x="274188" y="76958"/>
                  </a:lnTo>
                  <a:lnTo>
                    <a:pt x="285528" y="70415"/>
                  </a:lnTo>
                  <a:lnTo>
                    <a:pt x="285528" y="69783"/>
                  </a:lnTo>
                  <a:lnTo>
                    <a:pt x="273631" y="76661"/>
                  </a:lnTo>
                  <a:lnTo>
                    <a:pt x="258908" y="68147"/>
                  </a:lnTo>
                  <a:lnTo>
                    <a:pt x="273519" y="59708"/>
                  </a:lnTo>
                  <a:lnTo>
                    <a:pt x="285528" y="66623"/>
                  </a:lnTo>
                  <a:lnTo>
                    <a:pt x="285528" y="65991"/>
                  </a:lnTo>
                  <a:lnTo>
                    <a:pt x="274077" y="59373"/>
                  </a:lnTo>
                  <a:lnTo>
                    <a:pt x="285528" y="52793"/>
                  </a:lnTo>
                  <a:lnTo>
                    <a:pt x="285528" y="52161"/>
                  </a:lnTo>
                  <a:lnTo>
                    <a:pt x="273519" y="59076"/>
                  </a:lnTo>
                  <a:lnTo>
                    <a:pt x="258797" y="50562"/>
                  </a:lnTo>
                  <a:lnTo>
                    <a:pt x="273445" y="42123"/>
                  </a:lnTo>
                  <a:lnTo>
                    <a:pt x="285528" y="49112"/>
                  </a:lnTo>
                  <a:lnTo>
                    <a:pt x="285528" y="48480"/>
                  </a:lnTo>
                  <a:lnTo>
                    <a:pt x="273965" y="41825"/>
                  </a:lnTo>
                  <a:lnTo>
                    <a:pt x="285528" y="35133"/>
                  </a:lnTo>
                  <a:lnTo>
                    <a:pt x="285528" y="34501"/>
                  </a:lnTo>
                  <a:lnTo>
                    <a:pt x="273445" y="41491"/>
                  </a:lnTo>
                  <a:lnTo>
                    <a:pt x="258722" y="33014"/>
                  </a:lnTo>
                  <a:lnTo>
                    <a:pt x="273333" y="24575"/>
                  </a:lnTo>
                  <a:lnTo>
                    <a:pt x="285528" y="31602"/>
                  </a:lnTo>
                  <a:lnTo>
                    <a:pt x="285528" y="30969"/>
                  </a:lnTo>
                  <a:lnTo>
                    <a:pt x="273891" y="24240"/>
                  </a:lnTo>
                  <a:lnTo>
                    <a:pt x="285528" y="17511"/>
                  </a:lnTo>
                  <a:lnTo>
                    <a:pt x="285528" y="16879"/>
                  </a:lnTo>
                  <a:lnTo>
                    <a:pt x="273333" y="23906"/>
                  </a:lnTo>
                  <a:lnTo>
                    <a:pt x="258611" y="15429"/>
                  </a:lnTo>
                  <a:lnTo>
                    <a:pt x="273259" y="6990"/>
                  </a:lnTo>
                  <a:lnTo>
                    <a:pt x="285528" y="14091"/>
                  </a:lnTo>
                  <a:lnTo>
                    <a:pt x="285528" y="13459"/>
                  </a:lnTo>
                  <a:lnTo>
                    <a:pt x="273779" y="6655"/>
                  </a:lnTo>
                  <a:lnTo>
                    <a:pt x="285342" y="0"/>
                  </a:lnTo>
                  <a:lnTo>
                    <a:pt x="284226" y="0"/>
                  </a:lnTo>
                  <a:lnTo>
                    <a:pt x="273259" y="6358"/>
                  </a:lnTo>
                  <a:lnTo>
                    <a:pt x="262254" y="0"/>
                  </a:lnTo>
                  <a:lnTo>
                    <a:pt x="261139" y="0"/>
                  </a:lnTo>
                  <a:lnTo>
                    <a:pt x="272701" y="6655"/>
                  </a:lnTo>
                  <a:lnTo>
                    <a:pt x="258053" y="15095"/>
                  </a:lnTo>
                  <a:lnTo>
                    <a:pt x="243368" y="6618"/>
                  </a:lnTo>
                  <a:lnTo>
                    <a:pt x="254781" y="0"/>
                  </a:lnTo>
                  <a:lnTo>
                    <a:pt x="253703" y="0"/>
                  </a:lnTo>
                  <a:lnTo>
                    <a:pt x="242810" y="6283"/>
                  </a:lnTo>
                  <a:lnTo>
                    <a:pt x="231917" y="0"/>
                  </a:lnTo>
                  <a:lnTo>
                    <a:pt x="230802" y="0"/>
                  </a:lnTo>
                  <a:lnTo>
                    <a:pt x="242252" y="6618"/>
                  </a:lnTo>
                  <a:lnTo>
                    <a:pt x="227642" y="15057"/>
                  </a:lnTo>
                  <a:lnTo>
                    <a:pt x="212919" y="6544"/>
                  </a:lnTo>
                  <a:lnTo>
                    <a:pt x="224258" y="0"/>
                  </a:lnTo>
                  <a:lnTo>
                    <a:pt x="223143" y="0"/>
                  </a:lnTo>
                  <a:lnTo>
                    <a:pt x="212361" y="6246"/>
                  </a:lnTo>
                  <a:lnTo>
                    <a:pt x="201543" y="0"/>
                  </a:lnTo>
                  <a:lnTo>
                    <a:pt x="200464" y="0"/>
                  </a:lnTo>
                  <a:lnTo>
                    <a:pt x="211804" y="6544"/>
                  </a:lnTo>
                  <a:lnTo>
                    <a:pt x="197193" y="14983"/>
                  </a:lnTo>
                  <a:lnTo>
                    <a:pt x="182470" y="6506"/>
                  </a:lnTo>
                  <a:lnTo>
                    <a:pt x="193735" y="0"/>
                  </a:lnTo>
                  <a:lnTo>
                    <a:pt x="192620" y="0"/>
                  </a:lnTo>
                  <a:lnTo>
                    <a:pt x="181913" y="6172"/>
                  </a:lnTo>
                  <a:lnTo>
                    <a:pt x="171205" y="0"/>
                  </a:lnTo>
                  <a:lnTo>
                    <a:pt x="170127" y="0"/>
                  </a:lnTo>
                  <a:lnTo>
                    <a:pt x="181355" y="6506"/>
                  </a:lnTo>
                  <a:lnTo>
                    <a:pt x="166744" y="14946"/>
                  </a:lnTo>
                  <a:lnTo>
                    <a:pt x="152022" y="6432"/>
                  </a:lnTo>
                  <a:lnTo>
                    <a:pt x="163175" y="0"/>
                  </a:lnTo>
                  <a:lnTo>
                    <a:pt x="162097" y="0"/>
                  </a:lnTo>
                  <a:lnTo>
                    <a:pt x="151464" y="6135"/>
                  </a:lnTo>
                  <a:lnTo>
                    <a:pt x="140868" y="0"/>
                  </a:lnTo>
                  <a:lnTo>
                    <a:pt x="139753" y="0"/>
                  </a:lnTo>
                  <a:lnTo>
                    <a:pt x="150906" y="6432"/>
                  </a:lnTo>
                  <a:lnTo>
                    <a:pt x="136295" y="14871"/>
                  </a:lnTo>
                  <a:lnTo>
                    <a:pt x="121573" y="6395"/>
                  </a:lnTo>
                  <a:lnTo>
                    <a:pt x="132652" y="0"/>
                  </a:lnTo>
                  <a:lnTo>
                    <a:pt x="131536" y="0"/>
                  </a:lnTo>
                  <a:lnTo>
                    <a:pt x="121052" y="6060"/>
                  </a:lnTo>
                  <a:lnTo>
                    <a:pt x="110531" y="0"/>
                  </a:lnTo>
                  <a:lnTo>
                    <a:pt x="109416" y="0"/>
                  </a:lnTo>
                  <a:lnTo>
                    <a:pt x="120495" y="6395"/>
                  </a:lnTo>
                  <a:lnTo>
                    <a:pt x="105846" y="14834"/>
                  </a:lnTo>
                  <a:lnTo>
                    <a:pt x="91161" y="6321"/>
                  </a:lnTo>
                  <a:lnTo>
                    <a:pt x="102129" y="0"/>
                  </a:lnTo>
                  <a:lnTo>
                    <a:pt x="101013" y="0"/>
                  </a:lnTo>
                  <a:lnTo>
                    <a:pt x="90603" y="6023"/>
                  </a:lnTo>
                  <a:lnTo>
                    <a:pt x="80156" y="0"/>
                  </a:lnTo>
                  <a:lnTo>
                    <a:pt x="79078" y="0"/>
                  </a:lnTo>
                  <a:lnTo>
                    <a:pt x="90046" y="6321"/>
                  </a:lnTo>
                  <a:lnTo>
                    <a:pt x="75435" y="14760"/>
                  </a:lnTo>
                  <a:lnTo>
                    <a:pt x="60712" y="6283"/>
                  </a:lnTo>
                  <a:lnTo>
                    <a:pt x="71568" y="0"/>
                  </a:lnTo>
                  <a:lnTo>
                    <a:pt x="70490" y="0"/>
                  </a:lnTo>
                  <a:lnTo>
                    <a:pt x="60155" y="5949"/>
                  </a:lnTo>
                  <a:lnTo>
                    <a:pt x="49819" y="0"/>
                  </a:lnTo>
                  <a:lnTo>
                    <a:pt x="48741" y="0"/>
                  </a:lnTo>
                  <a:lnTo>
                    <a:pt x="59597" y="6283"/>
                  </a:lnTo>
                  <a:lnTo>
                    <a:pt x="44986" y="14723"/>
                  </a:lnTo>
                  <a:lnTo>
                    <a:pt x="30264" y="6209"/>
                  </a:lnTo>
                  <a:lnTo>
                    <a:pt x="41045" y="0"/>
                  </a:lnTo>
                  <a:lnTo>
                    <a:pt x="39930" y="0"/>
                  </a:lnTo>
                  <a:lnTo>
                    <a:pt x="29706" y="5912"/>
                  </a:lnTo>
                  <a:lnTo>
                    <a:pt x="1948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8" name="Google Shape;358;p3"/>
          <p:cNvSpPr txBox="1"/>
          <p:nvPr>
            <p:ph type="title"/>
          </p:nvPr>
        </p:nvSpPr>
        <p:spPr>
          <a:xfrm>
            <a:off x="768150" y="2477550"/>
            <a:ext cx="4407300" cy="815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9" name="Google Shape;359;p3"/>
          <p:cNvSpPr txBox="1"/>
          <p:nvPr>
            <p:ph hasCustomPrompt="1" idx="2" type="title"/>
          </p:nvPr>
        </p:nvSpPr>
        <p:spPr>
          <a:xfrm>
            <a:off x="2514600" y="1601558"/>
            <a:ext cx="914400" cy="690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55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60" name="Google Shape;360;p3"/>
          <p:cNvSpPr txBox="1"/>
          <p:nvPr>
            <p:ph idx="1" type="subTitle"/>
          </p:nvPr>
        </p:nvSpPr>
        <p:spPr>
          <a:xfrm>
            <a:off x="769800" y="3361352"/>
            <a:ext cx="4404000" cy="365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361" name="Google Shape;361;p3"/>
          <p:cNvGrpSpPr/>
          <p:nvPr/>
        </p:nvGrpSpPr>
        <p:grpSpPr>
          <a:xfrm>
            <a:off x="228594" y="2949362"/>
            <a:ext cx="1056393" cy="1908564"/>
            <a:chOff x="3074069" y="2899524"/>
            <a:chExt cx="1056393" cy="1908564"/>
          </a:xfrm>
        </p:grpSpPr>
        <p:sp>
          <p:nvSpPr>
            <p:cNvPr id="362" name="Google Shape;362;p3"/>
            <p:cNvSpPr/>
            <p:nvPr/>
          </p:nvSpPr>
          <p:spPr>
            <a:xfrm>
              <a:off x="3791142" y="4642217"/>
              <a:ext cx="339320" cy="165872"/>
            </a:xfrm>
            <a:custGeom>
              <a:rect b="b" l="l" r="r" t="t"/>
              <a:pathLst>
                <a:path extrusionOk="0" h="11123" w="19771">
                  <a:moveTo>
                    <a:pt x="9896" y="1"/>
                  </a:moveTo>
                  <a:lnTo>
                    <a:pt x="9385" y="21"/>
                  </a:lnTo>
                  <a:lnTo>
                    <a:pt x="8873" y="42"/>
                  </a:lnTo>
                  <a:lnTo>
                    <a:pt x="8383" y="62"/>
                  </a:lnTo>
                  <a:lnTo>
                    <a:pt x="7892" y="124"/>
                  </a:lnTo>
                  <a:lnTo>
                    <a:pt x="7422" y="185"/>
                  </a:lnTo>
                  <a:lnTo>
                    <a:pt x="6952" y="267"/>
                  </a:lnTo>
                  <a:lnTo>
                    <a:pt x="6482" y="348"/>
                  </a:lnTo>
                  <a:lnTo>
                    <a:pt x="6032" y="451"/>
                  </a:lnTo>
                  <a:lnTo>
                    <a:pt x="5602" y="553"/>
                  </a:lnTo>
                  <a:lnTo>
                    <a:pt x="5173" y="676"/>
                  </a:lnTo>
                  <a:lnTo>
                    <a:pt x="4764" y="819"/>
                  </a:lnTo>
                  <a:lnTo>
                    <a:pt x="4355" y="962"/>
                  </a:lnTo>
                  <a:lnTo>
                    <a:pt x="3967" y="1105"/>
                  </a:lnTo>
                  <a:lnTo>
                    <a:pt x="3599" y="1268"/>
                  </a:lnTo>
                  <a:lnTo>
                    <a:pt x="3251" y="1452"/>
                  </a:lnTo>
                  <a:lnTo>
                    <a:pt x="2904" y="1636"/>
                  </a:lnTo>
                  <a:lnTo>
                    <a:pt x="2577" y="1820"/>
                  </a:lnTo>
                  <a:lnTo>
                    <a:pt x="2270" y="2025"/>
                  </a:lnTo>
                  <a:lnTo>
                    <a:pt x="1963" y="2250"/>
                  </a:lnTo>
                  <a:lnTo>
                    <a:pt x="1698" y="2454"/>
                  </a:lnTo>
                  <a:lnTo>
                    <a:pt x="1432" y="2679"/>
                  </a:lnTo>
                  <a:lnTo>
                    <a:pt x="1207" y="2924"/>
                  </a:lnTo>
                  <a:lnTo>
                    <a:pt x="982" y="3149"/>
                  </a:lnTo>
                  <a:lnTo>
                    <a:pt x="778" y="3395"/>
                  </a:lnTo>
                  <a:lnTo>
                    <a:pt x="614" y="3660"/>
                  </a:lnTo>
                  <a:lnTo>
                    <a:pt x="451" y="3906"/>
                  </a:lnTo>
                  <a:lnTo>
                    <a:pt x="328" y="4171"/>
                  </a:lnTo>
                  <a:lnTo>
                    <a:pt x="205" y="4458"/>
                  </a:lnTo>
                  <a:lnTo>
                    <a:pt x="123" y="4723"/>
                  </a:lnTo>
                  <a:lnTo>
                    <a:pt x="62" y="5010"/>
                  </a:lnTo>
                  <a:lnTo>
                    <a:pt x="21" y="5275"/>
                  </a:lnTo>
                  <a:lnTo>
                    <a:pt x="1" y="5562"/>
                  </a:lnTo>
                  <a:lnTo>
                    <a:pt x="21" y="5848"/>
                  </a:lnTo>
                  <a:lnTo>
                    <a:pt x="62" y="6134"/>
                  </a:lnTo>
                  <a:lnTo>
                    <a:pt x="123" y="6420"/>
                  </a:lnTo>
                  <a:lnTo>
                    <a:pt x="205" y="6686"/>
                  </a:lnTo>
                  <a:lnTo>
                    <a:pt x="328" y="6952"/>
                  </a:lnTo>
                  <a:lnTo>
                    <a:pt x="451" y="7218"/>
                  </a:lnTo>
                  <a:lnTo>
                    <a:pt x="614" y="7483"/>
                  </a:lnTo>
                  <a:lnTo>
                    <a:pt x="778" y="7729"/>
                  </a:lnTo>
                  <a:lnTo>
                    <a:pt x="982" y="7974"/>
                  </a:lnTo>
                  <a:lnTo>
                    <a:pt x="1207" y="8219"/>
                  </a:lnTo>
                  <a:lnTo>
                    <a:pt x="1432" y="8444"/>
                  </a:lnTo>
                  <a:lnTo>
                    <a:pt x="1698" y="8669"/>
                  </a:lnTo>
                  <a:lnTo>
                    <a:pt x="1963" y="8894"/>
                  </a:lnTo>
                  <a:lnTo>
                    <a:pt x="2270" y="9098"/>
                  </a:lnTo>
                  <a:lnTo>
                    <a:pt x="2577" y="9303"/>
                  </a:lnTo>
                  <a:lnTo>
                    <a:pt x="2904" y="9507"/>
                  </a:lnTo>
                  <a:lnTo>
                    <a:pt x="3251" y="9691"/>
                  </a:lnTo>
                  <a:lnTo>
                    <a:pt x="3599" y="9855"/>
                  </a:lnTo>
                  <a:lnTo>
                    <a:pt x="3967" y="10018"/>
                  </a:lnTo>
                  <a:lnTo>
                    <a:pt x="4355" y="10182"/>
                  </a:lnTo>
                  <a:lnTo>
                    <a:pt x="4764" y="10325"/>
                  </a:lnTo>
                  <a:lnTo>
                    <a:pt x="5173" y="10448"/>
                  </a:lnTo>
                  <a:lnTo>
                    <a:pt x="5602" y="10570"/>
                  </a:lnTo>
                  <a:lnTo>
                    <a:pt x="6032" y="10693"/>
                  </a:lnTo>
                  <a:lnTo>
                    <a:pt x="6482" y="10795"/>
                  </a:lnTo>
                  <a:lnTo>
                    <a:pt x="6952" y="10877"/>
                  </a:lnTo>
                  <a:lnTo>
                    <a:pt x="7422" y="10959"/>
                  </a:lnTo>
                  <a:lnTo>
                    <a:pt x="7892" y="11020"/>
                  </a:lnTo>
                  <a:lnTo>
                    <a:pt x="8383" y="11061"/>
                  </a:lnTo>
                  <a:lnTo>
                    <a:pt x="8873" y="11102"/>
                  </a:lnTo>
                  <a:lnTo>
                    <a:pt x="9385" y="11122"/>
                  </a:lnTo>
                  <a:lnTo>
                    <a:pt x="10386" y="11122"/>
                  </a:lnTo>
                  <a:lnTo>
                    <a:pt x="10897" y="11102"/>
                  </a:lnTo>
                  <a:lnTo>
                    <a:pt x="11388" y="11061"/>
                  </a:lnTo>
                  <a:lnTo>
                    <a:pt x="11879" y="11020"/>
                  </a:lnTo>
                  <a:lnTo>
                    <a:pt x="12349" y="10959"/>
                  </a:lnTo>
                  <a:lnTo>
                    <a:pt x="12819" y="10877"/>
                  </a:lnTo>
                  <a:lnTo>
                    <a:pt x="13289" y="10795"/>
                  </a:lnTo>
                  <a:lnTo>
                    <a:pt x="13739" y="10693"/>
                  </a:lnTo>
                  <a:lnTo>
                    <a:pt x="14168" y="10570"/>
                  </a:lnTo>
                  <a:lnTo>
                    <a:pt x="14598" y="10448"/>
                  </a:lnTo>
                  <a:lnTo>
                    <a:pt x="15007" y="10325"/>
                  </a:lnTo>
                  <a:lnTo>
                    <a:pt x="15416" y="10182"/>
                  </a:lnTo>
                  <a:lnTo>
                    <a:pt x="15804" y="10018"/>
                  </a:lnTo>
                  <a:lnTo>
                    <a:pt x="16172" y="9855"/>
                  </a:lnTo>
                  <a:lnTo>
                    <a:pt x="16519" y="9691"/>
                  </a:lnTo>
                  <a:lnTo>
                    <a:pt x="16867" y="9507"/>
                  </a:lnTo>
                  <a:lnTo>
                    <a:pt x="17194" y="9303"/>
                  </a:lnTo>
                  <a:lnTo>
                    <a:pt x="17501" y="9098"/>
                  </a:lnTo>
                  <a:lnTo>
                    <a:pt x="17807" y="8894"/>
                  </a:lnTo>
                  <a:lnTo>
                    <a:pt x="18073" y="8669"/>
                  </a:lnTo>
                  <a:lnTo>
                    <a:pt x="18339" y="8444"/>
                  </a:lnTo>
                  <a:lnTo>
                    <a:pt x="18564" y="8219"/>
                  </a:lnTo>
                  <a:lnTo>
                    <a:pt x="18789" y="7974"/>
                  </a:lnTo>
                  <a:lnTo>
                    <a:pt x="18993" y="7729"/>
                  </a:lnTo>
                  <a:lnTo>
                    <a:pt x="19157" y="7483"/>
                  </a:lnTo>
                  <a:lnTo>
                    <a:pt x="19320" y="7218"/>
                  </a:lnTo>
                  <a:lnTo>
                    <a:pt x="19463" y="6952"/>
                  </a:lnTo>
                  <a:lnTo>
                    <a:pt x="19566" y="6686"/>
                  </a:lnTo>
                  <a:lnTo>
                    <a:pt x="19647" y="6420"/>
                  </a:lnTo>
                  <a:lnTo>
                    <a:pt x="19709" y="6134"/>
                  </a:lnTo>
                  <a:lnTo>
                    <a:pt x="19750" y="5848"/>
                  </a:lnTo>
                  <a:lnTo>
                    <a:pt x="19770" y="5562"/>
                  </a:lnTo>
                  <a:lnTo>
                    <a:pt x="19750" y="5275"/>
                  </a:lnTo>
                  <a:lnTo>
                    <a:pt x="19709" y="5010"/>
                  </a:lnTo>
                  <a:lnTo>
                    <a:pt x="19647" y="4723"/>
                  </a:lnTo>
                  <a:lnTo>
                    <a:pt x="19566" y="4458"/>
                  </a:lnTo>
                  <a:lnTo>
                    <a:pt x="19463" y="4171"/>
                  </a:lnTo>
                  <a:lnTo>
                    <a:pt x="19320" y="3906"/>
                  </a:lnTo>
                  <a:lnTo>
                    <a:pt x="19157" y="3660"/>
                  </a:lnTo>
                  <a:lnTo>
                    <a:pt x="18993" y="3395"/>
                  </a:lnTo>
                  <a:lnTo>
                    <a:pt x="18789" y="3149"/>
                  </a:lnTo>
                  <a:lnTo>
                    <a:pt x="18564" y="2924"/>
                  </a:lnTo>
                  <a:lnTo>
                    <a:pt x="18339" y="2679"/>
                  </a:lnTo>
                  <a:lnTo>
                    <a:pt x="18073" y="2454"/>
                  </a:lnTo>
                  <a:lnTo>
                    <a:pt x="17807" y="2250"/>
                  </a:lnTo>
                  <a:lnTo>
                    <a:pt x="17501" y="2025"/>
                  </a:lnTo>
                  <a:lnTo>
                    <a:pt x="17194" y="1820"/>
                  </a:lnTo>
                  <a:lnTo>
                    <a:pt x="16867" y="1636"/>
                  </a:lnTo>
                  <a:lnTo>
                    <a:pt x="16519" y="1452"/>
                  </a:lnTo>
                  <a:lnTo>
                    <a:pt x="16172" y="1268"/>
                  </a:lnTo>
                  <a:lnTo>
                    <a:pt x="15804" y="1105"/>
                  </a:lnTo>
                  <a:lnTo>
                    <a:pt x="15416" y="962"/>
                  </a:lnTo>
                  <a:lnTo>
                    <a:pt x="15007" y="819"/>
                  </a:lnTo>
                  <a:lnTo>
                    <a:pt x="14598" y="676"/>
                  </a:lnTo>
                  <a:lnTo>
                    <a:pt x="14168" y="553"/>
                  </a:lnTo>
                  <a:lnTo>
                    <a:pt x="13739" y="451"/>
                  </a:lnTo>
                  <a:lnTo>
                    <a:pt x="13289" y="348"/>
                  </a:lnTo>
                  <a:lnTo>
                    <a:pt x="12819" y="267"/>
                  </a:lnTo>
                  <a:lnTo>
                    <a:pt x="12349" y="185"/>
                  </a:lnTo>
                  <a:lnTo>
                    <a:pt x="11879" y="124"/>
                  </a:lnTo>
                  <a:lnTo>
                    <a:pt x="11388" y="62"/>
                  </a:lnTo>
                  <a:lnTo>
                    <a:pt x="10897" y="42"/>
                  </a:lnTo>
                  <a:lnTo>
                    <a:pt x="10386" y="21"/>
                  </a:lnTo>
                  <a:lnTo>
                    <a:pt x="9896" y="1"/>
                  </a:lnTo>
                  <a:close/>
                </a:path>
              </a:pathLst>
            </a:custGeom>
            <a:solidFill>
              <a:srgbClr val="313131">
                <a:alpha val="1368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3"/>
            <p:cNvSpPr/>
            <p:nvPr/>
          </p:nvSpPr>
          <p:spPr>
            <a:xfrm>
              <a:off x="3074069" y="4269025"/>
              <a:ext cx="747986" cy="365669"/>
            </a:xfrm>
            <a:custGeom>
              <a:rect b="b" l="l" r="r" t="t"/>
              <a:pathLst>
                <a:path extrusionOk="0" h="11123" w="19771">
                  <a:moveTo>
                    <a:pt x="9896" y="1"/>
                  </a:moveTo>
                  <a:lnTo>
                    <a:pt x="9385" y="21"/>
                  </a:lnTo>
                  <a:lnTo>
                    <a:pt x="8873" y="42"/>
                  </a:lnTo>
                  <a:lnTo>
                    <a:pt x="8383" y="62"/>
                  </a:lnTo>
                  <a:lnTo>
                    <a:pt x="7892" y="124"/>
                  </a:lnTo>
                  <a:lnTo>
                    <a:pt x="7422" y="185"/>
                  </a:lnTo>
                  <a:lnTo>
                    <a:pt x="6952" y="267"/>
                  </a:lnTo>
                  <a:lnTo>
                    <a:pt x="6482" y="348"/>
                  </a:lnTo>
                  <a:lnTo>
                    <a:pt x="6032" y="451"/>
                  </a:lnTo>
                  <a:lnTo>
                    <a:pt x="5602" y="553"/>
                  </a:lnTo>
                  <a:lnTo>
                    <a:pt x="5173" y="676"/>
                  </a:lnTo>
                  <a:lnTo>
                    <a:pt x="4764" y="819"/>
                  </a:lnTo>
                  <a:lnTo>
                    <a:pt x="4355" y="962"/>
                  </a:lnTo>
                  <a:lnTo>
                    <a:pt x="3967" y="1105"/>
                  </a:lnTo>
                  <a:lnTo>
                    <a:pt x="3599" y="1268"/>
                  </a:lnTo>
                  <a:lnTo>
                    <a:pt x="3251" y="1452"/>
                  </a:lnTo>
                  <a:lnTo>
                    <a:pt x="2904" y="1636"/>
                  </a:lnTo>
                  <a:lnTo>
                    <a:pt x="2577" y="1820"/>
                  </a:lnTo>
                  <a:lnTo>
                    <a:pt x="2270" y="2025"/>
                  </a:lnTo>
                  <a:lnTo>
                    <a:pt x="1963" y="2250"/>
                  </a:lnTo>
                  <a:lnTo>
                    <a:pt x="1698" y="2454"/>
                  </a:lnTo>
                  <a:lnTo>
                    <a:pt x="1432" y="2679"/>
                  </a:lnTo>
                  <a:lnTo>
                    <a:pt x="1207" y="2924"/>
                  </a:lnTo>
                  <a:lnTo>
                    <a:pt x="982" y="3149"/>
                  </a:lnTo>
                  <a:lnTo>
                    <a:pt x="778" y="3395"/>
                  </a:lnTo>
                  <a:lnTo>
                    <a:pt x="614" y="3660"/>
                  </a:lnTo>
                  <a:lnTo>
                    <a:pt x="451" y="3906"/>
                  </a:lnTo>
                  <a:lnTo>
                    <a:pt x="328" y="4171"/>
                  </a:lnTo>
                  <a:lnTo>
                    <a:pt x="205" y="4458"/>
                  </a:lnTo>
                  <a:lnTo>
                    <a:pt x="123" y="4723"/>
                  </a:lnTo>
                  <a:lnTo>
                    <a:pt x="62" y="5010"/>
                  </a:lnTo>
                  <a:lnTo>
                    <a:pt x="21" y="5275"/>
                  </a:lnTo>
                  <a:lnTo>
                    <a:pt x="1" y="5562"/>
                  </a:lnTo>
                  <a:lnTo>
                    <a:pt x="21" y="5848"/>
                  </a:lnTo>
                  <a:lnTo>
                    <a:pt x="62" y="6134"/>
                  </a:lnTo>
                  <a:lnTo>
                    <a:pt x="123" y="6420"/>
                  </a:lnTo>
                  <a:lnTo>
                    <a:pt x="205" y="6686"/>
                  </a:lnTo>
                  <a:lnTo>
                    <a:pt x="328" y="6952"/>
                  </a:lnTo>
                  <a:lnTo>
                    <a:pt x="451" y="7218"/>
                  </a:lnTo>
                  <a:lnTo>
                    <a:pt x="614" y="7483"/>
                  </a:lnTo>
                  <a:lnTo>
                    <a:pt x="778" y="7729"/>
                  </a:lnTo>
                  <a:lnTo>
                    <a:pt x="982" y="7974"/>
                  </a:lnTo>
                  <a:lnTo>
                    <a:pt x="1207" y="8219"/>
                  </a:lnTo>
                  <a:lnTo>
                    <a:pt x="1432" y="8444"/>
                  </a:lnTo>
                  <a:lnTo>
                    <a:pt x="1698" y="8669"/>
                  </a:lnTo>
                  <a:lnTo>
                    <a:pt x="1963" y="8894"/>
                  </a:lnTo>
                  <a:lnTo>
                    <a:pt x="2270" y="9098"/>
                  </a:lnTo>
                  <a:lnTo>
                    <a:pt x="2577" y="9303"/>
                  </a:lnTo>
                  <a:lnTo>
                    <a:pt x="2904" y="9507"/>
                  </a:lnTo>
                  <a:lnTo>
                    <a:pt x="3251" y="9691"/>
                  </a:lnTo>
                  <a:lnTo>
                    <a:pt x="3599" y="9855"/>
                  </a:lnTo>
                  <a:lnTo>
                    <a:pt x="3967" y="10018"/>
                  </a:lnTo>
                  <a:lnTo>
                    <a:pt x="4355" y="10182"/>
                  </a:lnTo>
                  <a:lnTo>
                    <a:pt x="4764" y="10325"/>
                  </a:lnTo>
                  <a:lnTo>
                    <a:pt x="5173" y="10448"/>
                  </a:lnTo>
                  <a:lnTo>
                    <a:pt x="5602" y="10570"/>
                  </a:lnTo>
                  <a:lnTo>
                    <a:pt x="6032" y="10693"/>
                  </a:lnTo>
                  <a:lnTo>
                    <a:pt x="6482" y="10795"/>
                  </a:lnTo>
                  <a:lnTo>
                    <a:pt x="6952" y="10877"/>
                  </a:lnTo>
                  <a:lnTo>
                    <a:pt x="7422" y="10959"/>
                  </a:lnTo>
                  <a:lnTo>
                    <a:pt x="7892" y="11020"/>
                  </a:lnTo>
                  <a:lnTo>
                    <a:pt x="8383" y="11061"/>
                  </a:lnTo>
                  <a:lnTo>
                    <a:pt x="8873" y="11102"/>
                  </a:lnTo>
                  <a:lnTo>
                    <a:pt x="9385" y="11122"/>
                  </a:lnTo>
                  <a:lnTo>
                    <a:pt x="10386" y="11122"/>
                  </a:lnTo>
                  <a:lnTo>
                    <a:pt x="10897" y="11102"/>
                  </a:lnTo>
                  <a:lnTo>
                    <a:pt x="11388" y="11061"/>
                  </a:lnTo>
                  <a:lnTo>
                    <a:pt x="11879" y="11020"/>
                  </a:lnTo>
                  <a:lnTo>
                    <a:pt x="12349" y="10959"/>
                  </a:lnTo>
                  <a:lnTo>
                    <a:pt x="12819" y="10877"/>
                  </a:lnTo>
                  <a:lnTo>
                    <a:pt x="13289" y="10795"/>
                  </a:lnTo>
                  <a:lnTo>
                    <a:pt x="13739" y="10693"/>
                  </a:lnTo>
                  <a:lnTo>
                    <a:pt x="14168" y="10570"/>
                  </a:lnTo>
                  <a:lnTo>
                    <a:pt x="14598" y="10448"/>
                  </a:lnTo>
                  <a:lnTo>
                    <a:pt x="15007" y="10325"/>
                  </a:lnTo>
                  <a:lnTo>
                    <a:pt x="15416" y="10182"/>
                  </a:lnTo>
                  <a:lnTo>
                    <a:pt x="15804" y="10018"/>
                  </a:lnTo>
                  <a:lnTo>
                    <a:pt x="16172" y="9855"/>
                  </a:lnTo>
                  <a:lnTo>
                    <a:pt x="16519" y="9691"/>
                  </a:lnTo>
                  <a:lnTo>
                    <a:pt x="16867" y="9507"/>
                  </a:lnTo>
                  <a:lnTo>
                    <a:pt x="17194" y="9303"/>
                  </a:lnTo>
                  <a:lnTo>
                    <a:pt x="17501" y="9098"/>
                  </a:lnTo>
                  <a:lnTo>
                    <a:pt x="17807" y="8894"/>
                  </a:lnTo>
                  <a:lnTo>
                    <a:pt x="18073" y="8669"/>
                  </a:lnTo>
                  <a:lnTo>
                    <a:pt x="18339" y="8444"/>
                  </a:lnTo>
                  <a:lnTo>
                    <a:pt x="18564" y="8219"/>
                  </a:lnTo>
                  <a:lnTo>
                    <a:pt x="18789" y="7974"/>
                  </a:lnTo>
                  <a:lnTo>
                    <a:pt x="18993" y="7729"/>
                  </a:lnTo>
                  <a:lnTo>
                    <a:pt x="19157" y="7483"/>
                  </a:lnTo>
                  <a:lnTo>
                    <a:pt x="19320" y="7218"/>
                  </a:lnTo>
                  <a:lnTo>
                    <a:pt x="19463" y="6952"/>
                  </a:lnTo>
                  <a:lnTo>
                    <a:pt x="19566" y="6686"/>
                  </a:lnTo>
                  <a:lnTo>
                    <a:pt x="19647" y="6420"/>
                  </a:lnTo>
                  <a:lnTo>
                    <a:pt x="19709" y="6134"/>
                  </a:lnTo>
                  <a:lnTo>
                    <a:pt x="19750" y="5848"/>
                  </a:lnTo>
                  <a:lnTo>
                    <a:pt x="19770" y="5562"/>
                  </a:lnTo>
                  <a:lnTo>
                    <a:pt x="19750" y="5275"/>
                  </a:lnTo>
                  <a:lnTo>
                    <a:pt x="19709" y="5010"/>
                  </a:lnTo>
                  <a:lnTo>
                    <a:pt x="19647" y="4723"/>
                  </a:lnTo>
                  <a:lnTo>
                    <a:pt x="19566" y="4458"/>
                  </a:lnTo>
                  <a:lnTo>
                    <a:pt x="19463" y="4171"/>
                  </a:lnTo>
                  <a:lnTo>
                    <a:pt x="19320" y="3906"/>
                  </a:lnTo>
                  <a:lnTo>
                    <a:pt x="19157" y="3660"/>
                  </a:lnTo>
                  <a:lnTo>
                    <a:pt x="18993" y="3395"/>
                  </a:lnTo>
                  <a:lnTo>
                    <a:pt x="18789" y="3149"/>
                  </a:lnTo>
                  <a:lnTo>
                    <a:pt x="18564" y="2924"/>
                  </a:lnTo>
                  <a:lnTo>
                    <a:pt x="18339" y="2679"/>
                  </a:lnTo>
                  <a:lnTo>
                    <a:pt x="18073" y="2454"/>
                  </a:lnTo>
                  <a:lnTo>
                    <a:pt x="17807" y="2250"/>
                  </a:lnTo>
                  <a:lnTo>
                    <a:pt x="17501" y="2025"/>
                  </a:lnTo>
                  <a:lnTo>
                    <a:pt x="17194" y="1820"/>
                  </a:lnTo>
                  <a:lnTo>
                    <a:pt x="16867" y="1636"/>
                  </a:lnTo>
                  <a:lnTo>
                    <a:pt x="16519" y="1452"/>
                  </a:lnTo>
                  <a:lnTo>
                    <a:pt x="16172" y="1268"/>
                  </a:lnTo>
                  <a:lnTo>
                    <a:pt x="15804" y="1105"/>
                  </a:lnTo>
                  <a:lnTo>
                    <a:pt x="15416" y="962"/>
                  </a:lnTo>
                  <a:lnTo>
                    <a:pt x="15007" y="819"/>
                  </a:lnTo>
                  <a:lnTo>
                    <a:pt x="14598" y="676"/>
                  </a:lnTo>
                  <a:lnTo>
                    <a:pt x="14168" y="553"/>
                  </a:lnTo>
                  <a:lnTo>
                    <a:pt x="13739" y="451"/>
                  </a:lnTo>
                  <a:lnTo>
                    <a:pt x="13289" y="348"/>
                  </a:lnTo>
                  <a:lnTo>
                    <a:pt x="12819" y="267"/>
                  </a:lnTo>
                  <a:lnTo>
                    <a:pt x="12349" y="185"/>
                  </a:lnTo>
                  <a:lnTo>
                    <a:pt x="11879" y="124"/>
                  </a:lnTo>
                  <a:lnTo>
                    <a:pt x="11388" y="62"/>
                  </a:lnTo>
                  <a:lnTo>
                    <a:pt x="10897" y="42"/>
                  </a:lnTo>
                  <a:lnTo>
                    <a:pt x="10386" y="21"/>
                  </a:lnTo>
                  <a:lnTo>
                    <a:pt x="9896" y="1"/>
                  </a:lnTo>
                  <a:close/>
                </a:path>
              </a:pathLst>
            </a:custGeom>
            <a:solidFill>
              <a:srgbClr val="313131">
                <a:alpha val="1368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364" name="Google Shape;364;p3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3097525" y="2899524"/>
              <a:ext cx="996225" cy="189067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51" name="Google Shape;3151;p21"/>
          <p:cNvGrpSpPr/>
          <p:nvPr/>
        </p:nvGrpSpPr>
        <p:grpSpPr>
          <a:xfrm>
            <a:off x="1" y="4"/>
            <a:ext cx="9144034" cy="5130405"/>
            <a:chOff x="241825" y="855000"/>
            <a:chExt cx="7138200" cy="4005000"/>
          </a:xfrm>
        </p:grpSpPr>
        <p:sp>
          <p:nvSpPr>
            <p:cNvPr id="3152" name="Google Shape;3152;p21"/>
            <p:cNvSpPr/>
            <p:nvPr/>
          </p:nvSpPr>
          <p:spPr>
            <a:xfrm>
              <a:off x="7093725" y="2174800"/>
              <a:ext cx="286300" cy="330000"/>
            </a:xfrm>
            <a:custGeom>
              <a:rect b="b" l="l" r="r" t="t"/>
              <a:pathLst>
                <a:path extrusionOk="0" fill="none" h="13200" w="11452">
                  <a:moveTo>
                    <a:pt x="11452" y="13199"/>
                  </a:moveTo>
                  <a:lnTo>
                    <a:pt x="11452" y="1"/>
                  </a:lnTo>
                  <a:lnTo>
                    <a:pt x="1" y="6581"/>
                  </a:lnTo>
                  <a:lnTo>
                    <a:pt x="11452" y="1319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3" name="Google Shape;3153;p21"/>
            <p:cNvSpPr/>
            <p:nvPr/>
          </p:nvSpPr>
          <p:spPr>
            <a:xfrm>
              <a:off x="6714525" y="2347675"/>
              <a:ext cx="665500" cy="423875"/>
            </a:xfrm>
            <a:custGeom>
              <a:rect b="b" l="l" r="r" t="t"/>
              <a:pathLst>
                <a:path extrusionOk="0" fill="none" h="16955" w="26620">
                  <a:moveTo>
                    <a:pt x="0" y="8440"/>
                  </a:moveTo>
                  <a:lnTo>
                    <a:pt x="14723" y="16954"/>
                  </a:lnTo>
                  <a:lnTo>
                    <a:pt x="26620" y="10076"/>
                  </a:lnTo>
                  <a:lnTo>
                    <a:pt x="26620" y="6916"/>
                  </a:lnTo>
                  <a:lnTo>
                    <a:pt x="14611" y="1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4" name="Google Shape;3154;p21"/>
            <p:cNvSpPr/>
            <p:nvPr/>
          </p:nvSpPr>
          <p:spPr>
            <a:xfrm>
              <a:off x="6711725" y="1908050"/>
              <a:ext cx="668300" cy="423850"/>
            </a:xfrm>
            <a:custGeom>
              <a:rect b="b" l="l" r="r" t="t"/>
              <a:pathLst>
                <a:path extrusionOk="0" fill="none" h="16954" w="26732">
                  <a:moveTo>
                    <a:pt x="1" y="8440"/>
                  </a:moveTo>
                  <a:lnTo>
                    <a:pt x="14723" y="16954"/>
                  </a:lnTo>
                  <a:lnTo>
                    <a:pt x="26732" y="10039"/>
                  </a:lnTo>
                  <a:lnTo>
                    <a:pt x="26732" y="6990"/>
                  </a:lnTo>
                  <a:lnTo>
                    <a:pt x="14649" y="1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5" name="Google Shape;3155;p21"/>
            <p:cNvSpPr/>
            <p:nvPr/>
          </p:nvSpPr>
          <p:spPr>
            <a:xfrm>
              <a:off x="6707075" y="1029725"/>
              <a:ext cx="672950" cy="422925"/>
            </a:xfrm>
            <a:custGeom>
              <a:rect b="b" l="l" r="r" t="t"/>
              <a:pathLst>
                <a:path extrusionOk="0" fill="none" h="16917" w="26918">
                  <a:moveTo>
                    <a:pt x="1" y="8440"/>
                  </a:moveTo>
                  <a:lnTo>
                    <a:pt x="14723" y="16917"/>
                  </a:lnTo>
                  <a:lnTo>
                    <a:pt x="26918" y="9890"/>
                  </a:lnTo>
                  <a:lnTo>
                    <a:pt x="26918" y="7102"/>
                  </a:lnTo>
                  <a:lnTo>
                    <a:pt x="14649" y="1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6" name="Google Shape;3156;p21"/>
            <p:cNvSpPr/>
            <p:nvPr/>
          </p:nvSpPr>
          <p:spPr>
            <a:xfrm>
              <a:off x="7089075" y="1292775"/>
              <a:ext cx="290950" cy="336475"/>
            </a:xfrm>
            <a:custGeom>
              <a:rect b="b" l="l" r="r" t="t"/>
              <a:pathLst>
                <a:path extrusionOk="0" fill="none" h="13459" w="11638">
                  <a:moveTo>
                    <a:pt x="11638" y="13458"/>
                  </a:moveTo>
                  <a:lnTo>
                    <a:pt x="11638" y="0"/>
                  </a:lnTo>
                  <a:lnTo>
                    <a:pt x="1" y="6729"/>
                  </a:lnTo>
                  <a:lnTo>
                    <a:pt x="11638" y="1345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7" name="Google Shape;3157;p21"/>
            <p:cNvSpPr/>
            <p:nvPr/>
          </p:nvSpPr>
          <p:spPr>
            <a:xfrm>
              <a:off x="6709875" y="1469350"/>
              <a:ext cx="670150" cy="422925"/>
            </a:xfrm>
            <a:custGeom>
              <a:rect b="b" l="l" r="r" t="t"/>
              <a:pathLst>
                <a:path extrusionOk="0" fill="none" h="16917" w="26806">
                  <a:moveTo>
                    <a:pt x="0" y="8440"/>
                  </a:moveTo>
                  <a:lnTo>
                    <a:pt x="14723" y="16917"/>
                  </a:lnTo>
                  <a:lnTo>
                    <a:pt x="26806" y="9927"/>
                  </a:lnTo>
                  <a:lnTo>
                    <a:pt x="26806" y="7028"/>
                  </a:lnTo>
                  <a:lnTo>
                    <a:pt x="14611" y="1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8" name="Google Shape;3158;p21"/>
            <p:cNvSpPr/>
            <p:nvPr/>
          </p:nvSpPr>
          <p:spPr>
            <a:xfrm>
              <a:off x="7096525" y="2615375"/>
              <a:ext cx="283500" cy="328100"/>
            </a:xfrm>
            <a:custGeom>
              <a:rect b="b" l="l" r="r" t="t"/>
              <a:pathLst>
                <a:path extrusionOk="0" fill="none" h="13124" w="11340">
                  <a:moveTo>
                    <a:pt x="11340" y="13124"/>
                  </a:moveTo>
                  <a:lnTo>
                    <a:pt x="11340" y="0"/>
                  </a:lnTo>
                  <a:lnTo>
                    <a:pt x="0" y="6543"/>
                  </a:lnTo>
                  <a:lnTo>
                    <a:pt x="11340" y="1312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9" name="Google Shape;3159;p21"/>
            <p:cNvSpPr/>
            <p:nvPr/>
          </p:nvSpPr>
          <p:spPr>
            <a:xfrm>
              <a:off x="7090950" y="1733325"/>
              <a:ext cx="289075" cy="333700"/>
            </a:xfrm>
            <a:custGeom>
              <a:rect b="b" l="l" r="r" t="t"/>
              <a:pathLst>
                <a:path extrusionOk="0" fill="none" h="13348" w="11563">
                  <a:moveTo>
                    <a:pt x="11563" y="13347"/>
                  </a:moveTo>
                  <a:lnTo>
                    <a:pt x="11563" y="0"/>
                  </a:lnTo>
                  <a:lnTo>
                    <a:pt x="0" y="6692"/>
                  </a:lnTo>
                  <a:lnTo>
                    <a:pt x="11563" y="1334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0" name="Google Shape;3160;p21"/>
            <p:cNvSpPr/>
            <p:nvPr/>
          </p:nvSpPr>
          <p:spPr>
            <a:xfrm>
              <a:off x="6721950" y="3665650"/>
              <a:ext cx="658075" cy="423850"/>
            </a:xfrm>
            <a:custGeom>
              <a:rect b="b" l="l" r="r" t="t"/>
              <a:pathLst>
                <a:path extrusionOk="0" fill="none" h="16954" w="26323">
                  <a:moveTo>
                    <a:pt x="1" y="8440"/>
                  </a:moveTo>
                  <a:lnTo>
                    <a:pt x="14686" y="16953"/>
                  </a:lnTo>
                  <a:lnTo>
                    <a:pt x="26323" y="10224"/>
                  </a:lnTo>
                  <a:lnTo>
                    <a:pt x="26323" y="6767"/>
                  </a:lnTo>
                  <a:lnTo>
                    <a:pt x="14612" y="0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1" name="Google Shape;3161;p21"/>
            <p:cNvSpPr/>
            <p:nvPr/>
          </p:nvSpPr>
          <p:spPr>
            <a:xfrm>
              <a:off x="6723825" y="4105275"/>
              <a:ext cx="656200" cy="423850"/>
            </a:xfrm>
            <a:custGeom>
              <a:rect b="b" l="l" r="r" t="t"/>
              <a:pathLst>
                <a:path extrusionOk="0" fill="none" h="16954" w="26248">
                  <a:moveTo>
                    <a:pt x="0" y="8440"/>
                  </a:moveTo>
                  <a:lnTo>
                    <a:pt x="14722" y="16953"/>
                  </a:lnTo>
                  <a:lnTo>
                    <a:pt x="26248" y="10299"/>
                  </a:lnTo>
                  <a:lnTo>
                    <a:pt x="26248" y="6692"/>
                  </a:lnTo>
                  <a:lnTo>
                    <a:pt x="14611" y="0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2" name="Google Shape;3162;p21"/>
            <p:cNvSpPr/>
            <p:nvPr/>
          </p:nvSpPr>
          <p:spPr>
            <a:xfrm>
              <a:off x="7105825" y="4378525"/>
              <a:ext cx="274200" cy="316975"/>
            </a:xfrm>
            <a:custGeom>
              <a:rect b="b" l="l" r="r" t="t"/>
              <a:pathLst>
                <a:path extrusionOk="0" fill="none" h="12679" w="10968">
                  <a:moveTo>
                    <a:pt x="10968" y="12678"/>
                  </a:moveTo>
                  <a:lnTo>
                    <a:pt x="10968" y="1"/>
                  </a:lnTo>
                  <a:lnTo>
                    <a:pt x="0" y="6321"/>
                  </a:lnTo>
                  <a:lnTo>
                    <a:pt x="10968" y="1267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3" name="Google Shape;3163;p21"/>
            <p:cNvSpPr/>
            <p:nvPr/>
          </p:nvSpPr>
          <p:spPr>
            <a:xfrm>
              <a:off x="6719175" y="3226950"/>
              <a:ext cx="660850" cy="422925"/>
            </a:xfrm>
            <a:custGeom>
              <a:rect b="b" l="l" r="r" t="t"/>
              <a:pathLst>
                <a:path extrusionOk="0" fill="none" h="16917" w="26434">
                  <a:moveTo>
                    <a:pt x="0" y="8440"/>
                  </a:moveTo>
                  <a:lnTo>
                    <a:pt x="14723" y="16916"/>
                  </a:lnTo>
                  <a:lnTo>
                    <a:pt x="26434" y="10150"/>
                  </a:lnTo>
                  <a:lnTo>
                    <a:pt x="26434" y="6804"/>
                  </a:lnTo>
                  <a:lnTo>
                    <a:pt x="14611" y="0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4" name="Google Shape;3164;p21"/>
            <p:cNvSpPr/>
            <p:nvPr/>
          </p:nvSpPr>
          <p:spPr>
            <a:xfrm>
              <a:off x="7098375" y="3055925"/>
              <a:ext cx="281650" cy="325325"/>
            </a:xfrm>
            <a:custGeom>
              <a:rect b="b" l="l" r="r" t="t"/>
              <a:pathLst>
                <a:path extrusionOk="0" fill="none" h="13013" w="11266">
                  <a:moveTo>
                    <a:pt x="11266" y="13013"/>
                  </a:moveTo>
                  <a:lnTo>
                    <a:pt x="11266" y="0"/>
                  </a:lnTo>
                  <a:lnTo>
                    <a:pt x="1" y="6507"/>
                  </a:lnTo>
                  <a:lnTo>
                    <a:pt x="11266" y="1301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5" name="Google Shape;3165;p21"/>
            <p:cNvSpPr/>
            <p:nvPr/>
          </p:nvSpPr>
          <p:spPr>
            <a:xfrm>
              <a:off x="6716375" y="2787325"/>
              <a:ext cx="663650" cy="422900"/>
            </a:xfrm>
            <a:custGeom>
              <a:rect b="b" l="l" r="r" t="t"/>
              <a:pathLst>
                <a:path extrusionOk="0" fill="none" h="16916" w="26546">
                  <a:moveTo>
                    <a:pt x="1" y="8439"/>
                  </a:moveTo>
                  <a:lnTo>
                    <a:pt x="14723" y="16916"/>
                  </a:lnTo>
                  <a:lnTo>
                    <a:pt x="26546" y="10112"/>
                  </a:lnTo>
                  <a:lnTo>
                    <a:pt x="26546" y="6878"/>
                  </a:lnTo>
                  <a:lnTo>
                    <a:pt x="14649" y="0"/>
                  </a:lnTo>
                  <a:lnTo>
                    <a:pt x="1" y="843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6" name="Google Shape;3166;p21"/>
            <p:cNvSpPr/>
            <p:nvPr/>
          </p:nvSpPr>
          <p:spPr>
            <a:xfrm>
              <a:off x="7101175" y="3496475"/>
              <a:ext cx="278850" cy="322550"/>
            </a:xfrm>
            <a:custGeom>
              <a:rect b="b" l="l" r="r" t="t"/>
              <a:pathLst>
                <a:path extrusionOk="0" fill="none" h="12902" w="11154">
                  <a:moveTo>
                    <a:pt x="11154" y="12901"/>
                  </a:moveTo>
                  <a:lnTo>
                    <a:pt x="11154" y="1"/>
                  </a:lnTo>
                  <a:lnTo>
                    <a:pt x="0" y="6470"/>
                  </a:lnTo>
                  <a:lnTo>
                    <a:pt x="11154" y="1290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7" name="Google Shape;3167;p21"/>
            <p:cNvSpPr/>
            <p:nvPr/>
          </p:nvSpPr>
          <p:spPr>
            <a:xfrm>
              <a:off x="7103025" y="3937975"/>
              <a:ext cx="277000" cy="318825"/>
            </a:xfrm>
            <a:custGeom>
              <a:rect b="b" l="l" r="r" t="t"/>
              <a:pathLst>
                <a:path extrusionOk="0" fill="none" h="12753" w="11080">
                  <a:moveTo>
                    <a:pt x="11080" y="12752"/>
                  </a:moveTo>
                  <a:lnTo>
                    <a:pt x="11080" y="0"/>
                  </a:lnTo>
                  <a:lnTo>
                    <a:pt x="1" y="6358"/>
                  </a:lnTo>
                  <a:lnTo>
                    <a:pt x="11080" y="1275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8" name="Google Shape;3168;p21"/>
            <p:cNvSpPr/>
            <p:nvPr/>
          </p:nvSpPr>
          <p:spPr>
            <a:xfrm>
              <a:off x="4429000" y="1904350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1" y="8440"/>
                  </a:moveTo>
                  <a:lnTo>
                    <a:pt x="14723" y="16916"/>
                  </a:lnTo>
                  <a:lnTo>
                    <a:pt x="29334" y="8477"/>
                  </a:lnTo>
                  <a:lnTo>
                    <a:pt x="14611" y="0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9" name="Google Shape;3169;p21"/>
            <p:cNvSpPr/>
            <p:nvPr/>
          </p:nvSpPr>
          <p:spPr>
            <a:xfrm>
              <a:off x="5190225" y="1905275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0" y="8440"/>
                  </a:moveTo>
                  <a:lnTo>
                    <a:pt x="14723" y="16953"/>
                  </a:lnTo>
                  <a:lnTo>
                    <a:pt x="29334" y="8514"/>
                  </a:lnTo>
                  <a:lnTo>
                    <a:pt x="14611" y="0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0" name="Google Shape;3170;p21"/>
            <p:cNvSpPr/>
            <p:nvPr/>
          </p:nvSpPr>
          <p:spPr>
            <a:xfrm>
              <a:off x="4049775" y="2123700"/>
              <a:ext cx="733375" cy="422925"/>
            </a:xfrm>
            <a:custGeom>
              <a:rect b="b" l="l" r="r" t="t"/>
              <a:pathLst>
                <a:path extrusionOk="0" fill="none" h="16917" w="29335">
                  <a:moveTo>
                    <a:pt x="1" y="8439"/>
                  </a:moveTo>
                  <a:lnTo>
                    <a:pt x="14723" y="16916"/>
                  </a:lnTo>
                  <a:lnTo>
                    <a:pt x="29334" y="8477"/>
                  </a:lnTo>
                  <a:lnTo>
                    <a:pt x="14612" y="0"/>
                  </a:lnTo>
                  <a:lnTo>
                    <a:pt x="1" y="843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1" name="Google Shape;3171;p21"/>
            <p:cNvSpPr/>
            <p:nvPr/>
          </p:nvSpPr>
          <p:spPr>
            <a:xfrm>
              <a:off x="4811000" y="2124625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1" y="8440"/>
                  </a:moveTo>
                  <a:lnTo>
                    <a:pt x="14686" y="16953"/>
                  </a:lnTo>
                  <a:lnTo>
                    <a:pt x="29334" y="8514"/>
                  </a:lnTo>
                  <a:lnTo>
                    <a:pt x="14612" y="0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2" name="Google Shape;3172;p21"/>
            <p:cNvSpPr/>
            <p:nvPr/>
          </p:nvSpPr>
          <p:spPr>
            <a:xfrm>
              <a:off x="2146275" y="189970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0" y="8477"/>
                  </a:moveTo>
                  <a:lnTo>
                    <a:pt x="14686" y="16953"/>
                  </a:lnTo>
                  <a:lnTo>
                    <a:pt x="29334" y="8514"/>
                  </a:lnTo>
                  <a:lnTo>
                    <a:pt x="14611" y="0"/>
                  </a:lnTo>
                  <a:lnTo>
                    <a:pt x="0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3" name="Google Shape;3173;p21"/>
            <p:cNvSpPr/>
            <p:nvPr/>
          </p:nvSpPr>
          <p:spPr>
            <a:xfrm>
              <a:off x="2527350" y="2120900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0" y="8440"/>
                  </a:moveTo>
                  <a:lnTo>
                    <a:pt x="14723" y="16916"/>
                  </a:lnTo>
                  <a:lnTo>
                    <a:pt x="29334" y="8477"/>
                  </a:lnTo>
                  <a:lnTo>
                    <a:pt x="14649" y="1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4" name="Google Shape;3174;p21"/>
            <p:cNvSpPr/>
            <p:nvPr/>
          </p:nvSpPr>
          <p:spPr>
            <a:xfrm>
              <a:off x="2534775" y="3438850"/>
              <a:ext cx="733375" cy="422925"/>
            </a:xfrm>
            <a:custGeom>
              <a:rect b="b" l="l" r="r" t="t"/>
              <a:pathLst>
                <a:path extrusionOk="0" fill="none" h="16917" w="29335">
                  <a:moveTo>
                    <a:pt x="29334" y="8477"/>
                  </a:moveTo>
                  <a:lnTo>
                    <a:pt x="14612" y="1"/>
                  </a:lnTo>
                  <a:lnTo>
                    <a:pt x="1" y="8440"/>
                  </a:lnTo>
                  <a:lnTo>
                    <a:pt x="14723" y="16917"/>
                  </a:lnTo>
                  <a:lnTo>
                    <a:pt x="29334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5" name="Google Shape;3175;p21"/>
            <p:cNvSpPr/>
            <p:nvPr/>
          </p:nvSpPr>
          <p:spPr>
            <a:xfrm>
              <a:off x="5571300" y="2125550"/>
              <a:ext cx="734275" cy="423850"/>
            </a:xfrm>
            <a:custGeom>
              <a:rect b="b" l="l" r="r" t="t"/>
              <a:pathLst>
                <a:path extrusionOk="0" fill="none" h="16954" w="29371">
                  <a:moveTo>
                    <a:pt x="14648" y="0"/>
                  </a:moveTo>
                  <a:lnTo>
                    <a:pt x="0" y="8477"/>
                  </a:lnTo>
                  <a:lnTo>
                    <a:pt x="14723" y="16954"/>
                  </a:lnTo>
                  <a:lnTo>
                    <a:pt x="29371" y="8514"/>
                  </a:lnTo>
                  <a:lnTo>
                    <a:pt x="146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6" name="Google Shape;3176;p21"/>
            <p:cNvSpPr/>
            <p:nvPr/>
          </p:nvSpPr>
          <p:spPr>
            <a:xfrm>
              <a:off x="2906575" y="190155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0" y="8440"/>
                  </a:moveTo>
                  <a:lnTo>
                    <a:pt x="14722" y="16954"/>
                  </a:lnTo>
                  <a:lnTo>
                    <a:pt x="29333" y="8477"/>
                  </a:lnTo>
                  <a:lnTo>
                    <a:pt x="14648" y="1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7" name="Google Shape;3177;p21"/>
            <p:cNvSpPr/>
            <p:nvPr/>
          </p:nvSpPr>
          <p:spPr>
            <a:xfrm>
              <a:off x="3288575" y="2121825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0" y="8440"/>
                  </a:moveTo>
                  <a:lnTo>
                    <a:pt x="14723" y="16954"/>
                  </a:lnTo>
                  <a:lnTo>
                    <a:pt x="29334" y="8514"/>
                  </a:lnTo>
                  <a:lnTo>
                    <a:pt x="14611" y="1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8" name="Google Shape;3178;p21"/>
            <p:cNvSpPr/>
            <p:nvPr/>
          </p:nvSpPr>
          <p:spPr>
            <a:xfrm>
              <a:off x="3667775" y="1902475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1" y="8440"/>
                  </a:moveTo>
                  <a:lnTo>
                    <a:pt x="14723" y="16954"/>
                  </a:lnTo>
                  <a:lnTo>
                    <a:pt x="29334" y="8515"/>
                  </a:lnTo>
                  <a:lnTo>
                    <a:pt x="14612" y="1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9" name="Google Shape;3179;p21"/>
            <p:cNvSpPr/>
            <p:nvPr/>
          </p:nvSpPr>
          <p:spPr>
            <a:xfrm>
              <a:off x="5574075" y="2565175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14612" y="1"/>
                  </a:moveTo>
                  <a:lnTo>
                    <a:pt x="1" y="8440"/>
                  </a:lnTo>
                  <a:lnTo>
                    <a:pt x="14723" y="16954"/>
                  </a:lnTo>
                  <a:lnTo>
                    <a:pt x="29334" y="8514"/>
                  </a:lnTo>
                  <a:lnTo>
                    <a:pt x="1461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0" name="Google Shape;3180;p21"/>
            <p:cNvSpPr/>
            <p:nvPr/>
          </p:nvSpPr>
          <p:spPr>
            <a:xfrm>
              <a:off x="3675225" y="3221375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29334" y="8477"/>
                  </a:moveTo>
                  <a:lnTo>
                    <a:pt x="14611" y="0"/>
                  </a:lnTo>
                  <a:lnTo>
                    <a:pt x="0" y="8439"/>
                  </a:lnTo>
                  <a:lnTo>
                    <a:pt x="14723" y="16916"/>
                  </a:lnTo>
                  <a:lnTo>
                    <a:pt x="29334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1" name="Google Shape;3181;p21"/>
            <p:cNvSpPr/>
            <p:nvPr/>
          </p:nvSpPr>
          <p:spPr>
            <a:xfrm>
              <a:off x="3296000" y="3439775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29334" y="8515"/>
                  </a:moveTo>
                  <a:lnTo>
                    <a:pt x="14612" y="1"/>
                  </a:lnTo>
                  <a:lnTo>
                    <a:pt x="1" y="8440"/>
                  </a:lnTo>
                  <a:lnTo>
                    <a:pt x="14723" y="16954"/>
                  </a:lnTo>
                  <a:lnTo>
                    <a:pt x="29334" y="851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2" name="Google Shape;3182;p21"/>
            <p:cNvSpPr/>
            <p:nvPr/>
          </p:nvSpPr>
          <p:spPr>
            <a:xfrm>
              <a:off x="4436425" y="3222300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29334" y="8514"/>
                  </a:moveTo>
                  <a:lnTo>
                    <a:pt x="14612" y="0"/>
                  </a:lnTo>
                  <a:lnTo>
                    <a:pt x="1" y="8440"/>
                  </a:lnTo>
                  <a:lnTo>
                    <a:pt x="14686" y="16953"/>
                  </a:lnTo>
                  <a:lnTo>
                    <a:pt x="29334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3" name="Google Shape;3183;p21"/>
            <p:cNvSpPr/>
            <p:nvPr/>
          </p:nvSpPr>
          <p:spPr>
            <a:xfrm>
              <a:off x="2914000" y="321950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29334" y="8514"/>
                  </a:moveTo>
                  <a:lnTo>
                    <a:pt x="14611" y="1"/>
                  </a:lnTo>
                  <a:lnTo>
                    <a:pt x="0" y="8440"/>
                  </a:lnTo>
                  <a:lnTo>
                    <a:pt x="14723" y="16954"/>
                  </a:lnTo>
                  <a:lnTo>
                    <a:pt x="29334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4" name="Google Shape;3184;p21"/>
            <p:cNvSpPr/>
            <p:nvPr/>
          </p:nvSpPr>
          <p:spPr>
            <a:xfrm>
              <a:off x="4057225" y="3441650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29334" y="8477"/>
                  </a:moveTo>
                  <a:lnTo>
                    <a:pt x="14611" y="0"/>
                  </a:lnTo>
                  <a:lnTo>
                    <a:pt x="0" y="8440"/>
                  </a:lnTo>
                  <a:lnTo>
                    <a:pt x="14686" y="16916"/>
                  </a:lnTo>
                  <a:lnTo>
                    <a:pt x="29334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5" name="Google Shape;3185;p21"/>
            <p:cNvSpPr/>
            <p:nvPr/>
          </p:nvSpPr>
          <p:spPr>
            <a:xfrm>
              <a:off x="4817500" y="3442575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29334" y="8514"/>
                  </a:moveTo>
                  <a:lnTo>
                    <a:pt x="14649" y="0"/>
                  </a:lnTo>
                  <a:lnTo>
                    <a:pt x="1" y="8440"/>
                  </a:lnTo>
                  <a:lnTo>
                    <a:pt x="14723" y="16954"/>
                  </a:lnTo>
                  <a:lnTo>
                    <a:pt x="29334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6" name="Google Shape;3186;p21"/>
            <p:cNvSpPr/>
            <p:nvPr/>
          </p:nvSpPr>
          <p:spPr>
            <a:xfrm>
              <a:off x="5576875" y="300480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29334" y="8477"/>
                  </a:moveTo>
                  <a:lnTo>
                    <a:pt x="14611" y="1"/>
                  </a:lnTo>
                  <a:lnTo>
                    <a:pt x="0" y="8440"/>
                  </a:lnTo>
                  <a:lnTo>
                    <a:pt x="14686" y="16954"/>
                  </a:lnTo>
                  <a:lnTo>
                    <a:pt x="29334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7" name="Google Shape;3187;p21"/>
            <p:cNvSpPr/>
            <p:nvPr/>
          </p:nvSpPr>
          <p:spPr>
            <a:xfrm>
              <a:off x="5578725" y="3444425"/>
              <a:ext cx="733375" cy="422925"/>
            </a:xfrm>
            <a:custGeom>
              <a:rect b="b" l="l" r="r" t="t"/>
              <a:pathLst>
                <a:path extrusionOk="0" fill="none" h="16917" w="29335">
                  <a:moveTo>
                    <a:pt x="29334" y="8477"/>
                  </a:moveTo>
                  <a:lnTo>
                    <a:pt x="14612" y="1"/>
                  </a:lnTo>
                  <a:lnTo>
                    <a:pt x="1" y="8440"/>
                  </a:lnTo>
                  <a:lnTo>
                    <a:pt x="14723" y="16917"/>
                  </a:lnTo>
                  <a:lnTo>
                    <a:pt x="29334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8" name="Google Shape;3188;p21"/>
            <p:cNvSpPr/>
            <p:nvPr/>
          </p:nvSpPr>
          <p:spPr>
            <a:xfrm>
              <a:off x="5196725" y="3224150"/>
              <a:ext cx="734300" cy="422925"/>
            </a:xfrm>
            <a:custGeom>
              <a:rect b="b" l="l" r="r" t="t"/>
              <a:pathLst>
                <a:path extrusionOk="0" fill="none" h="16917" w="29372">
                  <a:moveTo>
                    <a:pt x="29371" y="8477"/>
                  </a:moveTo>
                  <a:lnTo>
                    <a:pt x="14649" y="1"/>
                  </a:lnTo>
                  <a:lnTo>
                    <a:pt x="1" y="8440"/>
                  </a:lnTo>
                  <a:lnTo>
                    <a:pt x="14723" y="16917"/>
                  </a:lnTo>
                  <a:lnTo>
                    <a:pt x="29371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9" name="Google Shape;3189;p21"/>
            <p:cNvSpPr/>
            <p:nvPr/>
          </p:nvSpPr>
          <p:spPr>
            <a:xfrm>
              <a:off x="1766125" y="2119050"/>
              <a:ext cx="734300" cy="423850"/>
            </a:xfrm>
            <a:custGeom>
              <a:rect b="b" l="l" r="r" t="t"/>
              <a:pathLst>
                <a:path extrusionOk="0" fill="none" h="16954" w="29372">
                  <a:moveTo>
                    <a:pt x="1" y="8440"/>
                  </a:moveTo>
                  <a:lnTo>
                    <a:pt x="14723" y="16953"/>
                  </a:lnTo>
                  <a:lnTo>
                    <a:pt x="29371" y="8514"/>
                  </a:lnTo>
                  <a:lnTo>
                    <a:pt x="14649" y="0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0" name="Google Shape;3190;p21"/>
            <p:cNvSpPr/>
            <p:nvPr/>
          </p:nvSpPr>
          <p:spPr>
            <a:xfrm>
              <a:off x="4820300" y="388220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29334" y="8477"/>
                  </a:moveTo>
                  <a:lnTo>
                    <a:pt x="14611" y="1"/>
                  </a:lnTo>
                  <a:lnTo>
                    <a:pt x="0" y="8440"/>
                  </a:lnTo>
                  <a:lnTo>
                    <a:pt x="14723" y="16954"/>
                  </a:lnTo>
                  <a:lnTo>
                    <a:pt x="29334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1" name="Google Shape;3191;p21"/>
            <p:cNvSpPr/>
            <p:nvPr/>
          </p:nvSpPr>
          <p:spPr>
            <a:xfrm>
              <a:off x="4438300" y="3661925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29334" y="8477"/>
                  </a:moveTo>
                  <a:lnTo>
                    <a:pt x="14611" y="0"/>
                  </a:lnTo>
                  <a:lnTo>
                    <a:pt x="0" y="8440"/>
                  </a:lnTo>
                  <a:lnTo>
                    <a:pt x="14723" y="16916"/>
                  </a:lnTo>
                  <a:lnTo>
                    <a:pt x="29334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2" name="Google Shape;3192;p21"/>
            <p:cNvSpPr/>
            <p:nvPr/>
          </p:nvSpPr>
          <p:spPr>
            <a:xfrm>
              <a:off x="3677075" y="3660075"/>
              <a:ext cx="734300" cy="423850"/>
            </a:xfrm>
            <a:custGeom>
              <a:rect b="b" l="l" r="r" t="t"/>
              <a:pathLst>
                <a:path extrusionOk="0" fill="none" h="16954" w="29372">
                  <a:moveTo>
                    <a:pt x="29371" y="8514"/>
                  </a:moveTo>
                  <a:lnTo>
                    <a:pt x="14649" y="0"/>
                  </a:lnTo>
                  <a:lnTo>
                    <a:pt x="1" y="8439"/>
                  </a:lnTo>
                  <a:lnTo>
                    <a:pt x="14723" y="16953"/>
                  </a:lnTo>
                  <a:lnTo>
                    <a:pt x="29371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3" name="Google Shape;3193;p21"/>
            <p:cNvSpPr/>
            <p:nvPr/>
          </p:nvSpPr>
          <p:spPr>
            <a:xfrm>
              <a:off x="4059075" y="3880350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29334" y="8514"/>
                  </a:moveTo>
                  <a:lnTo>
                    <a:pt x="14612" y="0"/>
                  </a:lnTo>
                  <a:lnTo>
                    <a:pt x="1" y="8477"/>
                  </a:lnTo>
                  <a:lnTo>
                    <a:pt x="14723" y="16953"/>
                  </a:lnTo>
                  <a:lnTo>
                    <a:pt x="29334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4" name="Google Shape;3194;p21"/>
            <p:cNvSpPr/>
            <p:nvPr/>
          </p:nvSpPr>
          <p:spPr>
            <a:xfrm>
              <a:off x="5199525" y="366285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29334" y="8514"/>
                  </a:moveTo>
                  <a:lnTo>
                    <a:pt x="14611" y="1"/>
                  </a:lnTo>
                  <a:lnTo>
                    <a:pt x="0" y="8440"/>
                  </a:lnTo>
                  <a:lnTo>
                    <a:pt x="14723" y="16954"/>
                  </a:lnTo>
                  <a:lnTo>
                    <a:pt x="29334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5" name="Google Shape;3195;p21"/>
            <p:cNvSpPr/>
            <p:nvPr/>
          </p:nvSpPr>
          <p:spPr>
            <a:xfrm>
              <a:off x="5957950" y="3225075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29334" y="8515"/>
                  </a:moveTo>
                  <a:lnTo>
                    <a:pt x="14648" y="1"/>
                  </a:lnTo>
                  <a:lnTo>
                    <a:pt x="0" y="8440"/>
                  </a:lnTo>
                  <a:lnTo>
                    <a:pt x="14723" y="16954"/>
                  </a:lnTo>
                  <a:lnTo>
                    <a:pt x="29334" y="851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6" name="Google Shape;3196;p21"/>
            <p:cNvSpPr/>
            <p:nvPr/>
          </p:nvSpPr>
          <p:spPr>
            <a:xfrm>
              <a:off x="5956075" y="2785450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14612" y="1"/>
                  </a:moveTo>
                  <a:lnTo>
                    <a:pt x="1" y="8440"/>
                  </a:lnTo>
                  <a:lnTo>
                    <a:pt x="14723" y="16954"/>
                  </a:lnTo>
                  <a:lnTo>
                    <a:pt x="29334" y="8514"/>
                  </a:lnTo>
                  <a:lnTo>
                    <a:pt x="1461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7" name="Google Shape;3197;p21"/>
            <p:cNvSpPr/>
            <p:nvPr/>
          </p:nvSpPr>
          <p:spPr>
            <a:xfrm>
              <a:off x="5581525" y="3883125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29334" y="8514"/>
                  </a:moveTo>
                  <a:lnTo>
                    <a:pt x="14611" y="1"/>
                  </a:lnTo>
                  <a:lnTo>
                    <a:pt x="0" y="8440"/>
                  </a:lnTo>
                  <a:lnTo>
                    <a:pt x="14723" y="16954"/>
                  </a:lnTo>
                  <a:lnTo>
                    <a:pt x="29334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8" name="Google Shape;3198;p21"/>
            <p:cNvSpPr/>
            <p:nvPr/>
          </p:nvSpPr>
          <p:spPr>
            <a:xfrm>
              <a:off x="3297850" y="3879425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29334" y="8514"/>
                  </a:moveTo>
                  <a:lnTo>
                    <a:pt x="14649" y="0"/>
                  </a:lnTo>
                  <a:lnTo>
                    <a:pt x="1" y="8439"/>
                  </a:lnTo>
                  <a:lnTo>
                    <a:pt x="14723" y="16953"/>
                  </a:lnTo>
                  <a:lnTo>
                    <a:pt x="29334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9" name="Google Shape;3199;p21"/>
            <p:cNvSpPr/>
            <p:nvPr/>
          </p:nvSpPr>
          <p:spPr>
            <a:xfrm>
              <a:off x="5960725" y="3664700"/>
              <a:ext cx="733375" cy="422925"/>
            </a:xfrm>
            <a:custGeom>
              <a:rect b="b" l="l" r="r" t="t"/>
              <a:pathLst>
                <a:path extrusionOk="0" fill="none" h="16917" w="29335">
                  <a:moveTo>
                    <a:pt x="29334" y="8478"/>
                  </a:moveTo>
                  <a:lnTo>
                    <a:pt x="14612" y="1"/>
                  </a:lnTo>
                  <a:lnTo>
                    <a:pt x="1" y="8440"/>
                  </a:lnTo>
                  <a:lnTo>
                    <a:pt x="14723" y="16917"/>
                  </a:lnTo>
                  <a:lnTo>
                    <a:pt x="29334" y="847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0" name="Google Shape;3200;p21"/>
            <p:cNvSpPr/>
            <p:nvPr/>
          </p:nvSpPr>
          <p:spPr>
            <a:xfrm>
              <a:off x="1010475" y="2996450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14723" y="16953"/>
                  </a:moveTo>
                  <a:lnTo>
                    <a:pt x="29334" y="8514"/>
                  </a:lnTo>
                  <a:lnTo>
                    <a:pt x="14612" y="0"/>
                  </a:lnTo>
                  <a:lnTo>
                    <a:pt x="1" y="8439"/>
                  </a:lnTo>
                  <a:lnTo>
                    <a:pt x="14723" y="1695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1" name="Google Shape;3201;p21"/>
            <p:cNvSpPr/>
            <p:nvPr/>
          </p:nvSpPr>
          <p:spPr>
            <a:xfrm>
              <a:off x="1385050" y="1898775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1" y="8439"/>
                  </a:moveTo>
                  <a:lnTo>
                    <a:pt x="14723" y="16953"/>
                  </a:lnTo>
                  <a:lnTo>
                    <a:pt x="29334" y="8514"/>
                  </a:lnTo>
                  <a:lnTo>
                    <a:pt x="14612" y="0"/>
                  </a:lnTo>
                  <a:lnTo>
                    <a:pt x="1" y="843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2" name="Google Shape;3202;p21"/>
            <p:cNvSpPr/>
            <p:nvPr/>
          </p:nvSpPr>
          <p:spPr>
            <a:xfrm>
              <a:off x="1012350" y="3436075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14723" y="16916"/>
                  </a:moveTo>
                  <a:lnTo>
                    <a:pt x="29334" y="8477"/>
                  </a:lnTo>
                  <a:lnTo>
                    <a:pt x="14648" y="0"/>
                  </a:lnTo>
                  <a:lnTo>
                    <a:pt x="0" y="8440"/>
                  </a:lnTo>
                  <a:lnTo>
                    <a:pt x="14723" y="1691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3" name="Google Shape;3203;p21"/>
            <p:cNvSpPr/>
            <p:nvPr/>
          </p:nvSpPr>
          <p:spPr>
            <a:xfrm>
              <a:off x="1015125" y="3875700"/>
              <a:ext cx="733375" cy="422925"/>
            </a:xfrm>
            <a:custGeom>
              <a:rect b="b" l="l" r="r" t="t"/>
              <a:pathLst>
                <a:path extrusionOk="0" fill="none" h="16917" w="29335">
                  <a:moveTo>
                    <a:pt x="29334" y="8477"/>
                  </a:moveTo>
                  <a:lnTo>
                    <a:pt x="14612" y="0"/>
                  </a:lnTo>
                  <a:lnTo>
                    <a:pt x="1" y="8440"/>
                  </a:lnTo>
                  <a:lnTo>
                    <a:pt x="14723" y="16916"/>
                  </a:lnTo>
                  <a:lnTo>
                    <a:pt x="29334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4" name="Google Shape;3204;p21"/>
            <p:cNvSpPr/>
            <p:nvPr/>
          </p:nvSpPr>
          <p:spPr>
            <a:xfrm>
              <a:off x="1007700" y="2556800"/>
              <a:ext cx="733350" cy="423875"/>
            </a:xfrm>
            <a:custGeom>
              <a:rect b="b" l="l" r="r" t="t"/>
              <a:pathLst>
                <a:path extrusionOk="0" fill="none" h="16955" w="29334">
                  <a:moveTo>
                    <a:pt x="14723" y="16954"/>
                  </a:moveTo>
                  <a:lnTo>
                    <a:pt x="29334" y="8515"/>
                  </a:lnTo>
                  <a:lnTo>
                    <a:pt x="14611" y="1"/>
                  </a:lnTo>
                  <a:lnTo>
                    <a:pt x="0" y="8440"/>
                  </a:lnTo>
                  <a:lnTo>
                    <a:pt x="14723" y="1695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5" name="Google Shape;3205;p21"/>
            <p:cNvSpPr/>
            <p:nvPr/>
          </p:nvSpPr>
          <p:spPr>
            <a:xfrm>
              <a:off x="2916775" y="3659125"/>
              <a:ext cx="733375" cy="422925"/>
            </a:xfrm>
            <a:custGeom>
              <a:rect b="b" l="l" r="r" t="t"/>
              <a:pathLst>
                <a:path extrusionOk="0" fill="none" h="16917" w="29335">
                  <a:moveTo>
                    <a:pt x="29334" y="8477"/>
                  </a:moveTo>
                  <a:lnTo>
                    <a:pt x="14612" y="1"/>
                  </a:lnTo>
                  <a:lnTo>
                    <a:pt x="1" y="8440"/>
                  </a:lnTo>
                  <a:lnTo>
                    <a:pt x="14686" y="16917"/>
                  </a:lnTo>
                  <a:lnTo>
                    <a:pt x="29334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6" name="Google Shape;3206;p21"/>
            <p:cNvSpPr/>
            <p:nvPr/>
          </p:nvSpPr>
          <p:spPr>
            <a:xfrm>
              <a:off x="1005850" y="2118125"/>
              <a:ext cx="733350" cy="422900"/>
            </a:xfrm>
            <a:custGeom>
              <a:rect b="b" l="l" r="r" t="t"/>
              <a:pathLst>
                <a:path extrusionOk="0" fill="none" h="16916" w="29334">
                  <a:moveTo>
                    <a:pt x="0" y="8439"/>
                  </a:moveTo>
                  <a:lnTo>
                    <a:pt x="14685" y="16916"/>
                  </a:lnTo>
                  <a:lnTo>
                    <a:pt x="29333" y="8477"/>
                  </a:lnTo>
                  <a:lnTo>
                    <a:pt x="14611" y="0"/>
                  </a:lnTo>
                  <a:lnTo>
                    <a:pt x="0" y="843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7" name="Google Shape;3207;p21"/>
            <p:cNvSpPr/>
            <p:nvPr/>
          </p:nvSpPr>
          <p:spPr>
            <a:xfrm>
              <a:off x="1394350" y="365635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29334" y="8477"/>
                  </a:moveTo>
                  <a:lnTo>
                    <a:pt x="14611" y="0"/>
                  </a:lnTo>
                  <a:lnTo>
                    <a:pt x="0" y="8440"/>
                  </a:lnTo>
                  <a:lnTo>
                    <a:pt x="14723" y="16953"/>
                  </a:lnTo>
                  <a:lnTo>
                    <a:pt x="29334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8" name="Google Shape;3208;p21"/>
            <p:cNvSpPr/>
            <p:nvPr/>
          </p:nvSpPr>
          <p:spPr>
            <a:xfrm>
              <a:off x="2536650" y="3877550"/>
              <a:ext cx="734275" cy="423850"/>
            </a:xfrm>
            <a:custGeom>
              <a:rect b="b" l="l" r="r" t="t"/>
              <a:pathLst>
                <a:path extrusionOk="0" fill="none" h="16954" w="29371">
                  <a:moveTo>
                    <a:pt x="29371" y="8514"/>
                  </a:moveTo>
                  <a:lnTo>
                    <a:pt x="14648" y="1"/>
                  </a:lnTo>
                  <a:lnTo>
                    <a:pt x="0" y="8477"/>
                  </a:lnTo>
                  <a:lnTo>
                    <a:pt x="14723" y="16954"/>
                  </a:lnTo>
                  <a:lnTo>
                    <a:pt x="29371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9" name="Google Shape;3209;p21"/>
            <p:cNvSpPr/>
            <p:nvPr/>
          </p:nvSpPr>
          <p:spPr>
            <a:xfrm>
              <a:off x="2155575" y="3657275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29334" y="8514"/>
                  </a:moveTo>
                  <a:lnTo>
                    <a:pt x="14611" y="1"/>
                  </a:lnTo>
                  <a:lnTo>
                    <a:pt x="0" y="8440"/>
                  </a:lnTo>
                  <a:lnTo>
                    <a:pt x="14723" y="16954"/>
                  </a:lnTo>
                  <a:lnTo>
                    <a:pt x="29334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0" name="Google Shape;3210;p21"/>
            <p:cNvSpPr/>
            <p:nvPr/>
          </p:nvSpPr>
          <p:spPr>
            <a:xfrm>
              <a:off x="1776350" y="3876625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29334" y="8514"/>
                  </a:moveTo>
                  <a:lnTo>
                    <a:pt x="14612" y="1"/>
                  </a:lnTo>
                  <a:lnTo>
                    <a:pt x="1" y="8440"/>
                  </a:lnTo>
                  <a:lnTo>
                    <a:pt x="14723" y="16954"/>
                  </a:lnTo>
                  <a:lnTo>
                    <a:pt x="29334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1" name="Google Shape;3211;p21"/>
            <p:cNvSpPr/>
            <p:nvPr/>
          </p:nvSpPr>
          <p:spPr>
            <a:xfrm>
              <a:off x="635925" y="4094125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14611" y="0"/>
                  </a:moveTo>
                  <a:lnTo>
                    <a:pt x="0" y="8439"/>
                  </a:lnTo>
                  <a:lnTo>
                    <a:pt x="14723" y="16953"/>
                  </a:lnTo>
                  <a:lnTo>
                    <a:pt x="29334" y="8514"/>
                  </a:lnTo>
                  <a:lnTo>
                    <a:pt x="1461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2" name="Google Shape;3212;p21"/>
            <p:cNvSpPr/>
            <p:nvPr/>
          </p:nvSpPr>
          <p:spPr>
            <a:xfrm>
              <a:off x="5782275" y="4762375"/>
              <a:ext cx="338350" cy="97625"/>
            </a:xfrm>
            <a:custGeom>
              <a:rect b="b" l="l" r="r" t="t"/>
              <a:pathLst>
                <a:path extrusionOk="0" fill="none" h="3905" w="13534">
                  <a:moveTo>
                    <a:pt x="1" y="3905"/>
                  </a:moveTo>
                  <a:lnTo>
                    <a:pt x="13533" y="3905"/>
                  </a:lnTo>
                  <a:lnTo>
                    <a:pt x="6767" y="1"/>
                  </a:lnTo>
                  <a:lnTo>
                    <a:pt x="1" y="390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3" name="Google Shape;3213;p21"/>
            <p:cNvSpPr/>
            <p:nvPr/>
          </p:nvSpPr>
          <p:spPr>
            <a:xfrm>
              <a:off x="5965375" y="4543050"/>
              <a:ext cx="733375" cy="316950"/>
            </a:xfrm>
            <a:custGeom>
              <a:rect b="b" l="l" r="r" t="t"/>
              <a:pathLst>
                <a:path extrusionOk="0" fill="none" h="12678" w="29335">
                  <a:moveTo>
                    <a:pt x="14612" y="0"/>
                  </a:moveTo>
                  <a:lnTo>
                    <a:pt x="1" y="8439"/>
                  </a:lnTo>
                  <a:lnTo>
                    <a:pt x="7325" y="12678"/>
                  </a:lnTo>
                  <a:lnTo>
                    <a:pt x="22122" y="12678"/>
                  </a:lnTo>
                  <a:lnTo>
                    <a:pt x="29334" y="8514"/>
                  </a:lnTo>
                  <a:lnTo>
                    <a:pt x="1461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4" name="Google Shape;3214;p21"/>
            <p:cNvSpPr/>
            <p:nvPr/>
          </p:nvSpPr>
          <p:spPr>
            <a:xfrm>
              <a:off x="2911200" y="2779875"/>
              <a:ext cx="734300" cy="423850"/>
            </a:xfrm>
            <a:custGeom>
              <a:rect b="b" l="l" r="r" t="t"/>
              <a:pathLst>
                <a:path extrusionOk="0" fill="none" h="16954" w="29372">
                  <a:moveTo>
                    <a:pt x="29372" y="8514"/>
                  </a:moveTo>
                  <a:lnTo>
                    <a:pt x="14649" y="1"/>
                  </a:lnTo>
                  <a:lnTo>
                    <a:pt x="1" y="8440"/>
                  </a:lnTo>
                  <a:lnTo>
                    <a:pt x="14723" y="16954"/>
                  </a:lnTo>
                  <a:lnTo>
                    <a:pt x="29372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5" name="Google Shape;3215;p21"/>
            <p:cNvSpPr/>
            <p:nvPr/>
          </p:nvSpPr>
          <p:spPr>
            <a:xfrm>
              <a:off x="4442950" y="4540250"/>
              <a:ext cx="733350" cy="319750"/>
            </a:xfrm>
            <a:custGeom>
              <a:rect b="b" l="l" r="r" t="t"/>
              <a:pathLst>
                <a:path extrusionOk="0" fill="none" h="12790" w="29334">
                  <a:moveTo>
                    <a:pt x="14648" y="0"/>
                  </a:moveTo>
                  <a:lnTo>
                    <a:pt x="0" y="8440"/>
                  </a:lnTo>
                  <a:lnTo>
                    <a:pt x="7510" y="12790"/>
                  </a:lnTo>
                  <a:lnTo>
                    <a:pt x="21935" y="12790"/>
                  </a:lnTo>
                  <a:lnTo>
                    <a:pt x="29334" y="8514"/>
                  </a:lnTo>
                  <a:lnTo>
                    <a:pt x="146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6" name="Google Shape;3216;p21"/>
            <p:cNvSpPr/>
            <p:nvPr/>
          </p:nvSpPr>
          <p:spPr>
            <a:xfrm>
              <a:off x="5019200" y="4760525"/>
              <a:ext cx="343000" cy="99475"/>
            </a:xfrm>
            <a:custGeom>
              <a:rect b="b" l="l" r="r" t="t"/>
              <a:pathLst>
                <a:path extrusionOk="0" fill="none" h="3979" w="13720">
                  <a:moveTo>
                    <a:pt x="1" y="3979"/>
                  </a:moveTo>
                  <a:lnTo>
                    <a:pt x="13719" y="3979"/>
                  </a:lnTo>
                  <a:lnTo>
                    <a:pt x="6841" y="1"/>
                  </a:lnTo>
                  <a:lnTo>
                    <a:pt x="1" y="397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7" name="Google Shape;3217;p21"/>
            <p:cNvSpPr/>
            <p:nvPr/>
          </p:nvSpPr>
          <p:spPr>
            <a:xfrm>
              <a:off x="6545350" y="4763325"/>
              <a:ext cx="333700" cy="96675"/>
            </a:xfrm>
            <a:custGeom>
              <a:rect b="b" l="l" r="r" t="t"/>
              <a:pathLst>
                <a:path extrusionOk="0" fill="none" h="3867" w="13348">
                  <a:moveTo>
                    <a:pt x="1" y="3867"/>
                  </a:moveTo>
                  <a:lnTo>
                    <a:pt x="13348" y="3867"/>
                  </a:lnTo>
                  <a:lnTo>
                    <a:pt x="6693" y="0"/>
                  </a:lnTo>
                  <a:lnTo>
                    <a:pt x="1" y="386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8" name="Google Shape;3218;p21"/>
            <p:cNvSpPr/>
            <p:nvPr/>
          </p:nvSpPr>
          <p:spPr>
            <a:xfrm>
              <a:off x="1771700" y="2998300"/>
              <a:ext cx="733375" cy="422925"/>
            </a:xfrm>
            <a:custGeom>
              <a:rect b="b" l="l" r="r" t="t"/>
              <a:pathLst>
                <a:path extrusionOk="0" fill="none" h="16917" w="29335">
                  <a:moveTo>
                    <a:pt x="29334" y="8477"/>
                  </a:moveTo>
                  <a:lnTo>
                    <a:pt x="14612" y="0"/>
                  </a:lnTo>
                  <a:lnTo>
                    <a:pt x="1" y="8440"/>
                  </a:lnTo>
                  <a:lnTo>
                    <a:pt x="14686" y="16916"/>
                  </a:lnTo>
                  <a:lnTo>
                    <a:pt x="29334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9" name="Google Shape;3219;p21"/>
            <p:cNvSpPr/>
            <p:nvPr/>
          </p:nvSpPr>
          <p:spPr>
            <a:xfrm>
              <a:off x="5953300" y="2346750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14611" y="1"/>
                  </a:moveTo>
                  <a:lnTo>
                    <a:pt x="0" y="8440"/>
                  </a:lnTo>
                  <a:lnTo>
                    <a:pt x="14723" y="16917"/>
                  </a:lnTo>
                  <a:lnTo>
                    <a:pt x="29334" y="8477"/>
                  </a:lnTo>
                  <a:lnTo>
                    <a:pt x="1461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0" name="Google Shape;3220;p21"/>
            <p:cNvSpPr/>
            <p:nvPr/>
          </p:nvSpPr>
          <p:spPr>
            <a:xfrm>
              <a:off x="2532000" y="2999225"/>
              <a:ext cx="734275" cy="423850"/>
            </a:xfrm>
            <a:custGeom>
              <a:rect b="b" l="l" r="r" t="t"/>
              <a:pathLst>
                <a:path extrusionOk="0" fill="none" h="16954" w="29371">
                  <a:moveTo>
                    <a:pt x="29371" y="8514"/>
                  </a:moveTo>
                  <a:lnTo>
                    <a:pt x="14648" y="1"/>
                  </a:lnTo>
                  <a:lnTo>
                    <a:pt x="0" y="8440"/>
                  </a:lnTo>
                  <a:lnTo>
                    <a:pt x="14723" y="16954"/>
                  </a:lnTo>
                  <a:lnTo>
                    <a:pt x="29371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1" name="Google Shape;3221;p21"/>
            <p:cNvSpPr/>
            <p:nvPr/>
          </p:nvSpPr>
          <p:spPr>
            <a:xfrm>
              <a:off x="2150925" y="277895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29334" y="8477"/>
                  </a:moveTo>
                  <a:lnTo>
                    <a:pt x="14611" y="0"/>
                  </a:lnTo>
                  <a:lnTo>
                    <a:pt x="0" y="8440"/>
                  </a:lnTo>
                  <a:lnTo>
                    <a:pt x="14723" y="16954"/>
                  </a:lnTo>
                  <a:lnTo>
                    <a:pt x="29334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2" name="Google Shape;3222;p21"/>
            <p:cNvSpPr/>
            <p:nvPr/>
          </p:nvSpPr>
          <p:spPr>
            <a:xfrm>
              <a:off x="4255200" y="4759600"/>
              <a:ext cx="348550" cy="100400"/>
            </a:xfrm>
            <a:custGeom>
              <a:rect b="b" l="l" r="r" t="t"/>
              <a:pathLst>
                <a:path extrusionOk="0" fill="none" h="4016" w="13942">
                  <a:moveTo>
                    <a:pt x="0" y="4016"/>
                  </a:moveTo>
                  <a:lnTo>
                    <a:pt x="13942" y="4016"/>
                  </a:lnTo>
                  <a:lnTo>
                    <a:pt x="6990" y="0"/>
                  </a:lnTo>
                  <a:lnTo>
                    <a:pt x="0" y="401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3" name="Google Shape;3223;p21"/>
            <p:cNvSpPr/>
            <p:nvPr/>
          </p:nvSpPr>
          <p:spPr>
            <a:xfrm>
              <a:off x="1201950" y="4754025"/>
              <a:ext cx="367150" cy="105975"/>
            </a:xfrm>
            <a:custGeom>
              <a:rect b="b" l="l" r="r" t="t"/>
              <a:pathLst>
                <a:path extrusionOk="0" fill="none" h="4239" w="14686">
                  <a:moveTo>
                    <a:pt x="1" y="4239"/>
                  </a:moveTo>
                  <a:lnTo>
                    <a:pt x="14686" y="4239"/>
                  </a:lnTo>
                  <a:lnTo>
                    <a:pt x="7325" y="0"/>
                  </a:lnTo>
                  <a:lnTo>
                    <a:pt x="1" y="423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4" name="Google Shape;3224;p21"/>
            <p:cNvSpPr/>
            <p:nvPr/>
          </p:nvSpPr>
          <p:spPr>
            <a:xfrm>
              <a:off x="1399000" y="4534675"/>
              <a:ext cx="733350" cy="325325"/>
            </a:xfrm>
            <a:custGeom>
              <a:rect b="b" l="l" r="r" t="t"/>
              <a:pathLst>
                <a:path extrusionOk="0" fill="none" h="13013" w="29334">
                  <a:moveTo>
                    <a:pt x="14611" y="0"/>
                  </a:moveTo>
                  <a:lnTo>
                    <a:pt x="0" y="8440"/>
                  </a:lnTo>
                  <a:lnTo>
                    <a:pt x="7882" y="13013"/>
                  </a:lnTo>
                  <a:lnTo>
                    <a:pt x="21564" y="13013"/>
                  </a:lnTo>
                  <a:lnTo>
                    <a:pt x="29334" y="8514"/>
                  </a:lnTo>
                  <a:lnTo>
                    <a:pt x="1461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5" name="Google Shape;3225;p21"/>
            <p:cNvSpPr/>
            <p:nvPr/>
          </p:nvSpPr>
          <p:spPr>
            <a:xfrm>
              <a:off x="437950" y="4753100"/>
              <a:ext cx="372725" cy="106900"/>
            </a:xfrm>
            <a:custGeom>
              <a:rect b="b" l="l" r="r" t="t"/>
              <a:pathLst>
                <a:path extrusionOk="0" fill="none" h="4276" w="14909">
                  <a:moveTo>
                    <a:pt x="0" y="4276"/>
                  </a:moveTo>
                  <a:lnTo>
                    <a:pt x="14909" y="4276"/>
                  </a:lnTo>
                  <a:lnTo>
                    <a:pt x="7436" y="0"/>
                  </a:lnTo>
                  <a:lnTo>
                    <a:pt x="0" y="427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6" name="Google Shape;3226;p21"/>
            <p:cNvSpPr/>
            <p:nvPr/>
          </p:nvSpPr>
          <p:spPr>
            <a:xfrm>
              <a:off x="637775" y="4533750"/>
              <a:ext cx="733350" cy="326250"/>
            </a:xfrm>
            <a:custGeom>
              <a:rect b="b" l="l" r="r" t="t"/>
              <a:pathLst>
                <a:path extrusionOk="0" fill="none" h="13050" w="29334">
                  <a:moveTo>
                    <a:pt x="14649" y="0"/>
                  </a:moveTo>
                  <a:lnTo>
                    <a:pt x="1" y="8440"/>
                  </a:lnTo>
                  <a:lnTo>
                    <a:pt x="7994" y="13050"/>
                  </a:lnTo>
                  <a:lnTo>
                    <a:pt x="21452" y="13050"/>
                  </a:lnTo>
                  <a:lnTo>
                    <a:pt x="29334" y="8477"/>
                  </a:lnTo>
                  <a:lnTo>
                    <a:pt x="1464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7" name="Google Shape;3227;p21"/>
            <p:cNvSpPr/>
            <p:nvPr/>
          </p:nvSpPr>
          <p:spPr>
            <a:xfrm>
              <a:off x="3682650" y="4539325"/>
              <a:ext cx="733375" cy="320675"/>
            </a:xfrm>
            <a:custGeom>
              <a:rect b="b" l="l" r="r" t="t"/>
              <a:pathLst>
                <a:path extrusionOk="0" fill="none" h="12827" w="29335">
                  <a:moveTo>
                    <a:pt x="14612" y="0"/>
                  </a:moveTo>
                  <a:lnTo>
                    <a:pt x="1" y="8440"/>
                  </a:lnTo>
                  <a:lnTo>
                    <a:pt x="7585" y="12827"/>
                  </a:lnTo>
                  <a:lnTo>
                    <a:pt x="21824" y="12827"/>
                  </a:lnTo>
                  <a:lnTo>
                    <a:pt x="29334" y="8477"/>
                  </a:lnTo>
                  <a:lnTo>
                    <a:pt x="1461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8" name="Google Shape;3228;p21"/>
            <p:cNvSpPr/>
            <p:nvPr/>
          </p:nvSpPr>
          <p:spPr>
            <a:xfrm>
              <a:off x="1965025" y="4754950"/>
              <a:ext cx="362525" cy="105050"/>
            </a:xfrm>
            <a:custGeom>
              <a:rect b="b" l="l" r="r" t="t"/>
              <a:pathLst>
                <a:path extrusionOk="0" fill="none" h="4202" w="14501">
                  <a:moveTo>
                    <a:pt x="1" y="4202"/>
                  </a:moveTo>
                  <a:lnTo>
                    <a:pt x="14500" y="4202"/>
                  </a:lnTo>
                  <a:lnTo>
                    <a:pt x="7250" y="1"/>
                  </a:lnTo>
                  <a:lnTo>
                    <a:pt x="1" y="420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9" name="Google Shape;3229;p21"/>
            <p:cNvSpPr/>
            <p:nvPr/>
          </p:nvSpPr>
          <p:spPr>
            <a:xfrm>
              <a:off x="3492125" y="4757750"/>
              <a:ext cx="352275" cy="102250"/>
            </a:xfrm>
            <a:custGeom>
              <a:rect b="b" l="l" r="r" t="t"/>
              <a:pathLst>
                <a:path extrusionOk="0" fill="none" h="4090" w="14091">
                  <a:moveTo>
                    <a:pt x="0" y="4090"/>
                  </a:moveTo>
                  <a:lnTo>
                    <a:pt x="14091" y="4090"/>
                  </a:lnTo>
                  <a:lnTo>
                    <a:pt x="7064" y="0"/>
                  </a:lnTo>
                  <a:lnTo>
                    <a:pt x="0" y="409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0" name="Google Shape;3230;p21"/>
            <p:cNvSpPr/>
            <p:nvPr/>
          </p:nvSpPr>
          <p:spPr>
            <a:xfrm>
              <a:off x="2160225" y="4536525"/>
              <a:ext cx="733350" cy="323475"/>
            </a:xfrm>
            <a:custGeom>
              <a:rect b="b" l="l" r="r" t="t"/>
              <a:pathLst>
                <a:path extrusionOk="0" fill="none" h="12939" w="29334">
                  <a:moveTo>
                    <a:pt x="14611" y="1"/>
                  </a:moveTo>
                  <a:lnTo>
                    <a:pt x="0" y="8440"/>
                  </a:lnTo>
                  <a:lnTo>
                    <a:pt x="7807" y="12939"/>
                  </a:lnTo>
                  <a:lnTo>
                    <a:pt x="21638" y="12939"/>
                  </a:lnTo>
                  <a:lnTo>
                    <a:pt x="29334" y="8477"/>
                  </a:lnTo>
                  <a:lnTo>
                    <a:pt x="1461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1" name="Google Shape;3231;p21"/>
            <p:cNvSpPr/>
            <p:nvPr/>
          </p:nvSpPr>
          <p:spPr>
            <a:xfrm>
              <a:off x="2921425" y="4537450"/>
              <a:ext cx="733375" cy="322550"/>
            </a:xfrm>
            <a:custGeom>
              <a:rect b="b" l="l" r="r" t="t"/>
              <a:pathLst>
                <a:path extrusionOk="0" fill="none" h="12902" w="29335">
                  <a:moveTo>
                    <a:pt x="14612" y="1"/>
                  </a:moveTo>
                  <a:lnTo>
                    <a:pt x="1" y="8440"/>
                  </a:lnTo>
                  <a:lnTo>
                    <a:pt x="7697" y="12902"/>
                  </a:lnTo>
                  <a:lnTo>
                    <a:pt x="21713" y="12902"/>
                  </a:lnTo>
                  <a:lnTo>
                    <a:pt x="29334" y="8515"/>
                  </a:lnTo>
                  <a:lnTo>
                    <a:pt x="1461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2" name="Google Shape;3232;p21"/>
            <p:cNvSpPr/>
            <p:nvPr/>
          </p:nvSpPr>
          <p:spPr>
            <a:xfrm>
              <a:off x="2729050" y="4756800"/>
              <a:ext cx="356925" cy="103200"/>
            </a:xfrm>
            <a:custGeom>
              <a:rect b="b" l="l" r="r" t="t"/>
              <a:pathLst>
                <a:path extrusionOk="0" fill="none" h="4128" w="14277">
                  <a:moveTo>
                    <a:pt x="0" y="4128"/>
                  </a:moveTo>
                  <a:lnTo>
                    <a:pt x="14276" y="4128"/>
                  </a:lnTo>
                  <a:lnTo>
                    <a:pt x="7138" y="1"/>
                  </a:lnTo>
                  <a:lnTo>
                    <a:pt x="0" y="412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3" name="Google Shape;3233;p21"/>
            <p:cNvSpPr/>
            <p:nvPr/>
          </p:nvSpPr>
          <p:spPr>
            <a:xfrm>
              <a:off x="4431800" y="2343975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0" y="8440"/>
                  </a:moveTo>
                  <a:lnTo>
                    <a:pt x="14685" y="16916"/>
                  </a:lnTo>
                  <a:lnTo>
                    <a:pt x="29334" y="8477"/>
                  </a:lnTo>
                  <a:lnTo>
                    <a:pt x="14611" y="0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4" name="Google Shape;3234;p21"/>
            <p:cNvSpPr/>
            <p:nvPr/>
          </p:nvSpPr>
          <p:spPr>
            <a:xfrm>
              <a:off x="3670575" y="234210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0" y="8440"/>
                  </a:moveTo>
                  <a:lnTo>
                    <a:pt x="14723" y="16954"/>
                  </a:lnTo>
                  <a:lnTo>
                    <a:pt x="29334" y="8515"/>
                  </a:lnTo>
                  <a:lnTo>
                    <a:pt x="14611" y="1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5" name="Google Shape;3235;p21"/>
            <p:cNvSpPr/>
            <p:nvPr/>
          </p:nvSpPr>
          <p:spPr>
            <a:xfrm>
              <a:off x="2148125" y="2339325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1" y="8440"/>
                  </a:moveTo>
                  <a:lnTo>
                    <a:pt x="14723" y="16953"/>
                  </a:lnTo>
                  <a:lnTo>
                    <a:pt x="29334" y="8514"/>
                  </a:lnTo>
                  <a:lnTo>
                    <a:pt x="14612" y="0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6" name="Google Shape;3236;p21"/>
            <p:cNvSpPr/>
            <p:nvPr/>
          </p:nvSpPr>
          <p:spPr>
            <a:xfrm>
              <a:off x="2530125" y="2559600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1" y="8440"/>
                  </a:moveTo>
                  <a:lnTo>
                    <a:pt x="14723" y="16954"/>
                  </a:lnTo>
                  <a:lnTo>
                    <a:pt x="29334" y="8514"/>
                  </a:lnTo>
                  <a:lnTo>
                    <a:pt x="14612" y="1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7" name="Google Shape;3237;p21"/>
            <p:cNvSpPr/>
            <p:nvPr/>
          </p:nvSpPr>
          <p:spPr>
            <a:xfrm>
              <a:off x="3291350" y="2561450"/>
              <a:ext cx="733375" cy="422925"/>
            </a:xfrm>
            <a:custGeom>
              <a:rect b="b" l="l" r="r" t="t"/>
              <a:pathLst>
                <a:path extrusionOk="0" fill="none" h="16917" w="29335">
                  <a:moveTo>
                    <a:pt x="1" y="8440"/>
                  </a:moveTo>
                  <a:lnTo>
                    <a:pt x="14686" y="16917"/>
                  </a:lnTo>
                  <a:lnTo>
                    <a:pt x="29334" y="8477"/>
                  </a:lnTo>
                  <a:lnTo>
                    <a:pt x="14612" y="1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8" name="Google Shape;3238;p21"/>
            <p:cNvSpPr/>
            <p:nvPr/>
          </p:nvSpPr>
          <p:spPr>
            <a:xfrm>
              <a:off x="2909350" y="2341175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1" y="8440"/>
                  </a:moveTo>
                  <a:lnTo>
                    <a:pt x="14723" y="16917"/>
                  </a:lnTo>
                  <a:lnTo>
                    <a:pt x="29334" y="8477"/>
                  </a:lnTo>
                  <a:lnTo>
                    <a:pt x="14611" y="1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9" name="Google Shape;3239;p21"/>
            <p:cNvSpPr/>
            <p:nvPr/>
          </p:nvSpPr>
          <p:spPr>
            <a:xfrm>
              <a:off x="1768925" y="2558675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0" y="8440"/>
                  </a:moveTo>
                  <a:lnTo>
                    <a:pt x="14723" y="16916"/>
                  </a:lnTo>
                  <a:lnTo>
                    <a:pt x="29334" y="8477"/>
                  </a:lnTo>
                  <a:lnTo>
                    <a:pt x="14611" y="0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0" name="Google Shape;3240;p21"/>
            <p:cNvSpPr/>
            <p:nvPr/>
          </p:nvSpPr>
          <p:spPr>
            <a:xfrm>
              <a:off x="1773575" y="343700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29333" y="8514"/>
                  </a:moveTo>
                  <a:lnTo>
                    <a:pt x="14611" y="0"/>
                  </a:lnTo>
                  <a:lnTo>
                    <a:pt x="0" y="8440"/>
                  </a:lnTo>
                  <a:lnTo>
                    <a:pt x="14723" y="16953"/>
                  </a:lnTo>
                  <a:lnTo>
                    <a:pt x="29333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1" name="Google Shape;3241;p21"/>
            <p:cNvSpPr/>
            <p:nvPr/>
          </p:nvSpPr>
          <p:spPr>
            <a:xfrm>
              <a:off x="1391550" y="3216725"/>
              <a:ext cx="734300" cy="423850"/>
            </a:xfrm>
            <a:custGeom>
              <a:rect b="b" l="l" r="r" t="t"/>
              <a:pathLst>
                <a:path extrusionOk="0" fill="none" h="16954" w="29372">
                  <a:moveTo>
                    <a:pt x="29371" y="8514"/>
                  </a:moveTo>
                  <a:lnTo>
                    <a:pt x="14649" y="0"/>
                  </a:lnTo>
                  <a:lnTo>
                    <a:pt x="1" y="8440"/>
                  </a:lnTo>
                  <a:lnTo>
                    <a:pt x="14723" y="16953"/>
                  </a:lnTo>
                  <a:lnTo>
                    <a:pt x="29371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2" name="Google Shape;3242;p21"/>
            <p:cNvSpPr/>
            <p:nvPr/>
          </p:nvSpPr>
          <p:spPr>
            <a:xfrm>
              <a:off x="1386900" y="2338400"/>
              <a:ext cx="733375" cy="422925"/>
            </a:xfrm>
            <a:custGeom>
              <a:rect b="b" l="l" r="r" t="t"/>
              <a:pathLst>
                <a:path extrusionOk="0" fill="none" h="16917" w="29335">
                  <a:moveTo>
                    <a:pt x="1" y="8440"/>
                  </a:moveTo>
                  <a:lnTo>
                    <a:pt x="14723" y="16916"/>
                  </a:lnTo>
                  <a:lnTo>
                    <a:pt x="29334" y="8477"/>
                  </a:lnTo>
                  <a:lnTo>
                    <a:pt x="14649" y="0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3" name="Google Shape;3243;p21"/>
            <p:cNvSpPr/>
            <p:nvPr/>
          </p:nvSpPr>
          <p:spPr>
            <a:xfrm>
              <a:off x="1389700" y="277710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14723" y="16953"/>
                  </a:moveTo>
                  <a:lnTo>
                    <a:pt x="29334" y="8514"/>
                  </a:lnTo>
                  <a:lnTo>
                    <a:pt x="14611" y="0"/>
                  </a:lnTo>
                  <a:lnTo>
                    <a:pt x="1" y="8439"/>
                  </a:lnTo>
                  <a:lnTo>
                    <a:pt x="14723" y="1695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4" name="Google Shape;3244;p21"/>
            <p:cNvSpPr/>
            <p:nvPr/>
          </p:nvSpPr>
          <p:spPr>
            <a:xfrm>
              <a:off x="4054425" y="3002025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29334" y="8514"/>
                  </a:moveTo>
                  <a:lnTo>
                    <a:pt x="14612" y="0"/>
                  </a:lnTo>
                  <a:lnTo>
                    <a:pt x="1" y="8440"/>
                  </a:lnTo>
                  <a:lnTo>
                    <a:pt x="14723" y="16953"/>
                  </a:lnTo>
                  <a:lnTo>
                    <a:pt x="29334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5" name="Google Shape;3245;p21"/>
            <p:cNvSpPr/>
            <p:nvPr/>
          </p:nvSpPr>
          <p:spPr>
            <a:xfrm>
              <a:off x="4815650" y="3002950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29334" y="8514"/>
                  </a:moveTo>
                  <a:lnTo>
                    <a:pt x="14612" y="0"/>
                  </a:lnTo>
                  <a:lnTo>
                    <a:pt x="1" y="8477"/>
                  </a:lnTo>
                  <a:lnTo>
                    <a:pt x="14723" y="16953"/>
                  </a:lnTo>
                  <a:lnTo>
                    <a:pt x="29334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6" name="Google Shape;3246;p21"/>
            <p:cNvSpPr/>
            <p:nvPr/>
          </p:nvSpPr>
          <p:spPr>
            <a:xfrm>
              <a:off x="3293225" y="300015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29333" y="8515"/>
                  </a:moveTo>
                  <a:lnTo>
                    <a:pt x="14611" y="1"/>
                  </a:lnTo>
                  <a:lnTo>
                    <a:pt x="0" y="8477"/>
                  </a:lnTo>
                  <a:lnTo>
                    <a:pt x="14723" y="16954"/>
                  </a:lnTo>
                  <a:lnTo>
                    <a:pt x="29333" y="851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7" name="Google Shape;3247;p21"/>
            <p:cNvSpPr/>
            <p:nvPr/>
          </p:nvSpPr>
          <p:spPr>
            <a:xfrm>
              <a:off x="4433650" y="2782675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29334" y="8514"/>
                  </a:moveTo>
                  <a:lnTo>
                    <a:pt x="14611" y="0"/>
                  </a:lnTo>
                  <a:lnTo>
                    <a:pt x="0" y="8440"/>
                  </a:lnTo>
                  <a:lnTo>
                    <a:pt x="14723" y="16953"/>
                  </a:lnTo>
                  <a:lnTo>
                    <a:pt x="29334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8" name="Google Shape;3248;p21"/>
            <p:cNvSpPr/>
            <p:nvPr/>
          </p:nvSpPr>
          <p:spPr>
            <a:xfrm>
              <a:off x="3672425" y="2781750"/>
              <a:ext cx="733375" cy="422900"/>
            </a:xfrm>
            <a:custGeom>
              <a:rect b="b" l="l" r="r" t="t"/>
              <a:pathLst>
                <a:path extrusionOk="0" fill="none" h="16916" w="29335">
                  <a:moveTo>
                    <a:pt x="29334" y="8477"/>
                  </a:moveTo>
                  <a:lnTo>
                    <a:pt x="14649" y="0"/>
                  </a:lnTo>
                  <a:lnTo>
                    <a:pt x="1" y="8439"/>
                  </a:lnTo>
                  <a:lnTo>
                    <a:pt x="14723" y="16916"/>
                  </a:lnTo>
                  <a:lnTo>
                    <a:pt x="29334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9" name="Google Shape;3249;p21"/>
            <p:cNvSpPr/>
            <p:nvPr/>
          </p:nvSpPr>
          <p:spPr>
            <a:xfrm>
              <a:off x="5192075" y="2344900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29334" y="8514"/>
                  </a:moveTo>
                  <a:lnTo>
                    <a:pt x="14649" y="0"/>
                  </a:lnTo>
                  <a:lnTo>
                    <a:pt x="1" y="8440"/>
                  </a:lnTo>
                  <a:lnTo>
                    <a:pt x="14723" y="16954"/>
                  </a:lnTo>
                  <a:lnTo>
                    <a:pt x="29334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0" name="Google Shape;3250;p21"/>
            <p:cNvSpPr/>
            <p:nvPr/>
          </p:nvSpPr>
          <p:spPr>
            <a:xfrm>
              <a:off x="2152775" y="3218575"/>
              <a:ext cx="733375" cy="422925"/>
            </a:xfrm>
            <a:custGeom>
              <a:rect b="b" l="l" r="r" t="t"/>
              <a:pathLst>
                <a:path extrusionOk="0" fill="none" h="16917" w="29335">
                  <a:moveTo>
                    <a:pt x="29334" y="8477"/>
                  </a:moveTo>
                  <a:lnTo>
                    <a:pt x="14649" y="1"/>
                  </a:lnTo>
                  <a:lnTo>
                    <a:pt x="1" y="8440"/>
                  </a:lnTo>
                  <a:lnTo>
                    <a:pt x="14723" y="16917"/>
                  </a:lnTo>
                  <a:lnTo>
                    <a:pt x="29334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1" name="Google Shape;3251;p21"/>
            <p:cNvSpPr/>
            <p:nvPr/>
          </p:nvSpPr>
          <p:spPr>
            <a:xfrm>
              <a:off x="4812875" y="2564250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0" y="8440"/>
                  </a:moveTo>
                  <a:lnTo>
                    <a:pt x="14723" y="16916"/>
                  </a:lnTo>
                  <a:lnTo>
                    <a:pt x="29333" y="8477"/>
                  </a:lnTo>
                  <a:lnTo>
                    <a:pt x="14611" y="0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2" name="Google Shape;3252;p21"/>
            <p:cNvSpPr/>
            <p:nvPr/>
          </p:nvSpPr>
          <p:spPr>
            <a:xfrm>
              <a:off x="4051650" y="2562400"/>
              <a:ext cx="734275" cy="423850"/>
            </a:xfrm>
            <a:custGeom>
              <a:rect b="b" l="l" r="r" t="t"/>
              <a:pathLst>
                <a:path extrusionOk="0" fill="none" h="16954" w="29371">
                  <a:moveTo>
                    <a:pt x="0" y="8439"/>
                  </a:moveTo>
                  <a:lnTo>
                    <a:pt x="14723" y="16953"/>
                  </a:lnTo>
                  <a:lnTo>
                    <a:pt x="29371" y="8514"/>
                  </a:lnTo>
                  <a:lnTo>
                    <a:pt x="14648" y="0"/>
                  </a:lnTo>
                  <a:lnTo>
                    <a:pt x="0" y="843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3" name="Google Shape;3253;p21"/>
            <p:cNvSpPr/>
            <p:nvPr/>
          </p:nvSpPr>
          <p:spPr>
            <a:xfrm>
              <a:off x="5194875" y="2784525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29334" y="8477"/>
                  </a:moveTo>
                  <a:lnTo>
                    <a:pt x="14611" y="1"/>
                  </a:lnTo>
                  <a:lnTo>
                    <a:pt x="0" y="8440"/>
                  </a:lnTo>
                  <a:lnTo>
                    <a:pt x="14723" y="16916"/>
                  </a:lnTo>
                  <a:lnTo>
                    <a:pt x="29334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4" name="Google Shape;3254;p21"/>
            <p:cNvSpPr/>
            <p:nvPr/>
          </p:nvSpPr>
          <p:spPr>
            <a:xfrm>
              <a:off x="5204150" y="4542100"/>
              <a:ext cx="733375" cy="317900"/>
            </a:xfrm>
            <a:custGeom>
              <a:rect b="b" l="l" r="r" t="t"/>
              <a:pathLst>
                <a:path extrusionOk="0" fill="none" h="12716" w="29335">
                  <a:moveTo>
                    <a:pt x="14612" y="1"/>
                  </a:moveTo>
                  <a:lnTo>
                    <a:pt x="1" y="8440"/>
                  </a:lnTo>
                  <a:lnTo>
                    <a:pt x="7437" y="12716"/>
                  </a:lnTo>
                  <a:lnTo>
                    <a:pt x="22010" y="12716"/>
                  </a:lnTo>
                  <a:lnTo>
                    <a:pt x="29334" y="8477"/>
                  </a:lnTo>
                  <a:lnTo>
                    <a:pt x="1461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5" name="Google Shape;3255;p21"/>
            <p:cNvSpPr/>
            <p:nvPr/>
          </p:nvSpPr>
          <p:spPr>
            <a:xfrm>
              <a:off x="4806350" y="1246300"/>
              <a:ext cx="733375" cy="422925"/>
            </a:xfrm>
            <a:custGeom>
              <a:rect b="b" l="l" r="r" t="t"/>
              <a:pathLst>
                <a:path extrusionOk="0" fill="none" h="16917" w="29335">
                  <a:moveTo>
                    <a:pt x="14686" y="16916"/>
                  </a:moveTo>
                  <a:lnTo>
                    <a:pt x="29334" y="8477"/>
                  </a:lnTo>
                  <a:lnTo>
                    <a:pt x="14612" y="0"/>
                  </a:lnTo>
                  <a:lnTo>
                    <a:pt x="1" y="8440"/>
                  </a:lnTo>
                  <a:lnTo>
                    <a:pt x="14686" y="1691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6" name="Google Shape;3256;p21"/>
            <p:cNvSpPr/>
            <p:nvPr/>
          </p:nvSpPr>
          <p:spPr>
            <a:xfrm>
              <a:off x="5185575" y="102695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29334" y="8477"/>
                  </a:moveTo>
                  <a:lnTo>
                    <a:pt x="14611" y="0"/>
                  </a:lnTo>
                  <a:lnTo>
                    <a:pt x="0" y="8440"/>
                  </a:lnTo>
                  <a:lnTo>
                    <a:pt x="14686" y="16953"/>
                  </a:lnTo>
                  <a:lnTo>
                    <a:pt x="29334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7" name="Google Shape;3257;p21"/>
            <p:cNvSpPr/>
            <p:nvPr/>
          </p:nvSpPr>
          <p:spPr>
            <a:xfrm>
              <a:off x="5945875" y="1027875"/>
              <a:ext cx="734275" cy="423850"/>
            </a:xfrm>
            <a:custGeom>
              <a:rect b="b" l="l" r="r" t="t"/>
              <a:pathLst>
                <a:path extrusionOk="0" fill="none" h="16954" w="29371">
                  <a:moveTo>
                    <a:pt x="29371" y="8514"/>
                  </a:moveTo>
                  <a:lnTo>
                    <a:pt x="14648" y="0"/>
                  </a:lnTo>
                  <a:lnTo>
                    <a:pt x="0" y="8440"/>
                  </a:lnTo>
                  <a:lnTo>
                    <a:pt x="14723" y="16954"/>
                  </a:lnTo>
                  <a:lnTo>
                    <a:pt x="29371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8" name="Google Shape;3258;p21"/>
            <p:cNvSpPr/>
            <p:nvPr/>
          </p:nvSpPr>
          <p:spPr>
            <a:xfrm>
              <a:off x="4424350" y="1025075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29334" y="8515"/>
                  </a:moveTo>
                  <a:lnTo>
                    <a:pt x="14612" y="1"/>
                  </a:lnTo>
                  <a:lnTo>
                    <a:pt x="1" y="8440"/>
                  </a:lnTo>
                  <a:lnTo>
                    <a:pt x="14723" y="16954"/>
                  </a:lnTo>
                  <a:lnTo>
                    <a:pt x="29334" y="851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9" name="Google Shape;3259;p21"/>
            <p:cNvSpPr/>
            <p:nvPr/>
          </p:nvSpPr>
          <p:spPr>
            <a:xfrm>
              <a:off x="5566650" y="1247225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14723" y="16953"/>
                  </a:moveTo>
                  <a:lnTo>
                    <a:pt x="29334" y="8514"/>
                  </a:lnTo>
                  <a:lnTo>
                    <a:pt x="14649" y="0"/>
                  </a:lnTo>
                  <a:lnTo>
                    <a:pt x="0" y="8440"/>
                  </a:lnTo>
                  <a:lnTo>
                    <a:pt x="14723" y="1695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0" name="Google Shape;3260;p21"/>
            <p:cNvSpPr/>
            <p:nvPr/>
          </p:nvSpPr>
          <p:spPr>
            <a:xfrm>
              <a:off x="3283925" y="1243500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14723" y="16917"/>
                  </a:moveTo>
                  <a:lnTo>
                    <a:pt x="29334" y="8477"/>
                  </a:lnTo>
                  <a:lnTo>
                    <a:pt x="14611" y="1"/>
                  </a:lnTo>
                  <a:lnTo>
                    <a:pt x="0" y="8440"/>
                  </a:lnTo>
                  <a:lnTo>
                    <a:pt x="14723" y="1691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1" name="Google Shape;3261;p21"/>
            <p:cNvSpPr/>
            <p:nvPr/>
          </p:nvSpPr>
          <p:spPr>
            <a:xfrm>
              <a:off x="3663125" y="1024150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29334" y="8477"/>
                  </a:moveTo>
                  <a:lnTo>
                    <a:pt x="14612" y="1"/>
                  </a:lnTo>
                  <a:lnTo>
                    <a:pt x="1" y="8440"/>
                  </a:lnTo>
                  <a:lnTo>
                    <a:pt x="14723" y="16954"/>
                  </a:lnTo>
                  <a:lnTo>
                    <a:pt x="29334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2" name="Google Shape;3262;p21"/>
            <p:cNvSpPr/>
            <p:nvPr/>
          </p:nvSpPr>
          <p:spPr>
            <a:xfrm>
              <a:off x="4045150" y="1244425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14723" y="16954"/>
                  </a:moveTo>
                  <a:lnTo>
                    <a:pt x="29333" y="8515"/>
                  </a:lnTo>
                  <a:lnTo>
                    <a:pt x="14611" y="1"/>
                  </a:lnTo>
                  <a:lnTo>
                    <a:pt x="0" y="8440"/>
                  </a:lnTo>
                  <a:lnTo>
                    <a:pt x="14723" y="1695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3" name="Google Shape;3263;p21"/>
            <p:cNvSpPr/>
            <p:nvPr/>
          </p:nvSpPr>
          <p:spPr>
            <a:xfrm>
              <a:off x="6341800" y="3885000"/>
              <a:ext cx="734300" cy="422925"/>
            </a:xfrm>
            <a:custGeom>
              <a:rect b="b" l="l" r="r" t="t"/>
              <a:pathLst>
                <a:path extrusionOk="0" fill="none" h="16917" w="29372">
                  <a:moveTo>
                    <a:pt x="1" y="8439"/>
                  </a:moveTo>
                  <a:lnTo>
                    <a:pt x="14723" y="16916"/>
                  </a:lnTo>
                  <a:lnTo>
                    <a:pt x="29371" y="8477"/>
                  </a:lnTo>
                  <a:lnTo>
                    <a:pt x="14649" y="0"/>
                  </a:lnTo>
                  <a:lnTo>
                    <a:pt x="1" y="843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4" name="Google Shape;3264;p21"/>
            <p:cNvSpPr/>
            <p:nvPr/>
          </p:nvSpPr>
          <p:spPr>
            <a:xfrm>
              <a:off x="6339950" y="3445350"/>
              <a:ext cx="733350" cy="423875"/>
            </a:xfrm>
            <a:custGeom>
              <a:rect b="b" l="l" r="r" t="t"/>
              <a:pathLst>
                <a:path extrusionOk="0" fill="none" h="16955" w="29334">
                  <a:moveTo>
                    <a:pt x="0" y="8440"/>
                  </a:moveTo>
                  <a:lnTo>
                    <a:pt x="14723" y="16954"/>
                  </a:lnTo>
                  <a:lnTo>
                    <a:pt x="29334" y="8515"/>
                  </a:lnTo>
                  <a:lnTo>
                    <a:pt x="14611" y="1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5" name="Google Shape;3265;p21"/>
            <p:cNvSpPr/>
            <p:nvPr/>
          </p:nvSpPr>
          <p:spPr>
            <a:xfrm>
              <a:off x="6337150" y="3005725"/>
              <a:ext cx="734300" cy="423850"/>
            </a:xfrm>
            <a:custGeom>
              <a:rect b="b" l="l" r="r" t="t"/>
              <a:pathLst>
                <a:path extrusionOk="0" fill="none" h="16954" w="29372">
                  <a:moveTo>
                    <a:pt x="1" y="8440"/>
                  </a:moveTo>
                  <a:lnTo>
                    <a:pt x="14723" y="16954"/>
                  </a:lnTo>
                  <a:lnTo>
                    <a:pt x="29372" y="8515"/>
                  </a:lnTo>
                  <a:lnTo>
                    <a:pt x="14649" y="1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6" name="Google Shape;3266;p21"/>
            <p:cNvSpPr/>
            <p:nvPr/>
          </p:nvSpPr>
          <p:spPr>
            <a:xfrm>
              <a:off x="2901925" y="102230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29334" y="8514"/>
                  </a:moveTo>
                  <a:lnTo>
                    <a:pt x="14648" y="0"/>
                  </a:lnTo>
                  <a:lnTo>
                    <a:pt x="0" y="8477"/>
                  </a:lnTo>
                  <a:lnTo>
                    <a:pt x="14723" y="16953"/>
                  </a:lnTo>
                  <a:lnTo>
                    <a:pt x="29334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7" name="Google Shape;3267;p21"/>
            <p:cNvSpPr/>
            <p:nvPr/>
          </p:nvSpPr>
          <p:spPr>
            <a:xfrm>
              <a:off x="6332525" y="212740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0" y="8440"/>
                  </a:moveTo>
                  <a:lnTo>
                    <a:pt x="14723" y="16954"/>
                  </a:lnTo>
                  <a:lnTo>
                    <a:pt x="29334" y="8477"/>
                  </a:lnTo>
                  <a:lnTo>
                    <a:pt x="14648" y="1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8" name="Google Shape;3268;p21"/>
            <p:cNvSpPr/>
            <p:nvPr/>
          </p:nvSpPr>
          <p:spPr>
            <a:xfrm>
              <a:off x="6330650" y="1687775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1" y="8440"/>
                  </a:moveTo>
                  <a:lnTo>
                    <a:pt x="14723" y="16954"/>
                  </a:lnTo>
                  <a:lnTo>
                    <a:pt x="29334" y="8514"/>
                  </a:lnTo>
                  <a:lnTo>
                    <a:pt x="14612" y="1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9" name="Google Shape;3269;p21"/>
            <p:cNvSpPr/>
            <p:nvPr/>
          </p:nvSpPr>
          <p:spPr>
            <a:xfrm>
              <a:off x="6327875" y="124815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14723" y="16954"/>
                  </a:moveTo>
                  <a:lnTo>
                    <a:pt x="29334" y="8514"/>
                  </a:lnTo>
                  <a:lnTo>
                    <a:pt x="14611" y="1"/>
                  </a:lnTo>
                  <a:lnTo>
                    <a:pt x="0" y="8477"/>
                  </a:lnTo>
                  <a:lnTo>
                    <a:pt x="14723" y="1695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0" name="Google Shape;3270;p21"/>
            <p:cNvSpPr/>
            <p:nvPr/>
          </p:nvSpPr>
          <p:spPr>
            <a:xfrm>
              <a:off x="6335300" y="2567025"/>
              <a:ext cx="733375" cy="422925"/>
            </a:xfrm>
            <a:custGeom>
              <a:rect b="b" l="l" r="r" t="t"/>
              <a:pathLst>
                <a:path extrusionOk="0" fill="none" h="16917" w="29335">
                  <a:moveTo>
                    <a:pt x="1" y="8440"/>
                  </a:moveTo>
                  <a:lnTo>
                    <a:pt x="14723" y="16917"/>
                  </a:lnTo>
                  <a:lnTo>
                    <a:pt x="29334" y="8477"/>
                  </a:lnTo>
                  <a:lnTo>
                    <a:pt x="14612" y="1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1" name="Google Shape;3271;p21"/>
            <p:cNvSpPr/>
            <p:nvPr/>
          </p:nvSpPr>
          <p:spPr>
            <a:xfrm>
              <a:off x="5951450" y="1907125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14611" y="1"/>
                  </a:moveTo>
                  <a:lnTo>
                    <a:pt x="0" y="8440"/>
                  </a:lnTo>
                  <a:lnTo>
                    <a:pt x="14685" y="16917"/>
                  </a:lnTo>
                  <a:lnTo>
                    <a:pt x="29334" y="8477"/>
                  </a:lnTo>
                  <a:lnTo>
                    <a:pt x="1461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2" name="Google Shape;3272;p21"/>
            <p:cNvSpPr/>
            <p:nvPr/>
          </p:nvSpPr>
          <p:spPr>
            <a:xfrm>
              <a:off x="252050" y="3434200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29334" y="8515"/>
                  </a:moveTo>
                  <a:lnTo>
                    <a:pt x="14612" y="1"/>
                  </a:lnTo>
                  <a:lnTo>
                    <a:pt x="1" y="8440"/>
                  </a:lnTo>
                  <a:lnTo>
                    <a:pt x="14686" y="16954"/>
                  </a:lnTo>
                  <a:lnTo>
                    <a:pt x="29334" y="851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3" name="Google Shape;3273;p21"/>
            <p:cNvSpPr/>
            <p:nvPr/>
          </p:nvSpPr>
          <p:spPr>
            <a:xfrm>
              <a:off x="249275" y="2995500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29334" y="8477"/>
                  </a:moveTo>
                  <a:lnTo>
                    <a:pt x="14611" y="1"/>
                  </a:lnTo>
                  <a:lnTo>
                    <a:pt x="0" y="8440"/>
                  </a:lnTo>
                  <a:lnTo>
                    <a:pt x="14723" y="16917"/>
                  </a:lnTo>
                  <a:lnTo>
                    <a:pt x="29334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4" name="Google Shape;3274;p21"/>
            <p:cNvSpPr/>
            <p:nvPr/>
          </p:nvSpPr>
          <p:spPr>
            <a:xfrm>
              <a:off x="253925" y="3873825"/>
              <a:ext cx="733350" cy="423875"/>
            </a:xfrm>
            <a:custGeom>
              <a:rect b="b" l="l" r="r" t="t"/>
              <a:pathLst>
                <a:path extrusionOk="0" fill="none" h="16955" w="29334">
                  <a:moveTo>
                    <a:pt x="29333" y="8515"/>
                  </a:moveTo>
                  <a:lnTo>
                    <a:pt x="14611" y="1"/>
                  </a:lnTo>
                  <a:lnTo>
                    <a:pt x="0" y="8440"/>
                  </a:lnTo>
                  <a:lnTo>
                    <a:pt x="14723" y="16954"/>
                  </a:lnTo>
                  <a:lnTo>
                    <a:pt x="29333" y="851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5" name="Google Shape;3275;p21"/>
            <p:cNvSpPr/>
            <p:nvPr/>
          </p:nvSpPr>
          <p:spPr>
            <a:xfrm>
              <a:off x="246475" y="2555875"/>
              <a:ext cx="734300" cy="422925"/>
            </a:xfrm>
            <a:custGeom>
              <a:rect b="b" l="l" r="r" t="t"/>
              <a:pathLst>
                <a:path extrusionOk="0" fill="none" h="16917" w="29372">
                  <a:moveTo>
                    <a:pt x="29371" y="8477"/>
                  </a:moveTo>
                  <a:lnTo>
                    <a:pt x="14649" y="1"/>
                  </a:lnTo>
                  <a:lnTo>
                    <a:pt x="1" y="8440"/>
                  </a:lnTo>
                  <a:lnTo>
                    <a:pt x="14723" y="16917"/>
                  </a:lnTo>
                  <a:lnTo>
                    <a:pt x="29371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6" name="Google Shape;3276;p21"/>
            <p:cNvSpPr/>
            <p:nvPr/>
          </p:nvSpPr>
          <p:spPr>
            <a:xfrm>
              <a:off x="256700" y="4313475"/>
              <a:ext cx="733350" cy="422900"/>
            </a:xfrm>
            <a:custGeom>
              <a:rect b="b" l="l" r="r" t="t"/>
              <a:pathLst>
                <a:path extrusionOk="0" fill="none" h="16916" w="29334">
                  <a:moveTo>
                    <a:pt x="1" y="8439"/>
                  </a:moveTo>
                  <a:lnTo>
                    <a:pt x="14686" y="16916"/>
                  </a:lnTo>
                  <a:lnTo>
                    <a:pt x="29334" y="8477"/>
                  </a:lnTo>
                  <a:lnTo>
                    <a:pt x="14612" y="0"/>
                  </a:lnTo>
                  <a:lnTo>
                    <a:pt x="1" y="843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7" name="Google Shape;3277;p21"/>
            <p:cNvSpPr/>
            <p:nvPr/>
          </p:nvSpPr>
          <p:spPr>
            <a:xfrm>
              <a:off x="6344600" y="4324625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0" y="8440"/>
                  </a:moveTo>
                  <a:lnTo>
                    <a:pt x="14723" y="16916"/>
                  </a:lnTo>
                  <a:lnTo>
                    <a:pt x="29334" y="8477"/>
                  </a:lnTo>
                  <a:lnTo>
                    <a:pt x="14611" y="0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8" name="Google Shape;3278;p21"/>
            <p:cNvSpPr/>
            <p:nvPr/>
          </p:nvSpPr>
          <p:spPr>
            <a:xfrm>
              <a:off x="244625" y="211625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29334" y="8514"/>
                  </a:moveTo>
                  <a:lnTo>
                    <a:pt x="14611" y="1"/>
                  </a:lnTo>
                  <a:lnTo>
                    <a:pt x="0" y="8440"/>
                  </a:lnTo>
                  <a:lnTo>
                    <a:pt x="14723" y="16954"/>
                  </a:lnTo>
                  <a:lnTo>
                    <a:pt x="29334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9" name="Google Shape;3279;p21"/>
            <p:cNvSpPr/>
            <p:nvPr/>
          </p:nvSpPr>
          <p:spPr>
            <a:xfrm>
              <a:off x="1380400" y="1019500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29334" y="8515"/>
                  </a:moveTo>
                  <a:lnTo>
                    <a:pt x="14612" y="1"/>
                  </a:lnTo>
                  <a:lnTo>
                    <a:pt x="1" y="8477"/>
                  </a:lnTo>
                  <a:lnTo>
                    <a:pt x="14686" y="16954"/>
                  </a:lnTo>
                  <a:lnTo>
                    <a:pt x="29334" y="851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0" name="Google Shape;3280;p21"/>
            <p:cNvSpPr/>
            <p:nvPr/>
          </p:nvSpPr>
          <p:spPr>
            <a:xfrm>
              <a:off x="2522700" y="124165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14723" y="16953"/>
                  </a:moveTo>
                  <a:lnTo>
                    <a:pt x="29334" y="8514"/>
                  </a:lnTo>
                  <a:lnTo>
                    <a:pt x="14611" y="0"/>
                  </a:lnTo>
                  <a:lnTo>
                    <a:pt x="0" y="8440"/>
                  </a:lnTo>
                  <a:lnTo>
                    <a:pt x="14723" y="1695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1" name="Google Shape;3281;p21"/>
            <p:cNvSpPr/>
            <p:nvPr/>
          </p:nvSpPr>
          <p:spPr>
            <a:xfrm>
              <a:off x="1761475" y="1240725"/>
              <a:ext cx="733375" cy="422925"/>
            </a:xfrm>
            <a:custGeom>
              <a:rect b="b" l="l" r="r" t="t"/>
              <a:pathLst>
                <a:path extrusionOk="0" fill="none" h="16917" w="29335">
                  <a:moveTo>
                    <a:pt x="14723" y="16916"/>
                  </a:moveTo>
                  <a:lnTo>
                    <a:pt x="29334" y="8477"/>
                  </a:lnTo>
                  <a:lnTo>
                    <a:pt x="14649" y="0"/>
                  </a:lnTo>
                  <a:lnTo>
                    <a:pt x="1" y="8440"/>
                  </a:lnTo>
                  <a:lnTo>
                    <a:pt x="14723" y="1691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2" name="Google Shape;3282;p21"/>
            <p:cNvSpPr/>
            <p:nvPr/>
          </p:nvSpPr>
          <p:spPr>
            <a:xfrm>
              <a:off x="2140700" y="1021375"/>
              <a:ext cx="734275" cy="423850"/>
            </a:xfrm>
            <a:custGeom>
              <a:rect b="b" l="l" r="r" t="t"/>
              <a:pathLst>
                <a:path extrusionOk="0" fill="none" h="16954" w="29371">
                  <a:moveTo>
                    <a:pt x="29371" y="8514"/>
                  </a:moveTo>
                  <a:lnTo>
                    <a:pt x="14648" y="0"/>
                  </a:lnTo>
                  <a:lnTo>
                    <a:pt x="0" y="8440"/>
                  </a:lnTo>
                  <a:lnTo>
                    <a:pt x="14723" y="16953"/>
                  </a:lnTo>
                  <a:lnTo>
                    <a:pt x="29371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3" name="Google Shape;3283;p21"/>
            <p:cNvSpPr/>
            <p:nvPr/>
          </p:nvSpPr>
          <p:spPr>
            <a:xfrm>
              <a:off x="1001200" y="123885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14685" y="16954"/>
                  </a:moveTo>
                  <a:lnTo>
                    <a:pt x="29334" y="8515"/>
                  </a:lnTo>
                  <a:lnTo>
                    <a:pt x="14611" y="1"/>
                  </a:lnTo>
                  <a:lnTo>
                    <a:pt x="0" y="8440"/>
                  </a:lnTo>
                  <a:lnTo>
                    <a:pt x="14685" y="1695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4" name="Google Shape;3284;p21"/>
            <p:cNvSpPr/>
            <p:nvPr/>
          </p:nvSpPr>
          <p:spPr>
            <a:xfrm>
              <a:off x="241825" y="1676625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29334" y="8514"/>
                  </a:moveTo>
                  <a:lnTo>
                    <a:pt x="14649" y="1"/>
                  </a:lnTo>
                  <a:lnTo>
                    <a:pt x="1" y="8440"/>
                  </a:lnTo>
                  <a:lnTo>
                    <a:pt x="14723" y="16954"/>
                  </a:lnTo>
                  <a:lnTo>
                    <a:pt x="29334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5" name="Google Shape;3285;p21"/>
            <p:cNvSpPr/>
            <p:nvPr/>
          </p:nvSpPr>
          <p:spPr>
            <a:xfrm>
              <a:off x="621050" y="1458200"/>
              <a:ext cx="734275" cy="422925"/>
            </a:xfrm>
            <a:custGeom>
              <a:rect b="b" l="l" r="r" t="t"/>
              <a:pathLst>
                <a:path extrusionOk="0" fill="none" h="16917" w="29371">
                  <a:moveTo>
                    <a:pt x="29371" y="8477"/>
                  </a:moveTo>
                  <a:lnTo>
                    <a:pt x="14648" y="1"/>
                  </a:lnTo>
                  <a:lnTo>
                    <a:pt x="0" y="8440"/>
                  </a:lnTo>
                  <a:lnTo>
                    <a:pt x="14723" y="16917"/>
                  </a:lnTo>
                  <a:lnTo>
                    <a:pt x="29371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6" name="Google Shape;3286;p21"/>
            <p:cNvSpPr/>
            <p:nvPr/>
          </p:nvSpPr>
          <p:spPr>
            <a:xfrm>
              <a:off x="619175" y="1018575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29334" y="8514"/>
                  </a:moveTo>
                  <a:lnTo>
                    <a:pt x="14612" y="1"/>
                  </a:lnTo>
                  <a:lnTo>
                    <a:pt x="1" y="8440"/>
                  </a:lnTo>
                  <a:lnTo>
                    <a:pt x="14723" y="16954"/>
                  </a:lnTo>
                  <a:lnTo>
                    <a:pt x="29334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7" name="Google Shape;3287;p21"/>
            <p:cNvSpPr/>
            <p:nvPr/>
          </p:nvSpPr>
          <p:spPr>
            <a:xfrm>
              <a:off x="1397125" y="4095975"/>
              <a:ext cx="733375" cy="422925"/>
            </a:xfrm>
            <a:custGeom>
              <a:rect b="b" l="l" r="r" t="t"/>
              <a:pathLst>
                <a:path extrusionOk="0" fill="none" h="16917" w="29335">
                  <a:moveTo>
                    <a:pt x="14612" y="0"/>
                  </a:moveTo>
                  <a:lnTo>
                    <a:pt x="1" y="8440"/>
                  </a:lnTo>
                  <a:lnTo>
                    <a:pt x="14686" y="16916"/>
                  </a:lnTo>
                  <a:lnTo>
                    <a:pt x="29334" y="8477"/>
                  </a:lnTo>
                  <a:lnTo>
                    <a:pt x="1461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8" name="Google Shape;3288;p21"/>
            <p:cNvSpPr/>
            <p:nvPr/>
          </p:nvSpPr>
          <p:spPr>
            <a:xfrm>
              <a:off x="2143475" y="1461000"/>
              <a:ext cx="733375" cy="422925"/>
            </a:xfrm>
            <a:custGeom>
              <a:rect b="b" l="l" r="r" t="t"/>
              <a:pathLst>
                <a:path extrusionOk="0" fill="none" h="16917" w="29335">
                  <a:moveTo>
                    <a:pt x="1" y="8440"/>
                  </a:moveTo>
                  <a:lnTo>
                    <a:pt x="14723" y="16916"/>
                  </a:lnTo>
                  <a:lnTo>
                    <a:pt x="29334" y="8477"/>
                  </a:lnTo>
                  <a:lnTo>
                    <a:pt x="14612" y="0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9" name="Google Shape;3289;p21"/>
            <p:cNvSpPr/>
            <p:nvPr/>
          </p:nvSpPr>
          <p:spPr>
            <a:xfrm>
              <a:off x="1382275" y="1459125"/>
              <a:ext cx="733350" cy="423875"/>
            </a:xfrm>
            <a:custGeom>
              <a:rect b="b" l="l" r="r" t="t"/>
              <a:pathLst>
                <a:path extrusionOk="0" fill="none" h="16955" w="29334">
                  <a:moveTo>
                    <a:pt x="0" y="8440"/>
                  </a:moveTo>
                  <a:lnTo>
                    <a:pt x="14723" y="16954"/>
                  </a:lnTo>
                  <a:lnTo>
                    <a:pt x="29334" y="8515"/>
                  </a:lnTo>
                  <a:lnTo>
                    <a:pt x="14611" y="1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0" name="Google Shape;3290;p21"/>
            <p:cNvSpPr/>
            <p:nvPr/>
          </p:nvSpPr>
          <p:spPr>
            <a:xfrm>
              <a:off x="1764275" y="1679425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0" y="8439"/>
                  </a:moveTo>
                  <a:lnTo>
                    <a:pt x="14723" y="16953"/>
                  </a:lnTo>
                  <a:lnTo>
                    <a:pt x="29334" y="8514"/>
                  </a:lnTo>
                  <a:lnTo>
                    <a:pt x="14611" y="0"/>
                  </a:lnTo>
                  <a:lnTo>
                    <a:pt x="0" y="843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1" name="Google Shape;3291;p21"/>
            <p:cNvSpPr/>
            <p:nvPr/>
          </p:nvSpPr>
          <p:spPr>
            <a:xfrm>
              <a:off x="628475" y="2776150"/>
              <a:ext cx="733375" cy="423875"/>
            </a:xfrm>
            <a:custGeom>
              <a:rect b="b" l="l" r="r" t="t"/>
              <a:pathLst>
                <a:path extrusionOk="0" fill="none" h="16955" w="29335">
                  <a:moveTo>
                    <a:pt x="14723" y="16954"/>
                  </a:moveTo>
                  <a:lnTo>
                    <a:pt x="29334" y="8477"/>
                  </a:lnTo>
                  <a:lnTo>
                    <a:pt x="14612" y="1"/>
                  </a:lnTo>
                  <a:lnTo>
                    <a:pt x="1" y="8440"/>
                  </a:lnTo>
                  <a:lnTo>
                    <a:pt x="14723" y="1695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2" name="Google Shape;3292;p21"/>
            <p:cNvSpPr/>
            <p:nvPr/>
          </p:nvSpPr>
          <p:spPr>
            <a:xfrm>
              <a:off x="623825" y="1896900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1" y="8477"/>
                  </a:moveTo>
                  <a:lnTo>
                    <a:pt x="14723" y="16954"/>
                  </a:lnTo>
                  <a:lnTo>
                    <a:pt x="29334" y="8514"/>
                  </a:lnTo>
                  <a:lnTo>
                    <a:pt x="14612" y="1"/>
                  </a:lnTo>
                  <a:lnTo>
                    <a:pt x="1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3" name="Google Shape;3293;p21"/>
            <p:cNvSpPr/>
            <p:nvPr/>
          </p:nvSpPr>
          <p:spPr>
            <a:xfrm>
              <a:off x="626625" y="2336525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14686" y="16954"/>
                  </a:moveTo>
                  <a:lnTo>
                    <a:pt x="29334" y="8515"/>
                  </a:lnTo>
                  <a:lnTo>
                    <a:pt x="14611" y="1"/>
                  </a:lnTo>
                  <a:lnTo>
                    <a:pt x="0" y="8440"/>
                  </a:lnTo>
                  <a:lnTo>
                    <a:pt x="14686" y="1695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4" name="Google Shape;3294;p21"/>
            <p:cNvSpPr/>
            <p:nvPr/>
          </p:nvSpPr>
          <p:spPr>
            <a:xfrm>
              <a:off x="1003050" y="1678475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0" y="8440"/>
                  </a:moveTo>
                  <a:lnTo>
                    <a:pt x="14723" y="16917"/>
                  </a:lnTo>
                  <a:lnTo>
                    <a:pt x="29334" y="8477"/>
                  </a:lnTo>
                  <a:lnTo>
                    <a:pt x="14611" y="1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5" name="Google Shape;3295;p21"/>
            <p:cNvSpPr/>
            <p:nvPr/>
          </p:nvSpPr>
          <p:spPr>
            <a:xfrm>
              <a:off x="2904700" y="1461925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1" y="8440"/>
                  </a:moveTo>
                  <a:lnTo>
                    <a:pt x="14723" y="16954"/>
                  </a:lnTo>
                  <a:lnTo>
                    <a:pt x="29334" y="8514"/>
                  </a:lnTo>
                  <a:lnTo>
                    <a:pt x="14612" y="0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6" name="Google Shape;3296;p21"/>
            <p:cNvSpPr/>
            <p:nvPr/>
          </p:nvSpPr>
          <p:spPr>
            <a:xfrm>
              <a:off x="2525500" y="1681275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0" y="8440"/>
                  </a:moveTo>
                  <a:lnTo>
                    <a:pt x="14723" y="16916"/>
                  </a:lnTo>
                  <a:lnTo>
                    <a:pt x="29333" y="8477"/>
                  </a:lnTo>
                  <a:lnTo>
                    <a:pt x="14611" y="0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7" name="Google Shape;3297;p21"/>
            <p:cNvSpPr/>
            <p:nvPr/>
          </p:nvSpPr>
          <p:spPr>
            <a:xfrm>
              <a:off x="5187425" y="1466575"/>
              <a:ext cx="733375" cy="422925"/>
            </a:xfrm>
            <a:custGeom>
              <a:rect b="b" l="l" r="r" t="t"/>
              <a:pathLst>
                <a:path extrusionOk="0" fill="none" h="16917" w="29335">
                  <a:moveTo>
                    <a:pt x="1" y="8440"/>
                  </a:moveTo>
                  <a:lnTo>
                    <a:pt x="14723" y="16916"/>
                  </a:lnTo>
                  <a:lnTo>
                    <a:pt x="29334" y="8477"/>
                  </a:lnTo>
                  <a:lnTo>
                    <a:pt x="14612" y="0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8" name="Google Shape;3298;p21"/>
            <p:cNvSpPr/>
            <p:nvPr/>
          </p:nvSpPr>
          <p:spPr>
            <a:xfrm>
              <a:off x="5962600" y="4104350"/>
              <a:ext cx="734275" cy="422900"/>
            </a:xfrm>
            <a:custGeom>
              <a:rect b="b" l="l" r="r" t="t"/>
              <a:pathLst>
                <a:path extrusionOk="0" fill="none" h="16916" w="29371">
                  <a:moveTo>
                    <a:pt x="14648" y="0"/>
                  </a:moveTo>
                  <a:lnTo>
                    <a:pt x="0" y="8439"/>
                  </a:lnTo>
                  <a:lnTo>
                    <a:pt x="14723" y="16916"/>
                  </a:lnTo>
                  <a:lnTo>
                    <a:pt x="29371" y="8477"/>
                  </a:lnTo>
                  <a:lnTo>
                    <a:pt x="146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9" name="Google Shape;3299;p21"/>
            <p:cNvSpPr/>
            <p:nvPr/>
          </p:nvSpPr>
          <p:spPr>
            <a:xfrm>
              <a:off x="4808225" y="168500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0" y="8440"/>
                  </a:moveTo>
                  <a:lnTo>
                    <a:pt x="14723" y="16953"/>
                  </a:lnTo>
                  <a:lnTo>
                    <a:pt x="29334" y="8514"/>
                  </a:lnTo>
                  <a:lnTo>
                    <a:pt x="14611" y="0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0" name="Google Shape;3300;p21"/>
            <p:cNvSpPr/>
            <p:nvPr/>
          </p:nvSpPr>
          <p:spPr>
            <a:xfrm>
              <a:off x="4426225" y="1464725"/>
              <a:ext cx="734275" cy="423850"/>
            </a:xfrm>
            <a:custGeom>
              <a:rect b="b" l="l" r="r" t="t"/>
              <a:pathLst>
                <a:path extrusionOk="0" fill="none" h="16954" w="29371">
                  <a:moveTo>
                    <a:pt x="0" y="8439"/>
                  </a:moveTo>
                  <a:lnTo>
                    <a:pt x="14722" y="16953"/>
                  </a:lnTo>
                  <a:lnTo>
                    <a:pt x="29371" y="8514"/>
                  </a:lnTo>
                  <a:lnTo>
                    <a:pt x="14648" y="0"/>
                  </a:lnTo>
                  <a:lnTo>
                    <a:pt x="0" y="843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1" name="Google Shape;3301;p21"/>
            <p:cNvSpPr/>
            <p:nvPr/>
          </p:nvSpPr>
          <p:spPr>
            <a:xfrm>
              <a:off x="3665925" y="1463775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0" y="8440"/>
                  </a:moveTo>
                  <a:lnTo>
                    <a:pt x="14686" y="16917"/>
                  </a:lnTo>
                  <a:lnTo>
                    <a:pt x="29334" y="8477"/>
                  </a:lnTo>
                  <a:lnTo>
                    <a:pt x="14611" y="1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2" name="Google Shape;3302;p21"/>
            <p:cNvSpPr/>
            <p:nvPr/>
          </p:nvSpPr>
          <p:spPr>
            <a:xfrm>
              <a:off x="4047000" y="1684050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0" y="8440"/>
                  </a:moveTo>
                  <a:lnTo>
                    <a:pt x="14723" y="16917"/>
                  </a:lnTo>
                  <a:lnTo>
                    <a:pt x="29334" y="8478"/>
                  </a:lnTo>
                  <a:lnTo>
                    <a:pt x="14649" y="1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3" name="Google Shape;3303;p21"/>
            <p:cNvSpPr/>
            <p:nvPr/>
          </p:nvSpPr>
          <p:spPr>
            <a:xfrm>
              <a:off x="3285775" y="1682200"/>
              <a:ext cx="734300" cy="423850"/>
            </a:xfrm>
            <a:custGeom>
              <a:rect b="b" l="l" r="r" t="t"/>
              <a:pathLst>
                <a:path extrusionOk="0" fill="none" h="16954" w="29372">
                  <a:moveTo>
                    <a:pt x="1" y="8440"/>
                  </a:moveTo>
                  <a:lnTo>
                    <a:pt x="14723" y="16954"/>
                  </a:lnTo>
                  <a:lnTo>
                    <a:pt x="29371" y="8514"/>
                  </a:lnTo>
                  <a:lnTo>
                    <a:pt x="14649" y="1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4" name="Google Shape;3304;p21"/>
            <p:cNvSpPr/>
            <p:nvPr/>
          </p:nvSpPr>
          <p:spPr>
            <a:xfrm>
              <a:off x="2918650" y="4098775"/>
              <a:ext cx="733350" cy="422900"/>
            </a:xfrm>
            <a:custGeom>
              <a:rect b="b" l="l" r="r" t="t"/>
              <a:pathLst>
                <a:path extrusionOk="0" fill="none" h="16916" w="29334">
                  <a:moveTo>
                    <a:pt x="14611" y="0"/>
                  </a:moveTo>
                  <a:lnTo>
                    <a:pt x="0" y="8439"/>
                  </a:lnTo>
                  <a:lnTo>
                    <a:pt x="14723" y="16916"/>
                  </a:lnTo>
                  <a:lnTo>
                    <a:pt x="29334" y="8477"/>
                  </a:lnTo>
                  <a:lnTo>
                    <a:pt x="1461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5" name="Google Shape;3305;p21"/>
            <p:cNvSpPr/>
            <p:nvPr/>
          </p:nvSpPr>
          <p:spPr>
            <a:xfrm>
              <a:off x="4061875" y="4319975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0" y="8440"/>
                  </a:moveTo>
                  <a:lnTo>
                    <a:pt x="14723" y="16953"/>
                  </a:lnTo>
                  <a:lnTo>
                    <a:pt x="29334" y="8514"/>
                  </a:lnTo>
                  <a:lnTo>
                    <a:pt x="14611" y="0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6" name="Google Shape;3306;p21"/>
            <p:cNvSpPr/>
            <p:nvPr/>
          </p:nvSpPr>
          <p:spPr>
            <a:xfrm>
              <a:off x="3679875" y="409970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14611" y="0"/>
                  </a:moveTo>
                  <a:lnTo>
                    <a:pt x="0" y="8440"/>
                  </a:lnTo>
                  <a:lnTo>
                    <a:pt x="14723" y="16953"/>
                  </a:lnTo>
                  <a:lnTo>
                    <a:pt x="29334" y="8514"/>
                  </a:lnTo>
                  <a:lnTo>
                    <a:pt x="1461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7" name="Google Shape;3307;p21"/>
            <p:cNvSpPr/>
            <p:nvPr/>
          </p:nvSpPr>
          <p:spPr>
            <a:xfrm>
              <a:off x="4441075" y="4101550"/>
              <a:ext cx="733375" cy="422925"/>
            </a:xfrm>
            <a:custGeom>
              <a:rect b="b" l="l" r="r" t="t"/>
              <a:pathLst>
                <a:path extrusionOk="0" fill="none" h="16917" w="29335">
                  <a:moveTo>
                    <a:pt x="14612" y="1"/>
                  </a:moveTo>
                  <a:lnTo>
                    <a:pt x="1" y="8440"/>
                  </a:lnTo>
                  <a:lnTo>
                    <a:pt x="14723" y="16916"/>
                  </a:lnTo>
                  <a:lnTo>
                    <a:pt x="29334" y="8477"/>
                  </a:lnTo>
                  <a:lnTo>
                    <a:pt x="1461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8" name="Google Shape;3308;p21"/>
            <p:cNvSpPr/>
            <p:nvPr/>
          </p:nvSpPr>
          <p:spPr>
            <a:xfrm>
              <a:off x="631275" y="3215800"/>
              <a:ext cx="733350" cy="422900"/>
            </a:xfrm>
            <a:custGeom>
              <a:rect b="b" l="l" r="r" t="t"/>
              <a:pathLst>
                <a:path extrusionOk="0" fill="none" h="16916" w="29334">
                  <a:moveTo>
                    <a:pt x="14686" y="16916"/>
                  </a:moveTo>
                  <a:lnTo>
                    <a:pt x="29334" y="8477"/>
                  </a:lnTo>
                  <a:lnTo>
                    <a:pt x="14611" y="0"/>
                  </a:lnTo>
                  <a:lnTo>
                    <a:pt x="0" y="8439"/>
                  </a:lnTo>
                  <a:lnTo>
                    <a:pt x="14686" y="1691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9" name="Google Shape;3309;p21"/>
            <p:cNvSpPr/>
            <p:nvPr/>
          </p:nvSpPr>
          <p:spPr>
            <a:xfrm>
              <a:off x="4822150" y="4321825"/>
              <a:ext cx="734300" cy="422925"/>
            </a:xfrm>
            <a:custGeom>
              <a:rect b="b" l="l" r="r" t="t"/>
              <a:pathLst>
                <a:path extrusionOk="0" fill="none" h="16917" w="29372">
                  <a:moveTo>
                    <a:pt x="1" y="8440"/>
                  </a:moveTo>
                  <a:lnTo>
                    <a:pt x="14723" y="16917"/>
                  </a:lnTo>
                  <a:lnTo>
                    <a:pt x="29371" y="8477"/>
                  </a:lnTo>
                  <a:lnTo>
                    <a:pt x="14649" y="1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0" name="Google Shape;3310;p21"/>
            <p:cNvSpPr/>
            <p:nvPr/>
          </p:nvSpPr>
          <p:spPr>
            <a:xfrm>
              <a:off x="5583375" y="4322750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1" y="8440"/>
                  </a:moveTo>
                  <a:lnTo>
                    <a:pt x="14723" y="16954"/>
                  </a:lnTo>
                  <a:lnTo>
                    <a:pt x="29334" y="8515"/>
                  </a:lnTo>
                  <a:lnTo>
                    <a:pt x="14649" y="1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1" name="Google Shape;3311;p21"/>
            <p:cNvSpPr/>
            <p:nvPr/>
          </p:nvSpPr>
          <p:spPr>
            <a:xfrm>
              <a:off x="5202300" y="4102475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14612" y="1"/>
                  </a:moveTo>
                  <a:lnTo>
                    <a:pt x="1" y="8440"/>
                  </a:lnTo>
                  <a:lnTo>
                    <a:pt x="14686" y="16954"/>
                  </a:lnTo>
                  <a:lnTo>
                    <a:pt x="29334" y="8514"/>
                  </a:lnTo>
                  <a:lnTo>
                    <a:pt x="1461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2" name="Google Shape;3312;p21"/>
            <p:cNvSpPr/>
            <p:nvPr/>
          </p:nvSpPr>
          <p:spPr>
            <a:xfrm>
              <a:off x="3300650" y="4319050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0" y="8440"/>
                  </a:moveTo>
                  <a:lnTo>
                    <a:pt x="14723" y="16916"/>
                  </a:lnTo>
                  <a:lnTo>
                    <a:pt x="29334" y="8477"/>
                  </a:lnTo>
                  <a:lnTo>
                    <a:pt x="14611" y="0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3" name="Google Shape;3313;p21"/>
            <p:cNvSpPr/>
            <p:nvPr/>
          </p:nvSpPr>
          <p:spPr>
            <a:xfrm>
              <a:off x="5569425" y="1686850"/>
              <a:ext cx="733375" cy="422925"/>
            </a:xfrm>
            <a:custGeom>
              <a:rect b="b" l="l" r="r" t="t"/>
              <a:pathLst>
                <a:path extrusionOk="0" fill="none" h="16917" w="29335">
                  <a:moveTo>
                    <a:pt x="1" y="8440"/>
                  </a:moveTo>
                  <a:lnTo>
                    <a:pt x="14723" y="16916"/>
                  </a:lnTo>
                  <a:lnTo>
                    <a:pt x="29334" y="8477"/>
                  </a:lnTo>
                  <a:lnTo>
                    <a:pt x="14612" y="1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4" name="Google Shape;3314;p21"/>
            <p:cNvSpPr/>
            <p:nvPr/>
          </p:nvSpPr>
          <p:spPr>
            <a:xfrm>
              <a:off x="5948650" y="146750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14612" y="1"/>
                  </a:moveTo>
                  <a:lnTo>
                    <a:pt x="1" y="8440"/>
                  </a:lnTo>
                  <a:lnTo>
                    <a:pt x="14723" y="16954"/>
                  </a:lnTo>
                  <a:lnTo>
                    <a:pt x="29334" y="8514"/>
                  </a:lnTo>
                  <a:lnTo>
                    <a:pt x="1461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5" name="Google Shape;3315;p21"/>
            <p:cNvSpPr/>
            <p:nvPr/>
          </p:nvSpPr>
          <p:spPr>
            <a:xfrm>
              <a:off x="633125" y="3654500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14723" y="16953"/>
                  </a:moveTo>
                  <a:lnTo>
                    <a:pt x="29334" y="8514"/>
                  </a:lnTo>
                  <a:lnTo>
                    <a:pt x="14612" y="0"/>
                  </a:lnTo>
                  <a:lnTo>
                    <a:pt x="1" y="8439"/>
                  </a:lnTo>
                  <a:lnTo>
                    <a:pt x="14723" y="1695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6" name="Google Shape;3316;p21"/>
            <p:cNvSpPr/>
            <p:nvPr/>
          </p:nvSpPr>
          <p:spPr>
            <a:xfrm>
              <a:off x="1017000" y="4314400"/>
              <a:ext cx="734275" cy="423850"/>
            </a:xfrm>
            <a:custGeom>
              <a:rect b="b" l="l" r="r" t="t"/>
              <a:pathLst>
                <a:path extrusionOk="0" fill="none" h="16954" w="29371">
                  <a:moveTo>
                    <a:pt x="0" y="8440"/>
                  </a:moveTo>
                  <a:lnTo>
                    <a:pt x="14723" y="16953"/>
                  </a:lnTo>
                  <a:lnTo>
                    <a:pt x="29371" y="8514"/>
                  </a:lnTo>
                  <a:lnTo>
                    <a:pt x="14648" y="0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7" name="Google Shape;3317;p21"/>
            <p:cNvSpPr/>
            <p:nvPr/>
          </p:nvSpPr>
          <p:spPr>
            <a:xfrm>
              <a:off x="1778200" y="4316250"/>
              <a:ext cx="733375" cy="422925"/>
            </a:xfrm>
            <a:custGeom>
              <a:rect b="b" l="l" r="r" t="t"/>
              <a:pathLst>
                <a:path extrusionOk="0" fill="none" h="16917" w="29335">
                  <a:moveTo>
                    <a:pt x="1" y="8440"/>
                  </a:moveTo>
                  <a:lnTo>
                    <a:pt x="14723" y="16917"/>
                  </a:lnTo>
                  <a:lnTo>
                    <a:pt x="29334" y="8477"/>
                  </a:lnTo>
                  <a:lnTo>
                    <a:pt x="14649" y="1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8" name="Google Shape;3318;p21"/>
            <p:cNvSpPr/>
            <p:nvPr/>
          </p:nvSpPr>
          <p:spPr>
            <a:xfrm>
              <a:off x="2539425" y="4317175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1" y="8440"/>
                  </a:moveTo>
                  <a:lnTo>
                    <a:pt x="14723" y="16954"/>
                  </a:lnTo>
                  <a:lnTo>
                    <a:pt x="29334" y="8515"/>
                  </a:lnTo>
                  <a:lnTo>
                    <a:pt x="14612" y="1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9" name="Google Shape;3319;p21"/>
            <p:cNvSpPr/>
            <p:nvPr/>
          </p:nvSpPr>
          <p:spPr>
            <a:xfrm>
              <a:off x="2157425" y="4096900"/>
              <a:ext cx="734300" cy="423850"/>
            </a:xfrm>
            <a:custGeom>
              <a:rect b="b" l="l" r="r" t="t"/>
              <a:pathLst>
                <a:path extrusionOk="0" fill="none" h="16954" w="29372">
                  <a:moveTo>
                    <a:pt x="14649" y="1"/>
                  </a:moveTo>
                  <a:lnTo>
                    <a:pt x="1" y="8440"/>
                  </a:lnTo>
                  <a:lnTo>
                    <a:pt x="14723" y="16954"/>
                  </a:lnTo>
                  <a:lnTo>
                    <a:pt x="29371" y="8514"/>
                  </a:lnTo>
                  <a:lnTo>
                    <a:pt x="1464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0" name="Google Shape;3320;p21"/>
            <p:cNvSpPr/>
            <p:nvPr/>
          </p:nvSpPr>
          <p:spPr>
            <a:xfrm>
              <a:off x="241825" y="855000"/>
              <a:ext cx="262125" cy="151525"/>
            </a:xfrm>
            <a:custGeom>
              <a:rect b="b" l="l" r="r" t="t"/>
              <a:pathLst>
                <a:path extrusionOk="0" h="6061" w="10485">
                  <a:moveTo>
                    <a:pt x="9407" y="0"/>
                  </a:moveTo>
                  <a:lnTo>
                    <a:pt x="1" y="5428"/>
                  </a:lnTo>
                  <a:lnTo>
                    <a:pt x="1" y="6060"/>
                  </a:lnTo>
                  <a:lnTo>
                    <a:pt x="1048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1" name="Google Shape;3321;p21"/>
            <p:cNvSpPr/>
            <p:nvPr/>
          </p:nvSpPr>
          <p:spPr>
            <a:xfrm>
              <a:off x="7281475" y="4803275"/>
              <a:ext cx="98550" cy="56725"/>
            </a:xfrm>
            <a:custGeom>
              <a:rect b="b" l="l" r="r" t="t"/>
              <a:pathLst>
                <a:path extrusionOk="0" h="2269" w="3942">
                  <a:moveTo>
                    <a:pt x="3942" y="1"/>
                  </a:moveTo>
                  <a:lnTo>
                    <a:pt x="1" y="2269"/>
                  </a:lnTo>
                  <a:lnTo>
                    <a:pt x="1116" y="2269"/>
                  </a:lnTo>
                  <a:lnTo>
                    <a:pt x="3942" y="633"/>
                  </a:lnTo>
                  <a:lnTo>
                    <a:pt x="394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2" name="Google Shape;3322;p21"/>
            <p:cNvSpPr/>
            <p:nvPr/>
          </p:nvSpPr>
          <p:spPr>
            <a:xfrm>
              <a:off x="241825" y="855000"/>
              <a:ext cx="7138200" cy="4005000"/>
            </a:xfrm>
            <a:custGeom>
              <a:rect b="b" l="l" r="r" t="t"/>
              <a:pathLst>
                <a:path extrusionOk="0" h="160200" w="285528">
                  <a:moveTo>
                    <a:pt x="29706" y="6544"/>
                  </a:moveTo>
                  <a:lnTo>
                    <a:pt x="44428" y="15057"/>
                  </a:lnTo>
                  <a:lnTo>
                    <a:pt x="29817" y="23497"/>
                  </a:lnTo>
                  <a:lnTo>
                    <a:pt x="15095" y="14983"/>
                  </a:lnTo>
                  <a:lnTo>
                    <a:pt x="29706" y="6544"/>
                  </a:lnTo>
                  <a:close/>
                  <a:moveTo>
                    <a:pt x="60155" y="6581"/>
                  </a:moveTo>
                  <a:lnTo>
                    <a:pt x="74877" y="15095"/>
                  </a:lnTo>
                  <a:lnTo>
                    <a:pt x="60229" y="23534"/>
                  </a:lnTo>
                  <a:lnTo>
                    <a:pt x="45544" y="15057"/>
                  </a:lnTo>
                  <a:lnTo>
                    <a:pt x="60155" y="6581"/>
                  </a:lnTo>
                  <a:close/>
                  <a:moveTo>
                    <a:pt x="90603" y="6655"/>
                  </a:moveTo>
                  <a:lnTo>
                    <a:pt x="105326" y="15169"/>
                  </a:lnTo>
                  <a:lnTo>
                    <a:pt x="90678" y="23608"/>
                  </a:lnTo>
                  <a:lnTo>
                    <a:pt x="75955" y="15095"/>
                  </a:lnTo>
                  <a:lnTo>
                    <a:pt x="90603" y="6655"/>
                  </a:lnTo>
                  <a:close/>
                  <a:moveTo>
                    <a:pt x="121052" y="6692"/>
                  </a:moveTo>
                  <a:lnTo>
                    <a:pt x="135738" y="15206"/>
                  </a:lnTo>
                  <a:lnTo>
                    <a:pt x="121127" y="23645"/>
                  </a:lnTo>
                  <a:lnTo>
                    <a:pt x="106404" y="15169"/>
                  </a:lnTo>
                  <a:lnTo>
                    <a:pt x="121052" y="6692"/>
                  </a:lnTo>
                  <a:close/>
                  <a:moveTo>
                    <a:pt x="151464" y="6767"/>
                  </a:moveTo>
                  <a:lnTo>
                    <a:pt x="166186" y="15243"/>
                  </a:lnTo>
                  <a:lnTo>
                    <a:pt x="151575" y="23720"/>
                  </a:lnTo>
                  <a:lnTo>
                    <a:pt x="136853" y="15206"/>
                  </a:lnTo>
                  <a:lnTo>
                    <a:pt x="151464" y="6767"/>
                  </a:lnTo>
                  <a:close/>
                  <a:moveTo>
                    <a:pt x="181913" y="6804"/>
                  </a:moveTo>
                  <a:lnTo>
                    <a:pt x="196635" y="15318"/>
                  </a:lnTo>
                  <a:lnTo>
                    <a:pt x="182024" y="23757"/>
                  </a:lnTo>
                  <a:lnTo>
                    <a:pt x="167302" y="15243"/>
                  </a:lnTo>
                  <a:lnTo>
                    <a:pt x="181913" y="6804"/>
                  </a:lnTo>
                  <a:close/>
                  <a:moveTo>
                    <a:pt x="212361" y="6878"/>
                  </a:moveTo>
                  <a:lnTo>
                    <a:pt x="227084" y="15355"/>
                  </a:lnTo>
                  <a:lnTo>
                    <a:pt x="212436" y="23831"/>
                  </a:lnTo>
                  <a:lnTo>
                    <a:pt x="197750" y="15318"/>
                  </a:lnTo>
                  <a:lnTo>
                    <a:pt x="212361" y="6878"/>
                  </a:lnTo>
                  <a:close/>
                  <a:moveTo>
                    <a:pt x="242810" y="6915"/>
                  </a:moveTo>
                  <a:lnTo>
                    <a:pt x="257533" y="15429"/>
                  </a:lnTo>
                  <a:lnTo>
                    <a:pt x="242885" y="23869"/>
                  </a:lnTo>
                  <a:lnTo>
                    <a:pt x="228162" y="15355"/>
                  </a:lnTo>
                  <a:lnTo>
                    <a:pt x="242810" y="6915"/>
                  </a:lnTo>
                  <a:close/>
                  <a:moveTo>
                    <a:pt x="44986" y="15355"/>
                  </a:moveTo>
                  <a:lnTo>
                    <a:pt x="59709" y="23869"/>
                  </a:lnTo>
                  <a:lnTo>
                    <a:pt x="45060" y="32308"/>
                  </a:lnTo>
                  <a:lnTo>
                    <a:pt x="30375" y="23794"/>
                  </a:lnTo>
                  <a:lnTo>
                    <a:pt x="44986" y="15355"/>
                  </a:lnTo>
                  <a:close/>
                  <a:moveTo>
                    <a:pt x="75435" y="15429"/>
                  </a:moveTo>
                  <a:lnTo>
                    <a:pt x="90120" y="23906"/>
                  </a:lnTo>
                  <a:lnTo>
                    <a:pt x="75509" y="32345"/>
                  </a:lnTo>
                  <a:lnTo>
                    <a:pt x="60787" y="23869"/>
                  </a:lnTo>
                  <a:lnTo>
                    <a:pt x="75435" y="15429"/>
                  </a:lnTo>
                  <a:close/>
                  <a:moveTo>
                    <a:pt x="105846" y="15466"/>
                  </a:moveTo>
                  <a:lnTo>
                    <a:pt x="120569" y="23980"/>
                  </a:lnTo>
                  <a:lnTo>
                    <a:pt x="105958" y="32419"/>
                  </a:lnTo>
                  <a:lnTo>
                    <a:pt x="91235" y="23906"/>
                  </a:lnTo>
                  <a:lnTo>
                    <a:pt x="105846" y="15466"/>
                  </a:lnTo>
                  <a:close/>
                  <a:moveTo>
                    <a:pt x="136295" y="15541"/>
                  </a:moveTo>
                  <a:lnTo>
                    <a:pt x="151018" y="24017"/>
                  </a:lnTo>
                  <a:lnTo>
                    <a:pt x="136407" y="32457"/>
                  </a:lnTo>
                  <a:lnTo>
                    <a:pt x="121684" y="23980"/>
                  </a:lnTo>
                  <a:lnTo>
                    <a:pt x="136295" y="15541"/>
                  </a:lnTo>
                  <a:close/>
                  <a:moveTo>
                    <a:pt x="166744" y="15578"/>
                  </a:moveTo>
                  <a:lnTo>
                    <a:pt x="181466" y="24092"/>
                  </a:lnTo>
                  <a:lnTo>
                    <a:pt x="166856" y="32531"/>
                  </a:lnTo>
                  <a:lnTo>
                    <a:pt x="152133" y="24017"/>
                  </a:lnTo>
                  <a:lnTo>
                    <a:pt x="166744" y="15578"/>
                  </a:lnTo>
                  <a:close/>
                  <a:moveTo>
                    <a:pt x="197193" y="15652"/>
                  </a:moveTo>
                  <a:lnTo>
                    <a:pt x="211915" y="24129"/>
                  </a:lnTo>
                  <a:lnTo>
                    <a:pt x="197267" y="32568"/>
                  </a:lnTo>
                  <a:lnTo>
                    <a:pt x="182582" y="24092"/>
                  </a:lnTo>
                  <a:lnTo>
                    <a:pt x="197193" y="15652"/>
                  </a:lnTo>
                  <a:close/>
                  <a:moveTo>
                    <a:pt x="227642" y="15689"/>
                  </a:moveTo>
                  <a:lnTo>
                    <a:pt x="242327" y="24203"/>
                  </a:lnTo>
                  <a:lnTo>
                    <a:pt x="227716" y="32642"/>
                  </a:lnTo>
                  <a:lnTo>
                    <a:pt x="212993" y="24129"/>
                  </a:lnTo>
                  <a:lnTo>
                    <a:pt x="227642" y="15689"/>
                  </a:lnTo>
                  <a:close/>
                  <a:moveTo>
                    <a:pt x="258053" y="15727"/>
                  </a:moveTo>
                  <a:lnTo>
                    <a:pt x="272776" y="24240"/>
                  </a:lnTo>
                  <a:lnTo>
                    <a:pt x="258165" y="32680"/>
                  </a:lnTo>
                  <a:lnTo>
                    <a:pt x="243442" y="24203"/>
                  </a:lnTo>
                  <a:lnTo>
                    <a:pt x="258053" y="15727"/>
                  </a:lnTo>
                  <a:close/>
                  <a:moveTo>
                    <a:pt x="29817" y="24129"/>
                  </a:moveTo>
                  <a:lnTo>
                    <a:pt x="44540" y="32605"/>
                  </a:lnTo>
                  <a:lnTo>
                    <a:pt x="29892" y="41045"/>
                  </a:lnTo>
                  <a:lnTo>
                    <a:pt x="15169" y="32568"/>
                  </a:lnTo>
                  <a:lnTo>
                    <a:pt x="29817" y="24129"/>
                  </a:lnTo>
                  <a:close/>
                  <a:moveTo>
                    <a:pt x="60229" y="24166"/>
                  </a:moveTo>
                  <a:lnTo>
                    <a:pt x="74952" y="32680"/>
                  </a:lnTo>
                  <a:lnTo>
                    <a:pt x="60341" y="41119"/>
                  </a:lnTo>
                  <a:lnTo>
                    <a:pt x="45618" y="32605"/>
                  </a:lnTo>
                  <a:lnTo>
                    <a:pt x="60229" y="24166"/>
                  </a:lnTo>
                  <a:close/>
                  <a:moveTo>
                    <a:pt x="90678" y="24240"/>
                  </a:moveTo>
                  <a:lnTo>
                    <a:pt x="105400" y="32717"/>
                  </a:lnTo>
                  <a:lnTo>
                    <a:pt x="90789" y="41156"/>
                  </a:lnTo>
                  <a:lnTo>
                    <a:pt x="76067" y="32680"/>
                  </a:lnTo>
                  <a:lnTo>
                    <a:pt x="90678" y="24240"/>
                  </a:lnTo>
                  <a:close/>
                  <a:moveTo>
                    <a:pt x="121127" y="24277"/>
                  </a:moveTo>
                  <a:lnTo>
                    <a:pt x="135849" y="32791"/>
                  </a:lnTo>
                  <a:lnTo>
                    <a:pt x="121238" y="41231"/>
                  </a:lnTo>
                  <a:lnTo>
                    <a:pt x="106516" y="32717"/>
                  </a:lnTo>
                  <a:lnTo>
                    <a:pt x="121127" y="24277"/>
                  </a:lnTo>
                  <a:close/>
                  <a:moveTo>
                    <a:pt x="151575" y="24352"/>
                  </a:moveTo>
                  <a:lnTo>
                    <a:pt x="166298" y="32828"/>
                  </a:lnTo>
                  <a:lnTo>
                    <a:pt x="151650" y="41268"/>
                  </a:lnTo>
                  <a:lnTo>
                    <a:pt x="136964" y="32791"/>
                  </a:lnTo>
                  <a:lnTo>
                    <a:pt x="151575" y="24352"/>
                  </a:lnTo>
                  <a:close/>
                  <a:moveTo>
                    <a:pt x="182024" y="24389"/>
                  </a:moveTo>
                  <a:lnTo>
                    <a:pt x="196747" y="32903"/>
                  </a:lnTo>
                  <a:lnTo>
                    <a:pt x="182098" y="41342"/>
                  </a:lnTo>
                  <a:lnTo>
                    <a:pt x="167376" y="32828"/>
                  </a:lnTo>
                  <a:lnTo>
                    <a:pt x="182024" y="24389"/>
                  </a:lnTo>
                  <a:close/>
                  <a:moveTo>
                    <a:pt x="212436" y="24463"/>
                  </a:moveTo>
                  <a:lnTo>
                    <a:pt x="227158" y="32940"/>
                  </a:lnTo>
                  <a:lnTo>
                    <a:pt x="212547" y="41379"/>
                  </a:lnTo>
                  <a:lnTo>
                    <a:pt x="197825" y="32903"/>
                  </a:lnTo>
                  <a:lnTo>
                    <a:pt x="212436" y="24463"/>
                  </a:lnTo>
                  <a:close/>
                  <a:moveTo>
                    <a:pt x="242885" y="24501"/>
                  </a:moveTo>
                  <a:lnTo>
                    <a:pt x="257607" y="33014"/>
                  </a:lnTo>
                  <a:lnTo>
                    <a:pt x="242996" y="41454"/>
                  </a:lnTo>
                  <a:lnTo>
                    <a:pt x="228274" y="32940"/>
                  </a:lnTo>
                  <a:lnTo>
                    <a:pt x="242885" y="24501"/>
                  </a:lnTo>
                  <a:close/>
                  <a:moveTo>
                    <a:pt x="45060" y="32940"/>
                  </a:moveTo>
                  <a:lnTo>
                    <a:pt x="59783" y="41416"/>
                  </a:lnTo>
                  <a:lnTo>
                    <a:pt x="45172" y="49856"/>
                  </a:lnTo>
                  <a:lnTo>
                    <a:pt x="30449" y="41379"/>
                  </a:lnTo>
                  <a:lnTo>
                    <a:pt x="45060" y="32940"/>
                  </a:lnTo>
                  <a:close/>
                  <a:moveTo>
                    <a:pt x="75509" y="32977"/>
                  </a:moveTo>
                  <a:lnTo>
                    <a:pt x="90232" y="41491"/>
                  </a:lnTo>
                  <a:lnTo>
                    <a:pt x="75621" y="49930"/>
                  </a:lnTo>
                  <a:lnTo>
                    <a:pt x="60898" y="41416"/>
                  </a:lnTo>
                  <a:lnTo>
                    <a:pt x="75509" y="32977"/>
                  </a:lnTo>
                  <a:close/>
                  <a:moveTo>
                    <a:pt x="105958" y="33051"/>
                  </a:moveTo>
                  <a:lnTo>
                    <a:pt x="120680" y="41528"/>
                  </a:lnTo>
                  <a:lnTo>
                    <a:pt x="106070" y="49967"/>
                  </a:lnTo>
                  <a:lnTo>
                    <a:pt x="91347" y="41491"/>
                  </a:lnTo>
                  <a:lnTo>
                    <a:pt x="105958" y="33051"/>
                  </a:lnTo>
                  <a:close/>
                  <a:moveTo>
                    <a:pt x="136407" y="33089"/>
                  </a:moveTo>
                  <a:lnTo>
                    <a:pt x="151129" y="41602"/>
                  </a:lnTo>
                  <a:lnTo>
                    <a:pt x="136481" y="50042"/>
                  </a:lnTo>
                  <a:lnTo>
                    <a:pt x="121759" y="41528"/>
                  </a:lnTo>
                  <a:lnTo>
                    <a:pt x="136407" y="33089"/>
                  </a:lnTo>
                  <a:close/>
                  <a:moveTo>
                    <a:pt x="166856" y="33163"/>
                  </a:moveTo>
                  <a:lnTo>
                    <a:pt x="181541" y="41640"/>
                  </a:lnTo>
                  <a:lnTo>
                    <a:pt x="166930" y="50079"/>
                  </a:lnTo>
                  <a:lnTo>
                    <a:pt x="152207" y="41602"/>
                  </a:lnTo>
                  <a:lnTo>
                    <a:pt x="166856" y="33163"/>
                  </a:lnTo>
                  <a:close/>
                  <a:moveTo>
                    <a:pt x="197267" y="33200"/>
                  </a:moveTo>
                  <a:lnTo>
                    <a:pt x="211990" y="41714"/>
                  </a:lnTo>
                  <a:lnTo>
                    <a:pt x="197379" y="50153"/>
                  </a:lnTo>
                  <a:lnTo>
                    <a:pt x="182656" y="41640"/>
                  </a:lnTo>
                  <a:lnTo>
                    <a:pt x="197267" y="33200"/>
                  </a:lnTo>
                  <a:close/>
                  <a:moveTo>
                    <a:pt x="227716" y="33275"/>
                  </a:moveTo>
                  <a:lnTo>
                    <a:pt x="242438" y="41751"/>
                  </a:lnTo>
                  <a:lnTo>
                    <a:pt x="227827" y="50190"/>
                  </a:lnTo>
                  <a:lnTo>
                    <a:pt x="213105" y="41714"/>
                  </a:lnTo>
                  <a:lnTo>
                    <a:pt x="227716" y="33275"/>
                  </a:lnTo>
                  <a:close/>
                  <a:moveTo>
                    <a:pt x="258165" y="33312"/>
                  </a:moveTo>
                  <a:lnTo>
                    <a:pt x="272887" y="41825"/>
                  </a:lnTo>
                  <a:lnTo>
                    <a:pt x="258276" y="50265"/>
                  </a:lnTo>
                  <a:lnTo>
                    <a:pt x="243554" y="41751"/>
                  </a:lnTo>
                  <a:lnTo>
                    <a:pt x="258165" y="33312"/>
                  </a:lnTo>
                  <a:close/>
                  <a:moveTo>
                    <a:pt x="29892" y="41677"/>
                  </a:moveTo>
                  <a:lnTo>
                    <a:pt x="44614" y="50190"/>
                  </a:lnTo>
                  <a:lnTo>
                    <a:pt x="30003" y="58630"/>
                  </a:lnTo>
                  <a:lnTo>
                    <a:pt x="15281" y="50153"/>
                  </a:lnTo>
                  <a:lnTo>
                    <a:pt x="29892" y="41677"/>
                  </a:lnTo>
                  <a:close/>
                  <a:moveTo>
                    <a:pt x="60341" y="41751"/>
                  </a:moveTo>
                  <a:lnTo>
                    <a:pt x="75063" y="50265"/>
                  </a:lnTo>
                  <a:lnTo>
                    <a:pt x="60452" y="58704"/>
                  </a:lnTo>
                  <a:lnTo>
                    <a:pt x="45730" y="50190"/>
                  </a:lnTo>
                  <a:lnTo>
                    <a:pt x="60341" y="41751"/>
                  </a:lnTo>
                  <a:close/>
                  <a:moveTo>
                    <a:pt x="90789" y="41788"/>
                  </a:moveTo>
                  <a:lnTo>
                    <a:pt x="105512" y="50302"/>
                  </a:lnTo>
                  <a:lnTo>
                    <a:pt x="90864" y="58741"/>
                  </a:lnTo>
                  <a:lnTo>
                    <a:pt x="76178" y="50265"/>
                  </a:lnTo>
                  <a:lnTo>
                    <a:pt x="90789" y="41788"/>
                  </a:lnTo>
                  <a:close/>
                  <a:moveTo>
                    <a:pt x="121238" y="41863"/>
                  </a:moveTo>
                  <a:lnTo>
                    <a:pt x="135923" y="50339"/>
                  </a:lnTo>
                  <a:lnTo>
                    <a:pt x="121312" y="58816"/>
                  </a:lnTo>
                  <a:lnTo>
                    <a:pt x="106590" y="50302"/>
                  </a:lnTo>
                  <a:lnTo>
                    <a:pt x="121238" y="41863"/>
                  </a:lnTo>
                  <a:close/>
                  <a:moveTo>
                    <a:pt x="151650" y="41900"/>
                  </a:moveTo>
                  <a:lnTo>
                    <a:pt x="166372" y="50414"/>
                  </a:lnTo>
                  <a:lnTo>
                    <a:pt x="151761" y="58853"/>
                  </a:lnTo>
                  <a:lnTo>
                    <a:pt x="137039" y="50339"/>
                  </a:lnTo>
                  <a:lnTo>
                    <a:pt x="151650" y="41900"/>
                  </a:lnTo>
                  <a:close/>
                  <a:moveTo>
                    <a:pt x="182098" y="41974"/>
                  </a:moveTo>
                  <a:lnTo>
                    <a:pt x="196821" y="50451"/>
                  </a:lnTo>
                  <a:lnTo>
                    <a:pt x="182210" y="58890"/>
                  </a:lnTo>
                  <a:lnTo>
                    <a:pt x="167488" y="50414"/>
                  </a:lnTo>
                  <a:lnTo>
                    <a:pt x="182098" y="41974"/>
                  </a:lnTo>
                  <a:close/>
                  <a:moveTo>
                    <a:pt x="212547" y="42011"/>
                  </a:moveTo>
                  <a:lnTo>
                    <a:pt x="227270" y="50525"/>
                  </a:lnTo>
                  <a:lnTo>
                    <a:pt x="212659" y="58964"/>
                  </a:lnTo>
                  <a:lnTo>
                    <a:pt x="197936" y="50451"/>
                  </a:lnTo>
                  <a:lnTo>
                    <a:pt x="212547" y="42011"/>
                  </a:lnTo>
                  <a:close/>
                  <a:moveTo>
                    <a:pt x="242996" y="42086"/>
                  </a:moveTo>
                  <a:lnTo>
                    <a:pt x="257719" y="50562"/>
                  </a:lnTo>
                  <a:lnTo>
                    <a:pt x="243070" y="59002"/>
                  </a:lnTo>
                  <a:lnTo>
                    <a:pt x="228385" y="50525"/>
                  </a:lnTo>
                  <a:lnTo>
                    <a:pt x="242996" y="42086"/>
                  </a:lnTo>
                  <a:close/>
                  <a:moveTo>
                    <a:pt x="14723" y="50451"/>
                  </a:moveTo>
                  <a:lnTo>
                    <a:pt x="29446" y="58964"/>
                  </a:lnTo>
                  <a:lnTo>
                    <a:pt x="14835" y="67404"/>
                  </a:lnTo>
                  <a:lnTo>
                    <a:pt x="112" y="58890"/>
                  </a:lnTo>
                  <a:lnTo>
                    <a:pt x="14723" y="50451"/>
                  </a:lnTo>
                  <a:close/>
                  <a:moveTo>
                    <a:pt x="45172" y="50525"/>
                  </a:moveTo>
                  <a:lnTo>
                    <a:pt x="59894" y="59002"/>
                  </a:lnTo>
                  <a:lnTo>
                    <a:pt x="45246" y="67441"/>
                  </a:lnTo>
                  <a:lnTo>
                    <a:pt x="30561" y="58964"/>
                  </a:lnTo>
                  <a:lnTo>
                    <a:pt x="45172" y="50525"/>
                  </a:lnTo>
                  <a:close/>
                  <a:moveTo>
                    <a:pt x="75621" y="50562"/>
                  </a:moveTo>
                  <a:lnTo>
                    <a:pt x="90343" y="59076"/>
                  </a:lnTo>
                  <a:lnTo>
                    <a:pt x="75695" y="67515"/>
                  </a:lnTo>
                  <a:lnTo>
                    <a:pt x="60973" y="59002"/>
                  </a:lnTo>
                  <a:lnTo>
                    <a:pt x="75621" y="50562"/>
                  </a:lnTo>
                  <a:close/>
                  <a:moveTo>
                    <a:pt x="106070" y="50637"/>
                  </a:moveTo>
                  <a:lnTo>
                    <a:pt x="120755" y="59113"/>
                  </a:lnTo>
                  <a:lnTo>
                    <a:pt x="106144" y="67552"/>
                  </a:lnTo>
                  <a:lnTo>
                    <a:pt x="91421" y="59076"/>
                  </a:lnTo>
                  <a:lnTo>
                    <a:pt x="106070" y="50637"/>
                  </a:lnTo>
                  <a:close/>
                  <a:moveTo>
                    <a:pt x="136481" y="50674"/>
                  </a:moveTo>
                  <a:lnTo>
                    <a:pt x="151204" y="59187"/>
                  </a:lnTo>
                  <a:lnTo>
                    <a:pt x="136593" y="67627"/>
                  </a:lnTo>
                  <a:lnTo>
                    <a:pt x="121870" y="59113"/>
                  </a:lnTo>
                  <a:lnTo>
                    <a:pt x="136481" y="50674"/>
                  </a:lnTo>
                  <a:close/>
                  <a:moveTo>
                    <a:pt x="166930" y="50748"/>
                  </a:moveTo>
                  <a:lnTo>
                    <a:pt x="181652" y="59225"/>
                  </a:lnTo>
                  <a:lnTo>
                    <a:pt x="167041" y="67664"/>
                  </a:lnTo>
                  <a:lnTo>
                    <a:pt x="152319" y="59187"/>
                  </a:lnTo>
                  <a:lnTo>
                    <a:pt x="166930" y="50748"/>
                  </a:lnTo>
                  <a:close/>
                  <a:moveTo>
                    <a:pt x="197379" y="50785"/>
                  </a:moveTo>
                  <a:lnTo>
                    <a:pt x="212101" y="59299"/>
                  </a:lnTo>
                  <a:lnTo>
                    <a:pt x="197453" y="67738"/>
                  </a:lnTo>
                  <a:lnTo>
                    <a:pt x="182768" y="59225"/>
                  </a:lnTo>
                  <a:lnTo>
                    <a:pt x="197379" y="50785"/>
                  </a:lnTo>
                  <a:close/>
                  <a:moveTo>
                    <a:pt x="227827" y="50822"/>
                  </a:moveTo>
                  <a:lnTo>
                    <a:pt x="242550" y="59336"/>
                  </a:lnTo>
                  <a:lnTo>
                    <a:pt x="227902" y="67776"/>
                  </a:lnTo>
                  <a:lnTo>
                    <a:pt x="213179" y="59299"/>
                  </a:lnTo>
                  <a:lnTo>
                    <a:pt x="227827" y="50822"/>
                  </a:lnTo>
                  <a:close/>
                  <a:moveTo>
                    <a:pt x="258276" y="50897"/>
                  </a:moveTo>
                  <a:lnTo>
                    <a:pt x="272962" y="59373"/>
                  </a:lnTo>
                  <a:lnTo>
                    <a:pt x="258351" y="67850"/>
                  </a:lnTo>
                  <a:lnTo>
                    <a:pt x="243628" y="59336"/>
                  </a:lnTo>
                  <a:lnTo>
                    <a:pt x="258276" y="50897"/>
                  </a:lnTo>
                  <a:close/>
                  <a:moveTo>
                    <a:pt x="30003" y="59262"/>
                  </a:moveTo>
                  <a:lnTo>
                    <a:pt x="44726" y="67776"/>
                  </a:lnTo>
                  <a:lnTo>
                    <a:pt x="30078" y="76215"/>
                  </a:lnTo>
                  <a:lnTo>
                    <a:pt x="15392" y="67701"/>
                  </a:lnTo>
                  <a:lnTo>
                    <a:pt x="30003" y="59262"/>
                  </a:lnTo>
                  <a:close/>
                  <a:moveTo>
                    <a:pt x="60452" y="59336"/>
                  </a:moveTo>
                  <a:lnTo>
                    <a:pt x="75137" y="67813"/>
                  </a:lnTo>
                  <a:lnTo>
                    <a:pt x="60526" y="76252"/>
                  </a:lnTo>
                  <a:lnTo>
                    <a:pt x="45804" y="67776"/>
                  </a:lnTo>
                  <a:lnTo>
                    <a:pt x="60452" y="59336"/>
                  </a:lnTo>
                  <a:close/>
                  <a:moveTo>
                    <a:pt x="90864" y="59373"/>
                  </a:moveTo>
                  <a:lnTo>
                    <a:pt x="105586" y="67887"/>
                  </a:lnTo>
                  <a:lnTo>
                    <a:pt x="90975" y="76326"/>
                  </a:lnTo>
                  <a:lnTo>
                    <a:pt x="76253" y="67813"/>
                  </a:lnTo>
                  <a:lnTo>
                    <a:pt x="90864" y="59373"/>
                  </a:lnTo>
                  <a:close/>
                  <a:moveTo>
                    <a:pt x="121312" y="59448"/>
                  </a:moveTo>
                  <a:lnTo>
                    <a:pt x="136035" y="67924"/>
                  </a:lnTo>
                  <a:lnTo>
                    <a:pt x="121424" y="76364"/>
                  </a:lnTo>
                  <a:lnTo>
                    <a:pt x="106702" y="67887"/>
                  </a:lnTo>
                  <a:lnTo>
                    <a:pt x="121312" y="59448"/>
                  </a:lnTo>
                  <a:close/>
                  <a:moveTo>
                    <a:pt x="151761" y="59485"/>
                  </a:moveTo>
                  <a:lnTo>
                    <a:pt x="166484" y="67999"/>
                  </a:lnTo>
                  <a:lnTo>
                    <a:pt x="151873" y="76438"/>
                  </a:lnTo>
                  <a:lnTo>
                    <a:pt x="137150" y="67924"/>
                  </a:lnTo>
                  <a:lnTo>
                    <a:pt x="151761" y="59485"/>
                  </a:lnTo>
                  <a:close/>
                  <a:moveTo>
                    <a:pt x="182210" y="59559"/>
                  </a:moveTo>
                  <a:lnTo>
                    <a:pt x="196933" y="68036"/>
                  </a:lnTo>
                  <a:lnTo>
                    <a:pt x="182284" y="76475"/>
                  </a:lnTo>
                  <a:lnTo>
                    <a:pt x="167599" y="67999"/>
                  </a:lnTo>
                  <a:lnTo>
                    <a:pt x="182210" y="59559"/>
                  </a:lnTo>
                  <a:close/>
                  <a:moveTo>
                    <a:pt x="212659" y="59596"/>
                  </a:moveTo>
                  <a:lnTo>
                    <a:pt x="227344" y="68110"/>
                  </a:lnTo>
                  <a:lnTo>
                    <a:pt x="212733" y="76550"/>
                  </a:lnTo>
                  <a:lnTo>
                    <a:pt x="198011" y="68036"/>
                  </a:lnTo>
                  <a:lnTo>
                    <a:pt x="212659" y="59596"/>
                  </a:lnTo>
                  <a:close/>
                  <a:moveTo>
                    <a:pt x="243070" y="59671"/>
                  </a:moveTo>
                  <a:lnTo>
                    <a:pt x="257793" y="68147"/>
                  </a:lnTo>
                  <a:lnTo>
                    <a:pt x="243182" y="76587"/>
                  </a:lnTo>
                  <a:lnTo>
                    <a:pt x="228459" y="68110"/>
                  </a:lnTo>
                  <a:lnTo>
                    <a:pt x="243070" y="59671"/>
                  </a:lnTo>
                  <a:close/>
                  <a:moveTo>
                    <a:pt x="14835" y="68036"/>
                  </a:moveTo>
                  <a:lnTo>
                    <a:pt x="29557" y="76512"/>
                  </a:lnTo>
                  <a:lnTo>
                    <a:pt x="14909" y="84952"/>
                  </a:lnTo>
                  <a:lnTo>
                    <a:pt x="187" y="76475"/>
                  </a:lnTo>
                  <a:lnTo>
                    <a:pt x="14835" y="68036"/>
                  </a:lnTo>
                  <a:close/>
                  <a:moveTo>
                    <a:pt x="45246" y="68073"/>
                  </a:moveTo>
                  <a:lnTo>
                    <a:pt x="59969" y="76587"/>
                  </a:lnTo>
                  <a:lnTo>
                    <a:pt x="45358" y="85026"/>
                  </a:lnTo>
                  <a:lnTo>
                    <a:pt x="30635" y="76512"/>
                  </a:lnTo>
                  <a:lnTo>
                    <a:pt x="45246" y="68073"/>
                  </a:lnTo>
                  <a:close/>
                  <a:moveTo>
                    <a:pt x="75695" y="68147"/>
                  </a:moveTo>
                  <a:lnTo>
                    <a:pt x="90418" y="76624"/>
                  </a:lnTo>
                  <a:lnTo>
                    <a:pt x="75807" y="85063"/>
                  </a:lnTo>
                  <a:lnTo>
                    <a:pt x="61084" y="76587"/>
                  </a:lnTo>
                  <a:lnTo>
                    <a:pt x="75695" y="68147"/>
                  </a:lnTo>
                  <a:close/>
                  <a:moveTo>
                    <a:pt x="106144" y="68185"/>
                  </a:moveTo>
                  <a:lnTo>
                    <a:pt x="120866" y="76698"/>
                  </a:lnTo>
                  <a:lnTo>
                    <a:pt x="106255" y="85138"/>
                  </a:lnTo>
                  <a:lnTo>
                    <a:pt x="91533" y="76624"/>
                  </a:lnTo>
                  <a:lnTo>
                    <a:pt x="106144" y="68185"/>
                  </a:lnTo>
                  <a:close/>
                  <a:moveTo>
                    <a:pt x="136593" y="68259"/>
                  </a:moveTo>
                  <a:lnTo>
                    <a:pt x="151315" y="76735"/>
                  </a:lnTo>
                  <a:lnTo>
                    <a:pt x="136667" y="85175"/>
                  </a:lnTo>
                  <a:lnTo>
                    <a:pt x="121982" y="76698"/>
                  </a:lnTo>
                  <a:lnTo>
                    <a:pt x="136593" y="68259"/>
                  </a:lnTo>
                  <a:close/>
                  <a:moveTo>
                    <a:pt x="167041" y="68296"/>
                  </a:moveTo>
                  <a:lnTo>
                    <a:pt x="181764" y="76810"/>
                  </a:lnTo>
                  <a:lnTo>
                    <a:pt x="167116" y="85249"/>
                  </a:lnTo>
                  <a:lnTo>
                    <a:pt x="152393" y="76735"/>
                  </a:lnTo>
                  <a:lnTo>
                    <a:pt x="167041" y="68296"/>
                  </a:lnTo>
                  <a:close/>
                  <a:moveTo>
                    <a:pt x="197453" y="68370"/>
                  </a:moveTo>
                  <a:lnTo>
                    <a:pt x="212175" y="76847"/>
                  </a:lnTo>
                  <a:lnTo>
                    <a:pt x="197565" y="85286"/>
                  </a:lnTo>
                  <a:lnTo>
                    <a:pt x="182842" y="76810"/>
                  </a:lnTo>
                  <a:lnTo>
                    <a:pt x="197453" y="68370"/>
                  </a:lnTo>
                  <a:close/>
                  <a:moveTo>
                    <a:pt x="227902" y="68408"/>
                  </a:moveTo>
                  <a:lnTo>
                    <a:pt x="242624" y="76921"/>
                  </a:lnTo>
                  <a:lnTo>
                    <a:pt x="228013" y="85361"/>
                  </a:lnTo>
                  <a:lnTo>
                    <a:pt x="213291" y="76847"/>
                  </a:lnTo>
                  <a:lnTo>
                    <a:pt x="227902" y="68408"/>
                  </a:lnTo>
                  <a:close/>
                  <a:moveTo>
                    <a:pt x="258351" y="68482"/>
                  </a:moveTo>
                  <a:lnTo>
                    <a:pt x="273073" y="76958"/>
                  </a:lnTo>
                  <a:lnTo>
                    <a:pt x="258462" y="85398"/>
                  </a:lnTo>
                  <a:lnTo>
                    <a:pt x="243740" y="76921"/>
                  </a:lnTo>
                  <a:lnTo>
                    <a:pt x="258351" y="68482"/>
                  </a:lnTo>
                  <a:close/>
                  <a:moveTo>
                    <a:pt x="30078" y="76847"/>
                  </a:moveTo>
                  <a:lnTo>
                    <a:pt x="44800" y="85323"/>
                  </a:lnTo>
                  <a:lnTo>
                    <a:pt x="30189" y="93800"/>
                  </a:lnTo>
                  <a:lnTo>
                    <a:pt x="15467" y="85286"/>
                  </a:lnTo>
                  <a:lnTo>
                    <a:pt x="30078" y="76847"/>
                  </a:lnTo>
                  <a:close/>
                  <a:moveTo>
                    <a:pt x="60526" y="76884"/>
                  </a:moveTo>
                  <a:lnTo>
                    <a:pt x="75249" y="85398"/>
                  </a:lnTo>
                  <a:lnTo>
                    <a:pt x="60638" y="93837"/>
                  </a:lnTo>
                  <a:lnTo>
                    <a:pt x="45916" y="85323"/>
                  </a:lnTo>
                  <a:lnTo>
                    <a:pt x="60526" y="76884"/>
                  </a:lnTo>
                  <a:close/>
                  <a:moveTo>
                    <a:pt x="90975" y="76958"/>
                  </a:moveTo>
                  <a:lnTo>
                    <a:pt x="105698" y="85435"/>
                  </a:lnTo>
                  <a:lnTo>
                    <a:pt x="91087" y="93912"/>
                  </a:lnTo>
                  <a:lnTo>
                    <a:pt x="76364" y="85398"/>
                  </a:lnTo>
                  <a:lnTo>
                    <a:pt x="90975" y="76958"/>
                  </a:lnTo>
                  <a:close/>
                  <a:moveTo>
                    <a:pt x="121424" y="76996"/>
                  </a:moveTo>
                  <a:lnTo>
                    <a:pt x="136147" y="85509"/>
                  </a:lnTo>
                  <a:lnTo>
                    <a:pt x="121498" y="93949"/>
                  </a:lnTo>
                  <a:lnTo>
                    <a:pt x="106776" y="85435"/>
                  </a:lnTo>
                  <a:lnTo>
                    <a:pt x="121424" y="76996"/>
                  </a:lnTo>
                  <a:close/>
                  <a:moveTo>
                    <a:pt x="151873" y="77070"/>
                  </a:moveTo>
                  <a:lnTo>
                    <a:pt x="166558" y="85547"/>
                  </a:lnTo>
                  <a:lnTo>
                    <a:pt x="151947" y="93986"/>
                  </a:lnTo>
                  <a:lnTo>
                    <a:pt x="137225" y="85509"/>
                  </a:lnTo>
                  <a:lnTo>
                    <a:pt x="151873" y="77070"/>
                  </a:lnTo>
                  <a:close/>
                  <a:moveTo>
                    <a:pt x="182284" y="77107"/>
                  </a:moveTo>
                  <a:lnTo>
                    <a:pt x="197007" y="85621"/>
                  </a:lnTo>
                  <a:lnTo>
                    <a:pt x="182396" y="94060"/>
                  </a:lnTo>
                  <a:lnTo>
                    <a:pt x="167673" y="85547"/>
                  </a:lnTo>
                  <a:lnTo>
                    <a:pt x="182284" y="77107"/>
                  </a:lnTo>
                  <a:close/>
                  <a:moveTo>
                    <a:pt x="212733" y="77182"/>
                  </a:moveTo>
                  <a:lnTo>
                    <a:pt x="227456" y="85658"/>
                  </a:lnTo>
                  <a:lnTo>
                    <a:pt x="212845" y="94097"/>
                  </a:lnTo>
                  <a:lnTo>
                    <a:pt x="198122" y="85621"/>
                  </a:lnTo>
                  <a:lnTo>
                    <a:pt x="212733" y="77182"/>
                  </a:lnTo>
                  <a:close/>
                  <a:moveTo>
                    <a:pt x="243182" y="77219"/>
                  </a:moveTo>
                  <a:lnTo>
                    <a:pt x="257904" y="85732"/>
                  </a:lnTo>
                  <a:lnTo>
                    <a:pt x="243293" y="94172"/>
                  </a:lnTo>
                  <a:lnTo>
                    <a:pt x="228571" y="85658"/>
                  </a:lnTo>
                  <a:lnTo>
                    <a:pt x="243182" y="77219"/>
                  </a:lnTo>
                  <a:close/>
                  <a:moveTo>
                    <a:pt x="14909" y="85621"/>
                  </a:moveTo>
                  <a:lnTo>
                    <a:pt x="29632" y="94097"/>
                  </a:lnTo>
                  <a:lnTo>
                    <a:pt x="15021" y="102537"/>
                  </a:lnTo>
                  <a:lnTo>
                    <a:pt x="298" y="94060"/>
                  </a:lnTo>
                  <a:lnTo>
                    <a:pt x="14909" y="85621"/>
                  </a:lnTo>
                  <a:close/>
                  <a:moveTo>
                    <a:pt x="45358" y="85658"/>
                  </a:moveTo>
                  <a:lnTo>
                    <a:pt x="60080" y="94172"/>
                  </a:lnTo>
                  <a:lnTo>
                    <a:pt x="45469" y="102611"/>
                  </a:lnTo>
                  <a:lnTo>
                    <a:pt x="30747" y="94097"/>
                  </a:lnTo>
                  <a:lnTo>
                    <a:pt x="45358" y="85658"/>
                  </a:lnTo>
                  <a:close/>
                  <a:moveTo>
                    <a:pt x="75807" y="85732"/>
                  </a:moveTo>
                  <a:lnTo>
                    <a:pt x="90529" y="94209"/>
                  </a:lnTo>
                  <a:lnTo>
                    <a:pt x="75881" y="102648"/>
                  </a:lnTo>
                  <a:lnTo>
                    <a:pt x="61196" y="94172"/>
                  </a:lnTo>
                  <a:lnTo>
                    <a:pt x="75807" y="85732"/>
                  </a:lnTo>
                  <a:close/>
                  <a:moveTo>
                    <a:pt x="106255" y="85770"/>
                  </a:moveTo>
                  <a:lnTo>
                    <a:pt x="120978" y="94283"/>
                  </a:lnTo>
                  <a:lnTo>
                    <a:pt x="106330" y="102723"/>
                  </a:lnTo>
                  <a:lnTo>
                    <a:pt x="91607" y="94209"/>
                  </a:lnTo>
                  <a:lnTo>
                    <a:pt x="106255" y="85770"/>
                  </a:lnTo>
                  <a:close/>
                  <a:moveTo>
                    <a:pt x="136667" y="85807"/>
                  </a:moveTo>
                  <a:lnTo>
                    <a:pt x="151389" y="94321"/>
                  </a:lnTo>
                  <a:lnTo>
                    <a:pt x="136779" y="102760"/>
                  </a:lnTo>
                  <a:lnTo>
                    <a:pt x="122056" y="94283"/>
                  </a:lnTo>
                  <a:lnTo>
                    <a:pt x="136667" y="85807"/>
                  </a:lnTo>
                  <a:close/>
                  <a:moveTo>
                    <a:pt x="167116" y="85881"/>
                  </a:moveTo>
                  <a:lnTo>
                    <a:pt x="181838" y="94395"/>
                  </a:lnTo>
                  <a:lnTo>
                    <a:pt x="167227" y="102834"/>
                  </a:lnTo>
                  <a:lnTo>
                    <a:pt x="152505" y="94321"/>
                  </a:lnTo>
                  <a:lnTo>
                    <a:pt x="167116" y="85881"/>
                  </a:lnTo>
                  <a:close/>
                  <a:moveTo>
                    <a:pt x="197565" y="85918"/>
                  </a:moveTo>
                  <a:lnTo>
                    <a:pt x="212287" y="94432"/>
                  </a:lnTo>
                  <a:lnTo>
                    <a:pt x="197676" y="102871"/>
                  </a:lnTo>
                  <a:lnTo>
                    <a:pt x="182954" y="94395"/>
                  </a:lnTo>
                  <a:lnTo>
                    <a:pt x="197565" y="85918"/>
                  </a:lnTo>
                  <a:close/>
                  <a:moveTo>
                    <a:pt x="228013" y="85993"/>
                  </a:moveTo>
                  <a:lnTo>
                    <a:pt x="242736" y="94469"/>
                  </a:lnTo>
                  <a:lnTo>
                    <a:pt x="228088" y="102946"/>
                  </a:lnTo>
                  <a:lnTo>
                    <a:pt x="213402" y="94432"/>
                  </a:lnTo>
                  <a:lnTo>
                    <a:pt x="228013" y="85993"/>
                  </a:lnTo>
                  <a:close/>
                  <a:moveTo>
                    <a:pt x="258462" y="86030"/>
                  </a:moveTo>
                  <a:lnTo>
                    <a:pt x="273185" y="94544"/>
                  </a:lnTo>
                  <a:lnTo>
                    <a:pt x="258536" y="102983"/>
                  </a:lnTo>
                  <a:lnTo>
                    <a:pt x="243814" y="94469"/>
                  </a:lnTo>
                  <a:lnTo>
                    <a:pt x="258462" y="86030"/>
                  </a:lnTo>
                  <a:close/>
                  <a:moveTo>
                    <a:pt x="30189" y="94432"/>
                  </a:moveTo>
                  <a:lnTo>
                    <a:pt x="44912" y="102909"/>
                  </a:lnTo>
                  <a:lnTo>
                    <a:pt x="30264" y="111348"/>
                  </a:lnTo>
                  <a:lnTo>
                    <a:pt x="15578" y="102871"/>
                  </a:lnTo>
                  <a:lnTo>
                    <a:pt x="30189" y="94432"/>
                  </a:lnTo>
                  <a:close/>
                  <a:moveTo>
                    <a:pt x="60638" y="94469"/>
                  </a:moveTo>
                  <a:lnTo>
                    <a:pt x="75360" y="102983"/>
                  </a:lnTo>
                  <a:lnTo>
                    <a:pt x="60712" y="111422"/>
                  </a:lnTo>
                  <a:lnTo>
                    <a:pt x="45990" y="102909"/>
                  </a:lnTo>
                  <a:lnTo>
                    <a:pt x="60638" y="94469"/>
                  </a:lnTo>
                  <a:close/>
                  <a:moveTo>
                    <a:pt x="91087" y="94544"/>
                  </a:moveTo>
                  <a:lnTo>
                    <a:pt x="105772" y="103020"/>
                  </a:lnTo>
                  <a:lnTo>
                    <a:pt x="91161" y="111460"/>
                  </a:lnTo>
                  <a:lnTo>
                    <a:pt x="76439" y="102983"/>
                  </a:lnTo>
                  <a:lnTo>
                    <a:pt x="91087" y="94544"/>
                  </a:lnTo>
                  <a:close/>
                  <a:moveTo>
                    <a:pt x="121498" y="94581"/>
                  </a:moveTo>
                  <a:lnTo>
                    <a:pt x="136221" y="103094"/>
                  </a:lnTo>
                  <a:lnTo>
                    <a:pt x="121610" y="111534"/>
                  </a:lnTo>
                  <a:lnTo>
                    <a:pt x="106887" y="103020"/>
                  </a:lnTo>
                  <a:lnTo>
                    <a:pt x="121498" y="94581"/>
                  </a:lnTo>
                  <a:close/>
                  <a:moveTo>
                    <a:pt x="151947" y="94655"/>
                  </a:moveTo>
                  <a:lnTo>
                    <a:pt x="166670" y="103132"/>
                  </a:lnTo>
                  <a:lnTo>
                    <a:pt x="152059" y="111571"/>
                  </a:lnTo>
                  <a:lnTo>
                    <a:pt x="137336" y="103094"/>
                  </a:lnTo>
                  <a:lnTo>
                    <a:pt x="151947" y="94655"/>
                  </a:lnTo>
                  <a:close/>
                  <a:moveTo>
                    <a:pt x="182396" y="94692"/>
                  </a:moveTo>
                  <a:lnTo>
                    <a:pt x="197118" y="103206"/>
                  </a:lnTo>
                  <a:lnTo>
                    <a:pt x="182470" y="111645"/>
                  </a:lnTo>
                  <a:lnTo>
                    <a:pt x="167785" y="103132"/>
                  </a:lnTo>
                  <a:lnTo>
                    <a:pt x="182396" y="94692"/>
                  </a:lnTo>
                  <a:close/>
                  <a:moveTo>
                    <a:pt x="212845" y="94767"/>
                  </a:moveTo>
                  <a:lnTo>
                    <a:pt x="227567" y="103243"/>
                  </a:lnTo>
                  <a:lnTo>
                    <a:pt x="212919" y="111683"/>
                  </a:lnTo>
                  <a:lnTo>
                    <a:pt x="198197" y="103206"/>
                  </a:lnTo>
                  <a:lnTo>
                    <a:pt x="212845" y="94767"/>
                  </a:lnTo>
                  <a:close/>
                  <a:moveTo>
                    <a:pt x="243293" y="94804"/>
                  </a:moveTo>
                  <a:lnTo>
                    <a:pt x="257979" y="103318"/>
                  </a:lnTo>
                  <a:lnTo>
                    <a:pt x="243368" y="111757"/>
                  </a:lnTo>
                  <a:lnTo>
                    <a:pt x="228645" y="103243"/>
                  </a:lnTo>
                  <a:lnTo>
                    <a:pt x="243293" y="94804"/>
                  </a:lnTo>
                  <a:close/>
                  <a:moveTo>
                    <a:pt x="15021" y="103169"/>
                  </a:moveTo>
                  <a:lnTo>
                    <a:pt x="29743" y="111683"/>
                  </a:lnTo>
                  <a:lnTo>
                    <a:pt x="15095" y="120122"/>
                  </a:lnTo>
                  <a:lnTo>
                    <a:pt x="410" y="111608"/>
                  </a:lnTo>
                  <a:lnTo>
                    <a:pt x="15021" y="103169"/>
                  </a:lnTo>
                  <a:close/>
                  <a:moveTo>
                    <a:pt x="45469" y="103243"/>
                  </a:moveTo>
                  <a:lnTo>
                    <a:pt x="60155" y="111720"/>
                  </a:lnTo>
                  <a:lnTo>
                    <a:pt x="45544" y="120159"/>
                  </a:lnTo>
                  <a:lnTo>
                    <a:pt x="30821" y="111683"/>
                  </a:lnTo>
                  <a:lnTo>
                    <a:pt x="45469" y="103243"/>
                  </a:lnTo>
                  <a:close/>
                  <a:moveTo>
                    <a:pt x="75881" y="103280"/>
                  </a:moveTo>
                  <a:lnTo>
                    <a:pt x="90603" y="111794"/>
                  </a:lnTo>
                  <a:lnTo>
                    <a:pt x="75993" y="120233"/>
                  </a:lnTo>
                  <a:lnTo>
                    <a:pt x="61270" y="111720"/>
                  </a:lnTo>
                  <a:lnTo>
                    <a:pt x="75881" y="103280"/>
                  </a:lnTo>
                  <a:close/>
                  <a:moveTo>
                    <a:pt x="106330" y="103355"/>
                  </a:moveTo>
                  <a:lnTo>
                    <a:pt x="121052" y="111831"/>
                  </a:lnTo>
                  <a:lnTo>
                    <a:pt x="106441" y="120271"/>
                  </a:lnTo>
                  <a:lnTo>
                    <a:pt x="91719" y="111794"/>
                  </a:lnTo>
                  <a:lnTo>
                    <a:pt x="106330" y="103355"/>
                  </a:lnTo>
                  <a:close/>
                  <a:moveTo>
                    <a:pt x="136779" y="103392"/>
                  </a:moveTo>
                  <a:lnTo>
                    <a:pt x="151501" y="111906"/>
                  </a:lnTo>
                  <a:lnTo>
                    <a:pt x="136890" y="120345"/>
                  </a:lnTo>
                  <a:lnTo>
                    <a:pt x="122168" y="111831"/>
                  </a:lnTo>
                  <a:lnTo>
                    <a:pt x="136779" y="103392"/>
                  </a:lnTo>
                  <a:close/>
                  <a:moveTo>
                    <a:pt x="167227" y="103466"/>
                  </a:moveTo>
                  <a:lnTo>
                    <a:pt x="181950" y="111943"/>
                  </a:lnTo>
                  <a:lnTo>
                    <a:pt x="167302" y="120382"/>
                  </a:lnTo>
                  <a:lnTo>
                    <a:pt x="152616" y="111906"/>
                  </a:lnTo>
                  <a:lnTo>
                    <a:pt x="167227" y="103466"/>
                  </a:lnTo>
                  <a:close/>
                  <a:moveTo>
                    <a:pt x="197676" y="103503"/>
                  </a:moveTo>
                  <a:lnTo>
                    <a:pt x="212361" y="112017"/>
                  </a:lnTo>
                  <a:lnTo>
                    <a:pt x="197750" y="120457"/>
                  </a:lnTo>
                  <a:lnTo>
                    <a:pt x="183028" y="111943"/>
                  </a:lnTo>
                  <a:lnTo>
                    <a:pt x="197676" y="103503"/>
                  </a:lnTo>
                  <a:close/>
                  <a:moveTo>
                    <a:pt x="228088" y="103578"/>
                  </a:moveTo>
                  <a:lnTo>
                    <a:pt x="242810" y="112054"/>
                  </a:lnTo>
                  <a:lnTo>
                    <a:pt x="228199" y="120494"/>
                  </a:lnTo>
                  <a:lnTo>
                    <a:pt x="213477" y="112017"/>
                  </a:lnTo>
                  <a:lnTo>
                    <a:pt x="228088" y="103578"/>
                  </a:lnTo>
                  <a:close/>
                  <a:moveTo>
                    <a:pt x="258536" y="103615"/>
                  </a:moveTo>
                  <a:lnTo>
                    <a:pt x="273259" y="112129"/>
                  </a:lnTo>
                  <a:lnTo>
                    <a:pt x="258648" y="120568"/>
                  </a:lnTo>
                  <a:lnTo>
                    <a:pt x="243925" y="112054"/>
                  </a:lnTo>
                  <a:lnTo>
                    <a:pt x="258536" y="103615"/>
                  </a:lnTo>
                  <a:close/>
                  <a:moveTo>
                    <a:pt x="30264" y="111980"/>
                  </a:moveTo>
                  <a:lnTo>
                    <a:pt x="44986" y="120494"/>
                  </a:lnTo>
                  <a:lnTo>
                    <a:pt x="30375" y="128933"/>
                  </a:lnTo>
                  <a:lnTo>
                    <a:pt x="15653" y="120419"/>
                  </a:lnTo>
                  <a:lnTo>
                    <a:pt x="30264" y="111980"/>
                  </a:lnTo>
                  <a:close/>
                  <a:moveTo>
                    <a:pt x="60712" y="112054"/>
                  </a:moveTo>
                  <a:lnTo>
                    <a:pt x="75435" y="120531"/>
                  </a:lnTo>
                  <a:lnTo>
                    <a:pt x="60824" y="129007"/>
                  </a:lnTo>
                  <a:lnTo>
                    <a:pt x="46101" y="120494"/>
                  </a:lnTo>
                  <a:lnTo>
                    <a:pt x="60712" y="112054"/>
                  </a:lnTo>
                  <a:close/>
                  <a:moveTo>
                    <a:pt x="91161" y="112092"/>
                  </a:moveTo>
                  <a:lnTo>
                    <a:pt x="105884" y="120605"/>
                  </a:lnTo>
                  <a:lnTo>
                    <a:pt x="91273" y="129045"/>
                  </a:lnTo>
                  <a:lnTo>
                    <a:pt x="76550" y="120531"/>
                  </a:lnTo>
                  <a:lnTo>
                    <a:pt x="91161" y="112092"/>
                  </a:lnTo>
                  <a:close/>
                  <a:moveTo>
                    <a:pt x="121610" y="112166"/>
                  </a:moveTo>
                  <a:lnTo>
                    <a:pt x="136332" y="120642"/>
                  </a:lnTo>
                  <a:lnTo>
                    <a:pt x="121684" y="129082"/>
                  </a:lnTo>
                  <a:lnTo>
                    <a:pt x="106999" y="120605"/>
                  </a:lnTo>
                  <a:lnTo>
                    <a:pt x="121610" y="112166"/>
                  </a:lnTo>
                  <a:close/>
                  <a:moveTo>
                    <a:pt x="152059" y="112203"/>
                  </a:moveTo>
                  <a:lnTo>
                    <a:pt x="166781" y="120717"/>
                  </a:lnTo>
                  <a:lnTo>
                    <a:pt x="152133" y="129156"/>
                  </a:lnTo>
                  <a:lnTo>
                    <a:pt x="137411" y="120642"/>
                  </a:lnTo>
                  <a:lnTo>
                    <a:pt x="152059" y="112203"/>
                  </a:lnTo>
                  <a:close/>
                  <a:moveTo>
                    <a:pt x="182470" y="112277"/>
                  </a:moveTo>
                  <a:lnTo>
                    <a:pt x="197193" y="120754"/>
                  </a:lnTo>
                  <a:lnTo>
                    <a:pt x="182582" y="129193"/>
                  </a:lnTo>
                  <a:lnTo>
                    <a:pt x="167859" y="120717"/>
                  </a:lnTo>
                  <a:lnTo>
                    <a:pt x="182470" y="112277"/>
                  </a:lnTo>
                  <a:close/>
                  <a:moveTo>
                    <a:pt x="212919" y="112315"/>
                  </a:moveTo>
                  <a:lnTo>
                    <a:pt x="227642" y="120828"/>
                  </a:lnTo>
                  <a:lnTo>
                    <a:pt x="213031" y="129268"/>
                  </a:lnTo>
                  <a:lnTo>
                    <a:pt x="198308" y="120754"/>
                  </a:lnTo>
                  <a:lnTo>
                    <a:pt x="212919" y="112315"/>
                  </a:lnTo>
                  <a:close/>
                  <a:moveTo>
                    <a:pt x="243368" y="112389"/>
                  </a:moveTo>
                  <a:lnTo>
                    <a:pt x="258090" y="120866"/>
                  </a:lnTo>
                  <a:lnTo>
                    <a:pt x="243479" y="129305"/>
                  </a:lnTo>
                  <a:lnTo>
                    <a:pt x="228757" y="120828"/>
                  </a:lnTo>
                  <a:lnTo>
                    <a:pt x="243368" y="112389"/>
                  </a:lnTo>
                  <a:close/>
                  <a:moveTo>
                    <a:pt x="15095" y="120754"/>
                  </a:moveTo>
                  <a:lnTo>
                    <a:pt x="29817" y="129268"/>
                  </a:lnTo>
                  <a:lnTo>
                    <a:pt x="15207" y="137707"/>
                  </a:lnTo>
                  <a:lnTo>
                    <a:pt x="484" y="129193"/>
                  </a:lnTo>
                  <a:lnTo>
                    <a:pt x="15095" y="120754"/>
                  </a:lnTo>
                  <a:close/>
                  <a:moveTo>
                    <a:pt x="45544" y="120828"/>
                  </a:moveTo>
                  <a:lnTo>
                    <a:pt x="60266" y="129305"/>
                  </a:lnTo>
                  <a:lnTo>
                    <a:pt x="45655" y="137744"/>
                  </a:lnTo>
                  <a:lnTo>
                    <a:pt x="30933" y="129268"/>
                  </a:lnTo>
                  <a:lnTo>
                    <a:pt x="45544" y="120828"/>
                  </a:lnTo>
                  <a:close/>
                  <a:moveTo>
                    <a:pt x="75993" y="120866"/>
                  </a:moveTo>
                  <a:lnTo>
                    <a:pt x="90715" y="129379"/>
                  </a:lnTo>
                  <a:lnTo>
                    <a:pt x="76104" y="137819"/>
                  </a:lnTo>
                  <a:lnTo>
                    <a:pt x="61382" y="129305"/>
                  </a:lnTo>
                  <a:lnTo>
                    <a:pt x="75993" y="120866"/>
                  </a:lnTo>
                  <a:close/>
                  <a:moveTo>
                    <a:pt x="106441" y="120903"/>
                  </a:moveTo>
                  <a:lnTo>
                    <a:pt x="121164" y="129416"/>
                  </a:lnTo>
                  <a:lnTo>
                    <a:pt x="106516" y="137856"/>
                  </a:lnTo>
                  <a:lnTo>
                    <a:pt x="91793" y="129379"/>
                  </a:lnTo>
                  <a:lnTo>
                    <a:pt x="106441" y="120903"/>
                  </a:lnTo>
                  <a:close/>
                  <a:moveTo>
                    <a:pt x="136890" y="120977"/>
                  </a:moveTo>
                  <a:lnTo>
                    <a:pt x="151575" y="129491"/>
                  </a:lnTo>
                  <a:lnTo>
                    <a:pt x="136964" y="137930"/>
                  </a:lnTo>
                  <a:lnTo>
                    <a:pt x="122242" y="129416"/>
                  </a:lnTo>
                  <a:lnTo>
                    <a:pt x="136890" y="120977"/>
                  </a:lnTo>
                  <a:close/>
                  <a:moveTo>
                    <a:pt x="167302" y="121014"/>
                  </a:moveTo>
                  <a:lnTo>
                    <a:pt x="182024" y="129528"/>
                  </a:lnTo>
                  <a:lnTo>
                    <a:pt x="167413" y="137967"/>
                  </a:lnTo>
                  <a:lnTo>
                    <a:pt x="152691" y="129491"/>
                  </a:lnTo>
                  <a:lnTo>
                    <a:pt x="167302" y="121014"/>
                  </a:lnTo>
                  <a:close/>
                  <a:moveTo>
                    <a:pt x="197750" y="121089"/>
                  </a:moveTo>
                  <a:lnTo>
                    <a:pt x="212473" y="129565"/>
                  </a:lnTo>
                  <a:lnTo>
                    <a:pt x="197862" y="138042"/>
                  </a:lnTo>
                  <a:lnTo>
                    <a:pt x="183139" y="129528"/>
                  </a:lnTo>
                  <a:lnTo>
                    <a:pt x="197750" y="121089"/>
                  </a:lnTo>
                  <a:close/>
                  <a:moveTo>
                    <a:pt x="228199" y="121126"/>
                  </a:moveTo>
                  <a:lnTo>
                    <a:pt x="242922" y="129639"/>
                  </a:lnTo>
                  <a:lnTo>
                    <a:pt x="228311" y="138079"/>
                  </a:lnTo>
                  <a:lnTo>
                    <a:pt x="213588" y="129565"/>
                  </a:lnTo>
                  <a:lnTo>
                    <a:pt x="228199" y="121126"/>
                  </a:lnTo>
                  <a:close/>
                  <a:moveTo>
                    <a:pt x="258648" y="121200"/>
                  </a:moveTo>
                  <a:lnTo>
                    <a:pt x="273370" y="129677"/>
                  </a:lnTo>
                  <a:lnTo>
                    <a:pt x="258722" y="138116"/>
                  </a:lnTo>
                  <a:lnTo>
                    <a:pt x="244000" y="129639"/>
                  </a:lnTo>
                  <a:lnTo>
                    <a:pt x="258648" y="121200"/>
                  </a:lnTo>
                  <a:close/>
                  <a:moveTo>
                    <a:pt x="30375" y="129565"/>
                  </a:moveTo>
                  <a:lnTo>
                    <a:pt x="45098" y="138079"/>
                  </a:lnTo>
                  <a:lnTo>
                    <a:pt x="30487" y="146518"/>
                  </a:lnTo>
                  <a:lnTo>
                    <a:pt x="15764" y="138004"/>
                  </a:lnTo>
                  <a:lnTo>
                    <a:pt x="30375" y="129565"/>
                  </a:lnTo>
                  <a:close/>
                  <a:moveTo>
                    <a:pt x="60824" y="129639"/>
                  </a:moveTo>
                  <a:lnTo>
                    <a:pt x="75546" y="138116"/>
                  </a:lnTo>
                  <a:lnTo>
                    <a:pt x="60898" y="146555"/>
                  </a:lnTo>
                  <a:lnTo>
                    <a:pt x="46213" y="138079"/>
                  </a:lnTo>
                  <a:lnTo>
                    <a:pt x="60824" y="129639"/>
                  </a:lnTo>
                  <a:close/>
                  <a:moveTo>
                    <a:pt x="91273" y="129677"/>
                  </a:moveTo>
                  <a:lnTo>
                    <a:pt x="105995" y="138190"/>
                  </a:lnTo>
                  <a:lnTo>
                    <a:pt x="91347" y="146630"/>
                  </a:lnTo>
                  <a:lnTo>
                    <a:pt x="76625" y="138116"/>
                  </a:lnTo>
                  <a:lnTo>
                    <a:pt x="91273" y="129677"/>
                  </a:lnTo>
                  <a:close/>
                  <a:moveTo>
                    <a:pt x="121684" y="129751"/>
                  </a:moveTo>
                  <a:lnTo>
                    <a:pt x="136407" y="138228"/>
                  </a:lnTo>
                  <a:lnTo>
                    <a:pt x="121796" y="146667"/>
                  </a:lnTo>
                  <a:lnTo>
                    <a:pt x="107073" y="138190"/>
                  </a:lnTo>
                  <a:lnTo>
                    <a:pt x="121684" y="129751"/>
                  </a:lnTo>
                  <a:close/>
                  <a:moveTo>
                    <a:pt x="152133" y="129788"/>
                  </a:moveTo>
                  <a:lnTo>
                    <a:pt x="166856" y="138302"/>
                  </a:lnTo>
                  <a:lnTo>
                    <a:pt x="152245" y="146741"/>
                  </a:lnTo>
                  <a:lnTo>
                    <a:pt x="137522" y="138228"/>
                  </a:lnTo>
                  <a:lnTo>
                    <a:pt x="152133" y="129788"/>
                  </a:lnTo>
                  <a:close/>
                  <a:moveTo>
                    <a:pt x="182582" y="129863"/>
                  </a:moveTo>
                  <a:lnTo>
                    <a:pt x="197304" y="138339"/>
                  </a:lnTo>
                  <a:lnTo>
                    <a:pt x="182693" y="146778"/>
                  </a:lnTo>
                  <a:lnTo>
                    <a:pt x="167971" y="138302"/>
                  </a:lnTo>
                  <a:lnTo>
                    <a:pt x="182582" y="129863"/>
                  </a:lnTo>
                  <a:close/>
                  <a:moveTo>
                    <a:pt x="213031" y="129900"/>
                  </a:moveTo>
                  <a:lnTo>
                    <a:pt x="227753" y="138413"/>
                  </a:lnTo>
                  <a:lnTo>
                    <a:pt x="213105" y="146853"/>
                  </a:lnTo>
                  <a:lnTo>
                    <a:pt x="198420" y="138339"/>
                  </a:lnTo>
                  <a:lnTo>
                    <a:pt x="213031" y="129900"/>
                  </a:lnTo>
                  <a:close/>
                  <a:moveTo>
                    <a:pt x="243479" y="129974"/>
                  </a:moveTo>
                  <a:lnTo>
                    <a:pt x="258202" y="138451"/>
                  </a:lnTo>
                  <a:lnTo>
                    <a:pt x="243554" y="146890"/>
                  </a:lnTo>
                  <a:lnTo>
                    <a:pt x="228831" y="138413"/>
                  </a:lnTo>
                  <a:lnTo>
                    <a:pt x="243479" y="129974"/>
                  </a:lnTo>
                  <a:close/>
                  <a:moveTo>
                    <a:pt x="15207" y="138339"/>
                  </a:moveTo>
                  <a:lnTo>
                    <a:pt x="29929" y="146816"/>
                  </a:lnTo>
                  <a:lnTo>
                    <a:pt x="15281" y="155255"/>
                  </a:lnTo>
                  <a:lnTo>
                    <a:pt x="596" y="146778"/>
                  </a:lnTo>
                  <a:lnTo>
                    <a:pt x="15207" y="138339"/>
                  </a:lnTo>
                  <a:close/>
                  <a:moveTo>
                    <a:pt x="45655" y="138376"/>
                  </a:moveTo>
                  <a:lnTo>
                    <a:pt x="60378" y="146890"/>
                  </a:lnTo>
                  <a:lnTo>
                    <a:pt x="45730" y="155329"/>
                  </a:lnTo>
                  <a:lnTo>
                    <a:pt x="31007" y="146816"/>
                  </a:lnTo>
                  <a:lnTo>
                    <a:pt x="45655" y="138376"/>
                  </a:lnTo>
                  <a:close/>
                  <a:moveTo>
                    <a:pt x="76104" y="138451"/>
                  </a:moveTo>
                  <a:lnTo>
                    <a:pt x="90789" y="146927"/>
                  </a:lnTo>
                  <a:lnTo>
                    <a:pt x="76178" y="155367"/>
                  </a:lnTo>
                  <a:lnTo>
                    <a:pt x="61456" y="146890"/>
                  </a:lnTo>
                  <a:lnTo>
                    <a:pt x="76104" y="138451"/>
                  </a:lnTo>
                  <a:close/>
                  <a:moveTo>
                    <a:pt x="106516" y="138488"/>
                  </a:moveTo>
                  <a:lnTo>
                    <a:pt x="121238" y="147002"/>
                  </a:lnTo>
                  <a:lnTo>
                    <a:pt x="106627" y="155441"/>
                  </a:lnTo>
                  <a:lnTo>
                    <a:pt x="91905" y="146927"/>
                  </a:lnTo>
                  <a:lnTo>
                    <a:pt x="106516" y="138488"/>
                  </a:lnTo>
                  <a:close/>
                  <a:moveTo>
                    <a:pt x="136964" y="138562"/>
                  </a:moveTo>
                  <a:lnTo>
                    <a:pt x="151687" y="147039"/>
                  </a:lnTo>
                  <a:lnTo>
                    <a:pt x="137076" y="155478"/>
                  </a:lnTo>
                  <a:lnTo>
                    <a:pt x="122353" y="147002"/>
                  </a:lnTo>
                  <a:lnTo>
                    <a:pt x="136964" y="138562"/>
                  </a:lnTo>
                  <a:close/>
                  <a:moveTo>
                    <a:pt x="167413" y="138599"/>
                  </a:moveTo>
                  <a:lnTo>
                    <a:pt x="182136" y="147113"/>
                  </a:lnTo>
                  <a:lnTo>
                    <a:pt x="167525" y="155552"/>
                  </a:lnTo>
                  <a:lnTo>
                    <a:pt x="152802" y="147039"/>
                  </a:lnTo>
                  <a:lnTo>
                    <a:pt x="167413" y="138599"/>
                  </a:lnTo>
                  <a:close/>
                  <a:moveTo>
                    <a:pt x="197862" y="138674"/>
                  </a:moveTo>
                  <a:lnTo>
                    <a:pt x="212584" y="147150"/>
                  </a:lnTo>
                  <a:lnTo>
                    <a:pt x="197936" y="155590"/>
                  </a:lnTo>
                  <a:lnTo>
                    <a:pt x="183214" y="147113"/>
                  </a:lnTo>
                  <a:lnTo>
                    <a:pt x="197862" y="138674"/>
                  </a:lnTo>
                  <a:close/>
                  <a:moveTo>
                    <a:pt x="228311" y="138711"/>
                  </a:moveTo>
                  <a:lnTo>
                    <a:pt x="242996" y="147225"/>
                  </a:lnTo>
                  <a:lnTo>
                    <a:pt x="228385" y="155664"/>
                  </a:lnTo>
                  <a:lnTo>
                    <a:pt x="213663" y="147150"/>
                  </a:lnTo>
                  <a:lnTo>
                    <a:pt x="228311" y="138711"/>
                  </a:lnTo>
                  <a:close/>
                  <a:moveTo>
                    <a:pt x="258722" y="138785"/>
                  </a:moveTo>
                  <a:lnTo>
                    <a:pt x="273445" y="147262"/>
                  </a:lnTo>
                  <a:lnTo>
                    <a:pt x="258834" y="155701"/>
                  </a:lnTo>
                  <a:lnTo>
                    <a:pt x="244111" y="147225"/>
                  </a:lnTo>
                  <a:lnTo>
                    <a:pt x="258722" y="138785"/>
                  </a:lnTo>
                  <a:close/>
                  <a:moveTo>
                    <a:pt x="18367" y="0"/>
                  </a:moveTo>
                  <a:lnTo>
                    <a:pt x="29148" y="6209"/>
                  </a:lnTo>
                  <a:lnTo>
                    <a:pt x="14537" y="14686"/>
                  </a:lnTo>
                  <a:lnTo>
                    <a:pt x="1" y="6283"/>
                  </a:lnTo>
                  <a:lnTo>
                    <a:pt x="1" y="6915"/>
                  </a:lnTo>
                  <a:lnTo>
                    <a:pt x="13980" y="14983"/>
                  </a:lnTo>
                  <a:lnTo>
                    <a:pt x="1" y="23051"/>
                  </a:lnTo>
                  <a:lnTo>
                    <a:pt x="1" y="23683"/>
                  </a:lnTo>
                  <a:lnTo>
                    <a:pt x="14537" y="15318"/>
                  </a:lnTo>
                  <a:lnTo>
                    <a:pt x="29260" y="23794"/>
                  </a:lnTo>
                  <a:lnTo>
                    <a:pt x="14649" y="32234"/>
                  </a:lnTo>
                  <a:lnTo>
                    <a:pt x="1" y="23794"/>
                  </a:lnTo>
                  <a:lnTo>
                    <a:pt x="1" y="24426"/>
                  </a:lnTo>
                  <a:lnTo>
                    <a:pt x="14091" y="32568"/>
                  </a:lnTo>
                  <a:lnTo>
                    <a:pt x="1" y="40673"/>
                  </a:lnTo>
                  <a:lnTo>
                    <a:pt x="1" y="41305"/>
                  </a:lnTo>
                  <a:lnTo>
                    <a:pt x="14649" y="32866"/>
                  </a:lnTo>
                  <a:lnTo>
                    <a:pt x="29334" y="41379"/>
                  </a:lnTo>
                  <a:lnTo>
                    <a:pt x="14723" y="49819"/>
                  </a:lnTo>
                  <a:lnTo>
                    <a:pt x="1" y="41305"/>
                  </a:lnTo>
                  <a:lnTo>
                    <a:pt x="1" y="41937"/>
                  </a:lnTo>
                  <a:lnTo>
                    <a:pt x="14166" y="50153"/>
                  </a:lnTo>
                  <a:lnTo>
                    <a:pt x="1" y="58332"/>
                  </a:lnTo>
                  <a:lnTo>
                    <a:pt x="1" y="59485"/>
                  </a:lnTo>
                  <a:lnTo>
                    <a:pt x="14277" y="67701"/>
                  </a:lnTo>
                  <a:lnTo>
                    <a:pt x="1" y="75955"/>
                  </a:lnTo>
                  <a:lnTo>
                    <a:pt x="1" y="76996"/>
                  </a:lnTo>
                  <a:lnTo>
                    <a:pt x="14351" y="85286"/>
                  </a:lnTo>
                  <a:lnTo>
                    <a:pt x="1" y="93577"/>
                  </a:lnTo>
                  <a:lnTo>
                    <a:pt x="1" y="94506"/>
                  </a:lnTo>
                  <a:lnTo>
                    <a:pt x="14463" y="102871"/>
                  </a:lnTo>
                  <a:lnTo>
                    <a:pt x="1" y="111199"/>
                  </a:lnTo>
                  <a:lnTo>
                    <a:pt x="1" y="112017"/>
                  </a:lnTo>
                  <a:lnTo>
                    <a:pt x="14574" y="120419"/>
                  </a:lnTo>
                  <a:lnTo>
                    <a:pt x="1" y="128859"/>
                  </a:lnTo>
                  <a:lnTo>
                    <a:pt x="1" y="129565"/>
                  </a:lnTo>
                  <a:lnTo>
                    <a:pt x="14649" y="138004"/>
                  </a:lnTo>
                  <a:lnTo>
                    <a:pt x="38" y="146444"/>
                  </a:lnTo>
                  <a:lnTo>
                    <a:pt x="1" y="146444"/>
                  </a:lnTo>
                  <a:lnTo>
                    <a:pt x="1" y="147113"/>
                  </a:lnTo>
                  <a:lnTo>
                    <a:pt x="38" y="147076"/>
                  </a:lnTo>
                  <a:lnTo>
                    <a:pt x="14760" y="155590"/>
                  </a:lnTo>
                  <a:lnTo>
                    <a:pt x="6767" y="160200"/>
                  </a:lnTo>
                  <a:lnTo>
                    <a:pt x="7845" y="160200"/>
                  </a:lnTo>
                  <a:lnTo>
                    <a:pt x="15281" y="155924"/>
                  </a:lnTo>
                  <a:lnTo>
                    <a:pt x="22754" y="160200"/>
                  </a:lnTo>
                  <a:lnTo>
                    <a:pt x="23832" y="160200"/>
                  </a:lnTo>
                  <a:lnTo>
                    <a:pt x="15839" y="155590"/>
                  </a:lnTo>
                  <a:lnTo>
                    <a:pt x="30487" y="147150"/>
                  </a:lnTo>
                  <a:lnTo>
                    <a:pt x="45172" y="155627"/>
                  </a:lnTo>
                  <a:lnTo>
                    <a:pt x="37290" y="160200"/>
                  </a:lnTo>
                  <a:lnTo>
                    <a:pt x="38406" y="160200"/>
                  </a:lnTo>
                  <a:lnTo>
                    <a:pt x="45730" y="155961"/>
                  </a:lnTo>
                  <a:lnTo>
                    <a:pt x="53091" y="160200"/>
                  </a:lnTo>
                  <a:lnTo>
                    <a:pt x="54169" y="160200"/>
                  </a:lnTo>
                  <a:lnTo>
                    <a:pt x="46287" y="155627"/>
                  </a:lnTo>
                  <a:lnTo>
                    <a:pt x="60898" y="147187"/>
                  </a:lnTo>
                  <a:lnTo>
                    <a:pt x="75621" y="155701"/>
                  </a:lnTo>
                  <a:lnTo>
                    <a:pt x="67851" y="160200"/>
                  </a:lnTo>
                  <a:lnTo>
                    <a:pt x="68929" y="160200"/>
                  </a:lnTo>
                  <a:lnTo>
                    <a:pt x="76178" y="155999"/>
                  </a:lnTo>
                  <a:lnTo>
                    <a:pt x="83428" y="160200"/>
                  </a:lnTo>
                  <a:lnTo>
                    <a:pt x="84543" y="160200"/>
                  </a:lnTo>
                  <a:lnTo>
                    <a:pt x="76736" y="155701"/>
                  </a:lnTo>
                  <a:lnTo>
                    <a:pt x="91347" y="147262"/>
                  </a:lnTo>
                  <a:lnTo>
                    <a:pt x="106070" y="155738"/>
                  </a:lnTo>
                  <a:lnTo>
                    <a:pt x="98374" y="160200"/>
                  </a:lnTo>
                  <a:lnTo>
                    <a:pt x="99489" y="160200"/>
                  </a:lnTo>
                  <a:lnTo>
                    <a:pt x="106627" y="156073"/>
                  </a:lnTo>
                  <a:lnTo>
                    <a:pt x="113765" y="160200"/>
                  </a:lnTo>
                  <a:lnTo>
                    <a:pt x="114881" y="160200"/>
                  </a:lnTo>
                  <a:lnTo>
                    <a:pt x="107185" y="155738"/>
                  </a:lnTo>
                  <a:lnTo>
                    <a:pt x="121796" y="147299"/>
                  </a:lnTo>
                  <a:lnTo>
                    <a:pt x="136518" y="155813"/>
                  </a:lnTo>
                  <a:lnTo>
                    <a:pt x="128897" y="160200"/>
                  </a:lnTo>
                  <a:lnTo>
                    <a:pt x="130012" y="160200"/>
                  </a:lnTo>
                  <a:lnTo>
                    <a:pt x="137076" y="156110"/>
                  </a:lnTo>
                  <a:lnTo>
                    <a:pt x="144103" y="160200"/>
                  </a:lnTo>
                  <a:lnTo>
                    <a:pt x="145218" y="160200"/>
                  </a:lnTo>
                  <a:lnTo>
                    <a:pt x="137634" y="155813"/>
                  </a:lnTo>
                  <a:lnTo>
                    <a:pt x="152245" y="147373"/>
                  </a:lnTo>
                  <a:lnTo>
                    <a:pt x="166967" y="155850"/>
                  </a:lnTo>
                  <a:lnTo>
                    <a:pt x="159457" y="160200"/>
                  </a:lnTo>
                  <a:lnTo>
                    <a:pt x="160535" y="160200"/>
                  </a:lnTo>
                  <a:lnTo>
                    <a:pt x="167525" y="156184"/>
                  </a:lnTo>
                  <a:lnTo>
                    <a:pt x="174477" y="160200"/>
                  </a:lnTo>
                  <a:lnTo>
                    <a:pt x="175555" y="160200"/>
                  </a:lnTo>
                  <a:lnTo>
                    <a:pt x="168045" y="155850"/>
                  </a:lnTo>
                  <a:lnTo>
                    <a:pt x="182693" y="147410"/>
                  </a:lnTo>
                  <a:lnTo>
                    <a:pt x="197379" y="155924"/>
                  </a:lnTo>
                  <a:lnTo>
                    <a:pt x="189980" y="160200"/>
                  </a:lnTo>
                  <a:lnTo>
                    <a:pt x="191096" y="160200"/>
                  </a:lnTo>
                  <a:lnTo>
                    <a:pt x="197936" y="156222"/>
                  </a:lnTo>
                  <a:lnTo>
                    <a:pt x="204814" y="160200"/>
                  </a:lnTo>
                  <a:lnTo>
                    <a:pt x="205930" y="160200"/>
                  </a:lnTo>
                  <a:lnTo>
                    <a:pt x="198494" y="155924"/>
                  </a:lnTo>
                  <a:lnTo>
                    <a:pt x="213105" y="147485"/>
                  </a:lnTo>
                  <a:lnTo>
                    <a:pt x="227827" y="155961"/>
                  </a:lnTo>
                  <a:lnTo>
                    <a:pt x="220503" y="160200"/>
                  </a:lnTo>
                  <a:lnTo>
                    <a:pt x="221619" y="160200"/>
                  </a:lnTo>
                  <a:lnTo>
                    <a:pt x="228385" y="156296"/>
                  </a:lnTo>
                  <a:lnTo>
                    <a:pt x="235151" y="160200"/>
                  </a:lnTo>
                  <a:lnTo>
                    <a:pt x="236267" y="160200"/>
                  </a:lnTo>
                  <a:lnTo>
                    <a:pt x="228943" y="155961"/>
                  </a:lnTo>
                  <a:lnTo>
                    <a:pt x="243554" y="147522"/>
                  </a:lnTo>
                  <a:lnTo>
                    <a:pt x="258276" y="156036"/>
                  </a:lnTo>
                  <a:lnTo>
                    <a:pt x="251064" y="160200"/>
                  </a:lnTo>
                  <a:lnTo>
                    <a:pt x="252142" y="160200"/>
                  </a:lnTo>
                  <a:lnTo>
                    <a:pt x="258834" y="156333"/>
                  </a:lnTo>
                  <a:lnTo>
                    <a:pt x="265489" y="160200"/>
                  </a:lnTo>
                  <a:lnTo>
                    <a:pt x="266604" y="160200"/>
                  </a:lnTo>
                  <a:lnTo>
                    <a:pt x="259392" y="156036"/>
                  </a:lnTo>
                  <a:lnTo>
                    <a:pt x="274002" y="147596"/>
                  </a:lnTo>
                  <a:lnTo>
                    <a:pt x="285528" y="154251"/>
                  </a:lnTo>
                  <a:lnTo>
                    <a:pt x="285528" y="153619"/>
                  </a:lnTo>
                  <a:lnTo>
                    <a:pt x="274560" y="147262"/>
                  </a:lnTo>
                  <a:lnTo>
                    <a:pt x="285528" y="140942"/>
                  </a:lnTo>
                  <a:lnTo>
                    <a:pt x="285528" y="140310"/>
                  </a:lnTo>
                  <a:lnTo>
                    <a:pt x="274002" y="146964"/>
                  </a:lnTo>
                  <a:lnTo>
                    <a:pt x="259280" y="138451"/>
                  </a:lnTo>
                  <a:lnTo>
                    <a:pt x="273891" y="130011"/>
                  </a:lnTo>
                  <a:lnTo>
                    <a:pt x="285528" y="136703"/>
                  </a:lnTo>
                  <a:lnTo>
                    <a:pt x="285528" y="136071"/>
                  </a:lnTo>
                  <a:lnTo>
                    <a:pt x="274449" y="129677"/>
                  </a:lnTo>
                  <a:lnTo>
                    <a:pt x="285528" y="123319"/>
                  </a:lnTo>
                  <a:lnTo>
                    <a:pt x="285528" y="122650"/>
                  </a:lnTo>
                  <a:lnTo>
                    <a:pt x="273891" y="129379"/>
                  </a:lnTo>
                  <a:lnTo>
                    <a:pt x="259206" y="120866"/>
                  </a:lnTo>
                  <a:lnTo>
                    <a:pt x="273817" y="112426"/>
                  </a:lnTo>
                  <a:lnTo>
                    <a:pt x="285528" y="119193"/>
                  </a:lnTo>
                  <a:lnTo>
                    <a:pt x="285528" y="118560"/>
                  </a:lnTo>
                  <a:lnTo>
                    <a:pt x="274374" y="112129"/>
                  </a:lnTo>
                  <a:lnTo>
                    <a:pt x="285528" y="105660"/>
                  </a:lnTo>
                  <a:lnTo>
                    <a:pt x="285528" y="105028"/>
                  </a:lnTo>
                  <a:lnTo>
                    <a:pt x="273817" y="111794"/>
                  </a:lnTo>
                  <a:lnTo>
                    <a:pt x="259094" y="103318"/>
                  </a:lnTo>
                  <a:lnTo>
                    <a:pt x="273705" y="94878"/>
                  </a:lnTo>
                  <a:lnTo>
                    <a:pt x="285528" y="101682"/>
                  </a:lnTo>
                  <a:lnTo>
                    <a:pt x="285528" y="101050"/>
                  </a:lnTo>
                  <a:lnTo>
                    <a:pt x="274263" y="94544"/>
                  </a:lnTo>
                  <a:lnTo>
                    <a:pt x="285528" y="88037"/>
                  </a:lnTo>
                  <a:lnTo>
                    <a:pt x="285528" y="87405"/>
                  </a:lnTo>
                  <a:lnTo>
                    <a:pt x="273705" y="94209"/>
                  </a:lnTo>
                  <a:lnTo>
                    <a:pt x="258983" y="85732"/>
                  </a:lnTo>
                  <a:lnTo>
                    <a:pt x="273631" y="77293"/>
                  </a:lnTo>
                  <a:lnTo>
                    <a:pt x="285528" y="84171"/>
                  </a:lnTo>
                  <a:lnTo>
                    <a:pt x="285528" y="83539"/>
                  </a:lnTo>
                  <a:lnTo>
                    <a:pt x="274188" y="76958"/>
                  </a:lnTo>
                  <a:lnTo>
                    <a:pt x="285528" y="70415"/>
                  </a:lnTo>
                  <a:lnTo>
                    <a:pt x="285528" y="69783"/>
                  </a:lnTo>
                  <a:lnTo>
                    <a:pt x="273631" y="76661"/>
                  </a:lnTo>
                  <a:lnTo>
                    <a:pt x="258908" y="68147"/>
                  </a:lnTo>
                  <a:lnTo>
                    <a:pt x="273519" y="59708"/>
                  </a:lnTo>
                  <a:lnTo>
                    <a:pt x="285528" y="66623"/>
                  </a:lnTo>
                  <a:lnTo>
                    <a:pt x="285528" y="65991"/>
                  </a:lnTo>
                  <a:lnTo>
                    <a:pt x="274077" y="59373"/>
                  </a:lnTo>
                  <a:lnTo>
                    <a:pt x="285528" y="52793"/>
                  </a:lnTo>
                  <a:lnTo>
                    <a:pt x="285528" y="52161"/>
                  </a:lnTo>
                  <a:lnTo>
                    <a:pt x="273519" y="59076"/>
                  </a:lnTo>
                  <a:lnTo>
                    <a:pt x="258797" y="50562"/>
                  </a:lnTo>
                  <a:lnTo>
                    <a:pt x="273445" y="42123"/>
                  </a:lnTo>
                  <a:lnTo>
                    <a:pt x="285528" y="49112"/>
                  </a:lnTo>
                  <a:lnTo>
                    <a:pt x="285528" y="48480"/>
                  </a:lnTo>
                  <a:lnTo>
                    <a:pt x="273965" y="41825"/>
                  </a:lnTo>
                  <a:lnTo>
                    <a:pt x="285528" y="35133"/>
                  </a:lnTo>
                  <a:lnTo>
                    <a:pt x="285528" y="34501"/>
                  </a:lnTo>
                  <a:lnTo>
                    <a:pt x="273445" y="41491"/>
                  </a:lnTo>
                  <a:lnTo>
                    <a:pt x="258722" y="33014"/>
                  </a:lnTo>
                  <a:lnTo>
                    <a:pt x="273333" y="24575"/>
                  </a:lnTo>
                  <a:lnTo>
                    <a:pt x="285528" y="31602"/>
                  </a:lnTo>
                  <a:lnTo>
                    <a:pt x="285528" y="30969"/>
                  </a:lnTo>
                  <a:lnTo>
                    <a:pt x="273891" y="24240"/>
                  </a:lnTo>
                  <a:lnTo>
                    <a:pt x="285528" y="17511"/>
                  </a:lnTo>
                  <a:lnTo>
                    <a:pt x="285528" y="16879"/>
                  </a:lnTo>
                  <a:lnTo>
                    <a:pt x="273333" y="23906"/>
                  </a:lnTo>
                  <a:lnTo>
                    <a:pt x="258611" y="15429"/>
                  </a:lnTo>
                  <a:lnTo>
                    <a:pt x="273259" y="6990"/>
                  </a:lnTo>
                  <a:lnTo>
                    <a:pt x="285528" y="14091"/>
                  </a:lnTo>
                  <a:lnTo>
                    <a:pt x="285528" y="13459"/>
                  </a:lnTo>
                  <a:lnTo>
                    <a:pt x="273779" y="6655"/>
                  </a:lnTo>
                  <a:lnTo>
                    <a:pt x="285342" y="0"/>
                  </a:lnTo>
                  <a:lnTo>
                    <a:pt x="284226" y="0"/>
                  </a:lnTo>
                  <a:lnTo>
                    <a:pt x="273259" y="6358"/>
                  </a:lnTo>
                  <a:lnTo>
                    <a:pt x="262254" y="0"/>
                  </a:lnTo>
                  <a:lnTo>
                    <a:pt x="261139" y="0"/>
                  </a:lnTo>
                  <a:lnTo>
                    <a:pt x="272701" y="6655"/>
                  </a:lnTo>
                  <a:lnTo>
                    <a:pt x="258053" y="15095"/>
                  </a:lnTo>
                  <a:lnTo>
                    <a:pt x="243368" y="6618"/>
                  </a:lnTo>
                  <a:lnTo>
                    <a:pt x="254781" y="0"/>
                  </a:lnTo>
                  <a:lnTo>
                    <a:pt x="253703" y="0"/>
                  </a:lnTo>
                  <a:lnTo>
                    <a:pt x="242810" y="6283"/>
                  </a:lnTo>
                  <a:lnTo>
                    <a:pt x="231917" y="0"/>
                  </a:lnTo>
                  <a:lnTo>
                    <a:pt x="230802" y="0"/>
                  </a:lnTo>
                  <a:lnTo>
                    <a:pt x="242252" y="6618"/>
                  </a:lnTo>
                  <a:lnTo>
                    <a:pt x="227642" y="15057"/>
                  </a:lnTo>
                  <a:lnTo>
                    <a:pt x="212919" y="6544"/>
                  </a:lnTo>
                  <a:lnTo>
                    <a:pt x="224258" y="0"/>
                  </a:lnTo>
                  <a:lnTo>
                    <a:pt x="223143" y="0"/>
                  </a:lnTo>
                  <a:lnTo>
                    <a:pt x="212361" y="6246"/>
                  </a:lnTo>
                  <a:lnTo>
                    <a:pt x="201543" y="0"/>
                  </a:lnTo>
                  <a:lnTo>
                    <a:pt x="200464" y="0"/>
                  </a:lnTo>
                  <a:lnTo>
                    <a:pt x="211804" y="6544"/>
                  </a:lnTo>
                  <a:lnTo>
                    <a:pt x="197193" y="14983"/>
                  </a:lnTo>
                  <a:lnTo>
                    <a:pt x="182470" y="6506"/>
                  </a:lnTo>
                  <a:lnTo>
                    <a:pt x="193735" y="0"/>
                  </a:lnTo>
                  <a:lnTo>
                    <a:pt x="192620" y="0"/>
                  </a:lnTo>
                  <a:lnTo>
                    <a:pt x="181913" y="6172"/>
                  </a:lnTo>
                  <a:lnTo>
                    <a:pt x="171205" y="0"/>
                  </a:lnTo>
                  <a:lnTo>
                    <a:pt x="170127" y="0"/>
                  </a:lnTo>
                  <a:lnTo>
                    <a:pt x="181355" y="6506"/>
                  </a:lnTo>
                  <a:lnTo>
                    <a:pt x="166744" y="14946"/>
                  </a:lnTo>
                  <a:lnTo>
                    <a:pt x="152022" y="6432"/>
                  </a:lnTo>
                  <a:lnTo>
                    <a:pt x="163175" y="0"/>
                  </a:lnTo>
                  <a:lnTo>
                    <a:pt x="162097" y="0"/>
                  </a:lnTo>
                  <a:lnTo>
                    <a:pt x="151464" y="6135"/>
                  </a:lnTo>
                  <a:lnTo>
                    <a:pt x="140868" y="0"/>
                  </a:lnTo>
                  <a:lnTo>
                    <a:pt x="139753" y="0"/>
                  </a:lnTo>
                  <a:lnTo>
                    <a:pt x="150906" y="6432"/>
                  </a:lnTo>
                  <a:lnTo>
                    <a:pt x="136295" y="14871"/>
                  </a:lnTo>
                  <a:lnTo>
                    <a:pt x="121573" y="6395"/>
                  </a:lnTo>
                  <a:lnTo>
                    <a:pt x="132652" y="0"/>
                  </a:lnTo>
                  <a:lnTo>
                    <a:pt x="131536" y="0"/>
                  </a:lnTo>
                  <a:lnTo>
                    <a:pt x="121052" y="6060"/>
                  </a:lnTo>
                  <a:lnTo>
                    <a:pt x="110531" y="0"/>
                  </a:lnTo>
                  <a:lnTo>
                    <a:pt x="109416" y="0"/>
                  </a:lnTo>
                  <a:lnTo>
                    <a:pt x="120495" y="6395"/>
                  </a:lnTo>
                  <a:lnTo>
                    <a:pt x="105846" y="14834"/>
                  </a:lnTo>
                  <a:lnTo>
                    <a:pt x="91161" y="6321"/>
                  </a:lnTo>
                  <a:lnTo>
                    <a:pt x="102129" y="0"/>
                  </a:lnTo>
                  <a:lnTo>
                    <a:pt x="101013" y="0"/>
                  </a:lnTo>
                  <a:lnTo>
                    <a:pt x="90603" y="6023"/>
                  </a:lnTo>
                  <a:lnTo>
                    <a:pt x="80156" y="0"/>
                  </a:lnTo>
                  <a:lnTo>
                    <a:pt x="79078" y="0"/>
                  </a:lnTo>
                  <a:lnTo>
                    <a:pt x="90046" y="6321"/>
                  </a:lnTo>
                  <a:lnTo>
                    <a:pt x="75435" y="14760"/>
                  </a:lnTo>
                  <a:lnTo>
                    <a:pt x="60712" y="6283"/>
                  </a:lnTo>
                  <a:lnTo>
                    <a:pt x="71568" y="0"/>
                  </a:lnTo>
                  <a:lnTo>
                    <a:pt x="70490" y="0"/>
                  </a:lnTo>
                  <a:lnTo>
                    <a:pt x="60155" y="5949"/>
                  </a:lnTo>
                  <a:lnTo>
                    <a:pt x="49819" y="0"/>
                  </a:lnTo>
                  <a:lnTo>
                    <a:pt x="48741" y="0"/>
                  </a:lnTo>
                  <a:lnTo>
                    <a:pt x="59597" y="6283"/>
                  </a:lnTo>
                  <a:lnTo>
                    <a:pt x="44986" y="14723"/>
                  </a:lnTo>
                  <a:lnTo>
                    <a:pt x="30264" y="6209"/>
                  </a:lnTo>
                  <a:lnTo>
                    <a:pt x="41045" y="0"/>
                  </a:lnTo>
                  <a:lnTo>
                    <a:pt x="39930" y="0"/>
                  </a:lnTo>
                  <a:lnTo>
                    <a:pt x="29706" y="5912"/>
                  </a:lnTo>
                  <a:lnTo>
                    <a:pt x="1948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23" name="Google Shape;3323;p21"/>
          <p:cNvSpPr txBox="1"/>
          <p:nvPr>
            <p:ph type="title"/>
          </p:nvPr>
        </p:nvSpPr>
        <p:spPr>
          <a:xfrm>
            <a:off x="2412884" y="1646520"/>
            <a:ext cx="1978200" cy="36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b="1" sz="2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324" name="Google Shape;3324;p21"/>
          <p:cNvSpPr txBox="1"/>
          <p:nvPr>
            <p:ph idx="1" type="subTitle"/>
          </p:nvPr>
        </p:nvSpPr>
        <p:spPr>
          <a:xfrm>
            <a:off x="2412884" y="1863951"/>
            <a:ext cx="19782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25" name="Google Shape;3325;p21"/>
          <p:cNvSpPr txBox="1"/>
          <p:nvPr>
            <p:ph idx="2" type="title"/>
          </p:nvPr>
        </p:nvSpPr>
        <p:spPr>
          <a:xfrm>
            <a:off x="5769224" y="1646520"/>
            <a:ext cx="1978200" cy="36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b="1" sz="2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326" name="Google Shape;3326;p21"/>
          <p:cNvSpPr txBox="1"/>
          <p:nvPr>
            <p:ph idx="3" type="subTitle"/>
          </p:nvPr>
        </p:nvSpPr>
        <p:spPr>
          <a:xfrm>
            <a:off x="5769224" y="1863951"/>
            <a:ext cx="19782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27" name="Google Shape;3327;p21"/>
          <p:cNvSpPr txBox="1"/>
          <p:nvPr>
            <p:ph idx="4" type="title"/>
          </p:nvPr>
        </p:nvSpPr>
        <p:spPr>
          <a:xfrm>
            <a:off x="2412884" y="3199081"/>
            <a:ext cx="1975200" cy="36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b="1" sz="2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328" name="Google Shape;3328;p21"/>
          <p:cNvSpPr txBox="1"/>
          <p:nvPr>
            <p:ph idx="5" type="subTitle"/>
          </p:nvPr>
        </p:nvSpPr>
        <p:spPr>
          <a:xfrm>
            <a:off x="2412884" y="3416512"/>
            <a:ext cx="19782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29" name="Google Shape;3329;p21"/>
          <p:cNvSpPr txBox="1"/>
          <p:nvPr>
            <p:ph idx="6" type="title"/>
          </p:nvPr>
        </p:nvSpPr>
        <p:spPr>
          <a:xfrm>
            <a:off x="5769224" y="3199081"/>
            <a:ext cx="1978200" cy="36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b="1" sz="2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330" name="Google Shape;3330;p21"/>
          <p:cNvSpPr txBox="1"/>
          <p:nvPr>
            <p:ph idx="7" type="subTitle"/>
          </p:nvPr>
        </p:nvSpPr>
        <p:spPr>
          <a:xfrm>
            <a:off x="5769224" y="3416512"/>
            <a:ext cx="19782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31" name="Google Shape;3331;p21"/>
          <p:cNvSpPr txBox="1"/>
          <p:nvPr>
            <p:ph idx="8" type="title"/>
          </p:nvPr>
        </p:nvSpPr>
        <p:spPr>
          <a:xfrm>
            <a:off x="720000" y="365760"/>
            <a:ext cx="7704000" cy="548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pic>
        <p:nvPicPr>
          <p:cNvPr id="3332" name="Google Shape;3332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41501" y="1143050"/>
            <a:ext cx="440784" cy="41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3" name="Google Shape;3333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06076" y="465400"/>
            <a:ext cx="440784" cy="41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4" name="Google Shape;3334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0627" y="1180858"/>
            <a:ext cx="748000" cy="69847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35" name="Google Shape;3335;p21"/>
          <p:cNvGrpSpPr/>
          <p:nvPr/>
        </p:nvGrpSpPr>
        <p:grpSpPr>
          <a:xfrm>
            <a:off x="228594" y="2949362"/>
            <a:ext cx="1056393" cy="1908564"/>
            <a:chOff x="3074069" y="2899524"/>
            <a:chExt cx="1056393" cy="1908564"/>
          </a:xfrm>
        </p:grpSpPr>
        <p:sp>
          <p:nvSpPr>
            <p:cNvPr id="3336" name="Google Shape;3336;p21"/>
            <p:cNvSpPr/>
            <p:nvPr/>
          </p:nvSpPr>
          <p:spPr>
            <a:xfrm>
              <a:off x="3791142" y="4642217"/>
              <a:ext cx="339320" cy="165872"/>
            </a:xfrm>
            <a:custGeom>
              <a:rect b="b" l="l" r="r" t="t"/>
              <a:pathLst>
                <a:path extrusionOk="0" h="11123" w="19771">
                  <a:moveTo>
                    <a:pt x="9896" y="1"/>
                  </a:moveTo>
                  <a:lnTo>
                    <a:pt x="9385" y="21"/>
                  </a:lnTo>
                  <a:lnTo>
                    <a:pt x="8873" y="42"/>
                  </a:lnTo>
                  <a:lnTo>
                    <a:pt x="8383" y="62"/>
                  </a:lnTo>
                  <a:lnTo>
                    <a:pt x="7892" y="124"/>
                  </a:lnTo>
                  <a:lnTo>
                    <a:pt x="7422" y="185"/>
                  </a:lnTo>
                  <a:lnTo>
                    <a:pt x="6952" y="267"/>
                  </a:lnTo>
                  <a:lnTo>
                    <a:pt x="6482" y="348"/>
                  </a:lnTo>
                  <a:lnTo>
                    <a:pt x="6032" y="451"/>
                  </a:lnTo>
                  <a:lnTo>
                    <a:pt x="5602" y="553"/>
                  </a:lnTo>
                  <a:lnTo>
                    <a:pt x="5173" y="676"/>
                  </a:lnTo>
                  <a:lnTo>
                    <a:pt x="4764" y="819"/>
                  </a:lnTo>
                  <a:lnTo>
                    <a:pt x="4355" y="962"/>
                  </a:lnTo>
                  <a:lnTo>
                    <a:pt x="3967" y="1105"/>
                  </a:lnTo>
                  <a:lnTo>
                    <a:pt x="3599" y="1268"/>
                  </a:lnTo>
                  <a:lnTo>
                    <a:pt x="3251" y="1452"/>
                  </a:lnTo>
                  <a:lnTo>
                    <a:pt x="2904" y="1636"/>
                  </a:lnTo>
                  <a:lnTo>
                    <a:pt x="2577" y="1820"/>
                  </a:lnTo>
                  <a:lnTo>
                    <a:pt x="2270" y="2025"/>
                  </a:lnTo>
                  <a:lnTo>
                    <a:pt x="1963" y="2250"/>
                  </a:lnTo>
                  <a:lnTo>
                    <a:pt x="1698" y="2454"/>
                  </a:lnTo>
                  <a:lnTo>
                    <a:pt x="1432" y="2679"/>
                  </a:lnTo>
                  <a:lnTo>
                    <a:pt x="1207" y="2924"/>
                  </a:lnTo>
                  <a:lnTo>
                    <a:pt x="982" y="3149"/>
                  </a:lnTo>
                  <a:lnTo>
                    <a:pt x="778" y="3395"/>
                  </a:lnTo>
                  <a:lnTo>
                    <a:pt x="614" y="3660"/>
                  </a:lnTo>
                  <a:lnTo>
                    <a:pt x="451" y="3906"/>
                  </a:lnTo>
                  <a:lnTo>
                    <a:pt x="328" y="4171"/>
                  </a:lnTo>
                  <a:lnTo>
                    <a:pt x="205" y="4458"/>
                  </a:lnTo>
                  <a:lnTo>
                    <a:pt x="123" y="4723"/>
                  </a:lnTo>
                  <a:lnTo>
                    <a:pt x="62" y="5010"/>
                  </a:lnTo>
                  <a:lnTo>
                    <a:pt x="21" y="5275"/>
                  </a:lnTo>
                  <a:lnTo>
                    <a:pt x="1" y="5562"/>
                  </a:lnTo>
                  <a:lnTo>
                    <a:pt x="21" y="5848"/>
                  </a:lnTo>
                  <a:lnTo>
                    <a:pt x="62" y="6134"/>
                  </a:lnTo>
                  <a:lnTo>
                    <a:pt x="123" y="6420"/>
                  </a:lnTo>
                  <a:lnTo>
                    <a:pt x="205" y="6686"/>
                  </a:lnTo>
                  <a:lnTo>
                    <a:pt x="328" y="6952"/>
                  </a:lnTo>
                  <a:lnTo>
                    <a:pt x="451" y="7218"/>
                  </a:lnTo>
                  <a:lnTo>
                    <a:pt x="614" y="7483"/>
                  </a:lnTo>
                  <a:lnTo>
                    <a:pt x="778" y="7729"/>
                  </a:lnTo>
                  <a:lnTo>
                    <a:pt x="982" y="7974"/>
                  </a:lnTo>
                  <a:lnTo>
                    <a:pt x="1207" y="8219"/>
                  </a:lnTo>
                  <a:lnTo>
                    <a:pt x="1432" y="8444"/>
                  </a:lnTo>
                  <a:lnTo>
                    <a:pt x="1698" y="8669"/>
                  </a:lnTo>
                  <a:lnTo>
                    <a:pt x="1963" y="8894"/>
                  </a:lnTo>
                  <a:lnTo>
                    <a:pt x="2270" y="9098"/>
                  </a:lnTo>
                  <a:lnTo>
                    <a:pt x="2577" y="9303"/>
                  </a:lnTo>
                  <a:lnTo>
                    <a:pt x="2904" y="9507"/>
                  </a:lnTo>
                  <a:lnTo>
                    <a:pt x="3251" y="9691"/>
                  </a:lnTo>
                  <a:lnTo>
                    <a:pt x="3599" y="9855"/>
                  </a:lnTo>
                  <a:lnTo>
                    <a:pt x="3967" y="10018"/>
                  </a:lnTo>
                  <a:lnTo>
                    <a:pt x="4355" y="10182"/>
                  </a:lnTo>
                  <a:lnTo>
                    <a:pt x="4764" y="10325"/>
                  </a:lnTo>
                  <a:lnTo>
                    <a:pt x="5173" y="10448"/>
                  </a:lnTo>
                  <a:lnTo>
                    <a:pt x="5602" y="10570"/>
                  </a:lnTo>
                  <a:lnTo>
                    <a:pt x="6032" y="10693"/>
                  </a:lnTo>
                  <a:lnTo>
                    <a:pt x="6482" y="10795"/>
                  </a:lnTo>
                  <a:lnTo>
                    <a:pt x="6952" y="10877"/>
                  </a:lnTo>
                  <a:lnTo>
                    <a:pt x="7422" y="10959"/>
                  </a:lnTo>
                  <a:lnTo>
                    <a:pt x="7892" y="11020"/>
                  </a:lnTo>
                  <a:lnTo>
                    <a:pt x="8383" y="11061"/>
                  </a:lnTo>
                  <a:lnTo>
                    <a:pt x="8873" y="11102"/>
                  </a:lnTo>
                  <a:lnTo>
                    <a:pt x="9385" y="11122"/>
                  </a:lnTo>
                  <a:lnTo>
                    <a:pt x="10386" y="11122"/>
                  </a:lnTo>
                  <a:lnTo>
                    <a:pt x="10897" y="11102"/>
                  </a:lnTo>
                  <a:lnTo>
                    <a:pt x="11388" y="11061"/>
                  </a:lnTo>
                  <a:lnTo>
                    <a:pt x="11879" y="11020"/>
                  </a:lnTo>
                  <a:lnTo>
                    <a:pt x="12349" y="10959"/>
                  </a:lnTo>
                  <a:lnTo>
                    <a:pt x="12819" y="10877"/>
                  </a:lnTo>
                  <a:lnTo>
                    <a:pt x="13289" y="10795"/>
                  </a:lnTo>
                  <a:lnTo>
                    <a:pt x="13739" y="10693"/>
                  </a:lnTo>
                  <a:lnTo>
                    <a:pt x="14168" y="10570"/>
                  </a:lnTo>
                  <a:lnTo>
                    <a:pt x="14598" y="10448"/>
                  </a:lnTo>
                  <a:lnTo>
                    <a:pt x="15007" y="10325"/>
                  </a:lnTo>
                  <a:lnTo>
                    <a:pt x="15416" y="10182"/>
                  </a:lnTo>
                  <a:lnTo>
                    <a:pt x="15804" y="10018"/>
                  </a:lnTo>
                  <a:lnTo>
                    <a:pt x="16172" y="9855"/>
                  </a:lnTo>
                  <a:lnTo>
                    <a:pt x="16519" y="9691"/>
                  </a:lnTo>
                  <a:lnTo>
                    <a:pt x="16867" y="9507"/>
                  </a:lnTo>
                  <a:lnTo>
                    <a:pt x="17194" y="9303"/>
                  </a:lnTo>
                  <a:lnTo>
                    <a:pt x="17501" y="9098"/>
                  </a:lnTo>
                  <a:lnTo>
                    <a:pt x="17807" y="8894"/>
                  </a:lnTo>
                  <a:lnTo>
                    <a:pt x="18073" y="8669"/>
                  </a:lnTo>
                  <a:lnTo>
                    <a:pt x="18339" y="8444"/>
                  </a:lnTo>
                  <a:lnTo>
                    <a:pt x="18564" y="8219"/>
                  </a:lnTo>
                  <a:lnTo>
                    <a:pt x="18789" y="7974"/>
                  </a:lnTo>
                  <a:lnTo>
                    <a:pt x="18993" y="7729"/>
                  </a:lnTo>
                  <a:lnTo>
                    <a:pt x="19157" y="7483"/>
                  </a:lnTo>
                  <a:lnTo>
                    <a:pt x="19320" y="7218"/>
                  </a:lnTo>
                  <a:lnTo>
                    <a:pt x="19463" y="6952"/>
                  </a:lnTo>
                  <a:lnTo>
                    <a:pt x="19566" y="6686"/>
                  </a:lnTo>
                  <a:lnTo>
                    <a:pt x="19647" y="6420"/>
                  </a:lnTo>
                  <a:lnTo>
                    <a:pt x="19709" y="6134"/>
                  </a:lnTo>
                  <a:lnTo>
                    <a:pt x="19750" y="5848"/>
                  </a:lnTo>
                  <a:lnTo>
                    <a:pt x="19770" y="5562"/>
                  </a:lnTo>
                  <a:lnTo>
                    <a:pt x="19750" y="5275"/>
                  </a:lnTo>
                  <a:lnTo>
                    <a:pt x="19709" y="5010"/>
                  </a:lnTo>
                  <a:lnTo>
                    <a:pt x="19647" y="4723"/>
                  </a:lnTo>
                  <a:lnTo>
                    <a:pt x="19566" y="4458"/>
                  </a:lnTo>
                  <a:lnTo>
                    <a:pt x="19463" y="4171"/>
                  </a:lnTo>
                  <a:lnTo>
                    <a:pt x="19320" y="3906"/>
                  </a:lnTo>
                  <a:lnTo>
                    <a:pt x="19157" y="3660"/>
                  </a:lnTo>
                  <a:lnTo>
                    <a:pt x="18993" y="3395"/>
                  </a:lnTo>
                  <a:lnTo>
                    <a:pt x="18789" y="3149"/>
                  </a:lnTo>
                  <a:lnTo>
                    <a:pt x="18564" y="2924"/>
                  </a:lnTo>
                  <a:lnTo>
                    <a:pt x="18339" y="2679"/>
                  </a:lnTo>
                  <a:lnTo>
                    <a:pt x="18073" y="2454"/>
                  </a:lnTo>
                  <a:lnTo>
                    <a:pt x="17807" y="2250"/>
                  </a:lnTo>
                  <a:lnTo>
                    <a:pt x="17501" y="2025"/>
                  </a:lnTo>
                  <a:lnTo>
                    <a:pt x="17194" y="1820"/>
                  </a:lnTo>
                  <a:lnTo>
                    <a:pt x="16867" y="1636"/>
                  </a:lnTo>
                  <a:lnTo>
                    <a:pt x="16519" y="1452"/>
                  </a:lnTo>
                  <a:lnTo>
                    <a:pt x="16172" y="1268"/>
                  </a:lnTo>
                  <a:lnTo>
                    <a:pt x="15804" y="1105"/>
                  </a:lnTo>
                  <a:lnTo>
                    <a:pt x="15416" y="962"/>
                  </a:lnTo>
                  <a:lnTo>
                    <a:pt x="15007" y="819"/>
                  </a:lnTo>
                  <a:lnTo>
                    <a:pt x="14598" y="676"/>
                  </a:lnTo>
                  <a:lnTo>
                    <a:pt x="14168" y="553"/>
                  </a:lnTo>
                  <a:lnTo>
                    <a:pt x="13739" y="451"/>
                  </a:lnTo>
                  <a:lnTo>
                    <a:pt x="13289" y="348"/>
                  </a:lnTo>
                  <a:lnTo>
                    <a:pt x="12819" y="267"/>
                  </a:lnTo>
                  <a:lnTo>
                    <a:pt x="12349" y="185"/>
                  </a:lnTo>
                  <a:lnTo>
                    <a:pt x="11879" y="124"/>
                  </a:lnTo>
                  <a:lnTo>
                    <a:pt x="11388" y="62"/>
                  </a:lnTo>
                  <a:lnTo>
                    <a:pt x="10897" y="42"/>
                  </a:lnTo>
                  <a:lnTo>
                    <a:pt x="10386" y="21"/>
                  </a:lnTo>
                  <a:lnTo>
                    <a:pt x="9896" y="1"/>
                  </a:lnTo>
                  <a:close/>
                </a:path>
              </a:pathLst>
            </a:custGeom>
            <a:solidFill>
              <a:srgbClr val="313131">
                <a:alpha val="1368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7" name="Google Shape;3337;p21"/>
            <p:cNvSpPr/>
            <p:nvPr/>
          </p:nvSpPr>
          <p:spPr>
            <a:xfrm>
              <a:off x="3074069" y="4269025"/>
              <a:ext cx="747986" cy="365669"/>
            </a:xfrm>
            <a:custGeom>
              <a:rect b="b" l="l" r="r" t="t"/>
              <a:pathLst>
                <a:path extrusionOk="0" h="11123" w="19771">
                  <a:moveTo>
                    <a:pt x="9896" y="1"/>
                  </a:moveTo>
                  <a:lnTo>
                    <a:pt x="9385" y="21"/>
                  </a:lnTo>
                  <a:lnTo>
                    <a:pt x="8873" y="42"/>
                  </a:lnTo>
                  <a:lnTo>
                    <a:pt x="8383" y="62"/>
                  </a:lnTo>
                  <a:lnTo>
                    <a:pt x="7892" y="124"/>
                  </a:lnTo>
                  <a:lnTo>
                    <a:pt x="7422" y="185"/>
                  </a:lnTo>
                  <a:lnTo>
                    <a:pt x="6952" y="267"/>
                  </a:lnTo>
                  <a:lnTo>
                    <a:pt x="6482" y="348"/>
                  </a:lnTo>
                  <a:lnTo>
                    <a:pt x="6032" y="451"/>
                  </a:lnTo>
                  <a:lnTo>
                    <a:pt x="5602" y="553"/>
                  </a:lnTo>
                  <a:lnTo>
                    <a:pt x="5173" y="676"/>
                  </a:lnTo>
                  <a:lnTo>
                    <a:pt x="4764" y="819"/>
                  </a:lnTo>
                  <a:lnTo>
                    <a:pt x="4355" y="962"/>
                  </a:lnTo>
                  <a:lnTo>
                    <a:pt x="3967" y="1105"/>
                  </a:lnTo>
                  <a:lnTo>
                    <a:pt x="3599" y="1268"/>
                  </a:lnTo>
                  <a:lnTo>
                    <a:pt x="3251" y="1452"/>
                  </a:lnTo>
                  <a:lnTo>
                    <a:pt x="2904" y="1636"/>
                  </a:lnTo>
                  <a:lnTo>
                    <a:pt x="2577" y="1820"/>
                  </a:lnTo>
                  <a:lnTo>
                    <a:pt x="2270" y="2025"/>
                  </a:lnTo>
                  <a:lnTo>
                    <a:pt x="1963" y="2250"/>
                  </a:lnTo>
                  <a:lnTo>
                    <a:pt x="1698" y="2454"/>
                  </a:lnTo>
                  <a:lnTo>
                    <a:pt x="1432" y="2679"/>
                  </a:lnTo>
                  <a:lnTo>
                    <a:pt x="1207" y="2924"/>
                  </a:lnTo>
                  <a:lnTo>
                    <a:pt x="982" y="3149"/>
                  </a:lnTo>
                  <a:lnTo>
                    <a:pt x="778" y="3395"/>
                  </a:lnTo>
                  <a:lnTo>
                    <a:pt x="614" y="3660"/>
                  </a:lnTo>
                  <a:lnTo>
                    <a:pt x="451" y="3906"/>
                  </a:lnTo>
                  <a:lnTo>
                    <a:pt x="328" y="4171"/>
                  </a:lnTo>
                  <a:lnTo>
                    <a:pt x="205" y="4458"/>
                  </a:lnTo>
                  <a:lnTo>
                    <a:pt x="123" y="4723"/>
                  </a:lnTo>
                  <a:lnTo>
                    <a:pt x="62" y="5010"/>
                  </a:lnTo>
                  <a:lnTo>
                    <a:pt x="21" y="5275"/>
                  </a:lnTo>
                  <a:lnTo>
                    <a:pt x="1" y="5562"/>
                  </a:lnTo>
                  <a:lnTo>
                    <a:pt x="21" y="5848"/>
                  </a:lnTo>
                  <a:lnTo>
                    <a:pt x="62" y="6134"/>
                  </a:lnTo>
                  <a:lnTo>
                    <a:pt x="123" y="6420"/>
                  </a:lnTo>
                  <a:lnTo>
                    <a:pt x="205" y="6686"/>
                  </a:lnTo>
                  <a:lnTo>
                    <a:pt x="328" y="6952"/>
                  </a:lnTo>
                  <a:lnTo>
                    <a:pt x="451" y="7218"/>
                  </a:lnTo>
                  <a:lnTo>
                    <a:pt x="614" y="7483"/>
                  </a:lnTo>
                  <a:lnTo>
                    <a:pt x="778" y="7729"/>
                  </a:lnTo>
                  <a:lnTo>
                    <a:pt x="982" y="7974"/>
                  </a:lnTo>
                  <a:lnTo>
                    <a:pt x="1207" y="8219"/>
                  </a:lnTo>
                  <a:lnTo>
                    <a:pt x="1432" y="8444"/>
                  </a:lnTo>
                  <a:lnTo>
                    <a:pt x="1698" y="8669"/>
                  </a:lnTo>
                  <a:lnTo>
                    <a:pt x="1963" y="8894"/>
                  </a:lnTo>
                  <a:lnTo>
                    <a:pt x="2270" y="9098"/>
                  </a:lnTo>
                  <a:lnTo>
                    <a:pt x="2577" y="9303"/>
                  </a:lnTo>
                  <a:lnTo>
                    <a:pt x="2904" y="9507"/>
                  </a:lnTo>
                  <a:lnTo>
                    <a:pt x="3251" y="9691"/>
                  </a:lnTo>
                  <a:lnTo>
                    <a:pt x="3599" y="9855"/>
                  </a:lnTo>
                  <a:lnTo>
                    <a:pt x="3967" y="10018"/>
                  </a:lnTo>
                  <a:lnTo>
                    <a:pt x="4355" y="10182"/>
                  </a:lnTo>
                  <a:lnTo>
                    <a:pt x="4764" y="10325"/>
                  </a:lnTo>
                  <a:lnTo>
                    <a:pt x="5173" y="10448"/>
                  </a:lnTo>
                  <a:lnTo>
                    <a:pt x="5602" y="10570"/>
                  </a:lnTo>
                  <a:lnTo>
                    <a:pt x="6032" y="10693"/>
                  </a:lnTo>
                  <a:lnTo>
                    <a:pt x="6482" y="10795"/>
                  </a:lnTo>
                  <a:lnTo>
                    <a:pt x="6952" y="10877"/>
                  </a:lnTo>
                  <a:lnTo>
                    <a:pt x="7422" y="10959"/>
                  </a:lnTo>
                  <a:lnTo>
                    <a:pt x="7892" y="11020"/>
                  </a:lnTo>
                  <a:lnTo>
                    <a:pt x="8383" y="11061"/>
                  </a:lnTo>
                  <a:lnTo>
                    <a:pt x="8873" y="11102"/>
                  </a:lnTo>
                  <a:lnTo>
                    <a:pt x="9385" y="11122"/>
                  </a:lnTo>
                  <a:lnTo>
                    <a:pt x="10386" y="11122"/>
                  </a:lnTo>
                  <a:lnTo>
                    <a:pt x="10897" y="11102"/>
                  </a:lnTo>
                  <a:lnTo>
                    <a:pt x="11388" y="11061"/>
                  </a:lnTo>
                  <a:lnTo>
                    <a:pt x="11879" y="11020"/>
                  </a:lnTo>
                  <a:lnTo>
                    <a:pt x="12349" y="10959"/>
                  </a:lnTo>
                  <a:lnTo>
                    <a:pt x="12819" y="10877"/>
                  </a:lnTo>
                  <a:lnTo>
                    <a:pt x="13289" y="10795"/>
                  </a:lnTo>
                  <a:lnTo>
                    <a:pt x="13739" y="10693"/>
                  </a:lnTo>
                  <a:lnTo>
                    <a:pt x="14168" y="10570"/>
                  </a:lnTo>
                  <a:lnTo>
                    <a:pt x="14598" y="10448"/>
                  </a:lnTo>
                  <a:lnTo>
                    <a:pt x="15007" y="10325"/>
                  </a:lnTo>
                  <a:lnTo>
                    <a:pt x="15416" y="10182"/>
                  </a:lnTo>
                  <a:lnTo>
                    <a:pt x="15804" y="10018"/>
                  </a:lnTo>
                  <a:lnTo>
                    <a:pt x="16172" y="9855"/>
                  </a:lnTo>
                  <a:lnTo>
                    <a:pt x="16519" y="9691"/>
                  </a:lnTo>
                  <a:lnTo>
                    <a:pt x="16867" y="9507"/>
                  </a:lnTo>
                  <a:lnTo>
                    <a:pt x="17194" y="9303"/>
                  </a:lnTo>
                  <a:lnTo>
                    <a:pt x="17501" y="9098"/>
                  </a:lnTo>
                  <a:lnTo>
                    <a:pt x="17807" y="8894"/>
                  </a:lnTo>
                  <a:lnTo>
                    <a:pt x="18073" y="8669"/>
                  </a:lnTo>
                  <a:lnTo>
                    <a:pt x="18339" y="8444"/>
                  </a:lnTo>
                  <a:lnTo>
                    <a:pt x="18564" y="8219"/>
                  </a:lnTo>
                  <a:lnTo>
                    <a:pt x="18789" y="7974"/>
                  </a:lnTo>
                  <a:lnTo>
                    <a:pt x="18993" y="7729"/>
                  </a:lnTo>
                  <a:lnTo>
                    <a:pt x="19157" y="7483"/>
                  </a:lnTo>
                  <a:lnTo>
                    <a:pt x="19320" y="7218"/>
                  </a:lnTo>
                  <a:lnTo>
                    <a:pt x="19463" y="6952"/>
                  </a:lnTo>
                  <a:lnTo>
                    <a:pt x="19566" y="6686"/>
                  </a:lnTo>
                  <a:lnTo>
                    <a:pt x="19647" y="6420"/>
                  </a:lnTo>
                  <a:lnTo>
                    <a:pt x="19709" y="6134"/>
                  </a:lnTo>
                  <a:lnTo>
                    <a:pt x="19750" y="5848"/>
                  </a:lnTo>
                  <a:lnTo>
                    <a:pt x="19770" y="5562"/>
                  </a:lnTo>
                  <a:lnTo>
                    <a:pt x="19750" y="5275"/>
                  </a:lnTo>
                  <a:lnTo>
                    <a:pt x="19709" y="5010"/>
                  </a:lnTo>
                  <a:lnTo>
                    <a:pt x="19647" y="4723"/>
                  </a:lnTo>
                  <a:lnTo>
                    <a:pt x="19566" y="4458"/>
                  </a:lnTo>
                  <a:lnTo>
                    <a:pt x="19463" y="4171"/>
                  </a:lnTo>
                  <a:lnTo>
                    <a:pt x="19320" y="3906"/>
                  </a:lnTo>
                  <a:lnTo>
                    <a:pt x="19157" y="3660"/>
                  </a:lnTo>
                  <a:lnTo>
                    <a:pt x="18993" y="3395"/>
                  </a:lnTo>
                  <a:lnTo>
                    <a:pt x="18789" y="3149"/>
                  </a:lnTo>
                  <a:lnTo>
                    <a:pt x="18564" y="2924"/>
                  </a:lnTo>
                  <a:lnTo>
                    <a:pt x="18339" y="2679"/>
                  </a:lnTo>
                  <a:lnTo>
                    <a:pt x="18073" y="2454"/>
                  </a:lnTo>
                  <a:lnTo>
                    <a:pt x="17807" y="2250"/>
                  </a:lnTo>
                  <a:lnTo>
                    <a:pt x="17501" y="2025"/>
                  </a:lnTo>
                  <a:lnTo>
                    <a:pt x="17194" y="1820"/>
                  </a:lnTo>
                  <a:lnTo>
                    <a:pt x="16867" y="1636"/>
                  </a:lnTo>
                  <a:lnTo>
                    <a:pt x="16519" y="1452"/>
                  </a:lnTo>
                  <a:lnTo>
                    <a:pt x="16172" y="1268"/>
                  </a:lnTo>
                  <a:lnTo>
                    <a:pt x="15804" y="1105"/>
                  </a:lnTo>
                  <a:lnTo>
                    <a:pt x="15416" y="962"/>
                  </a:lnTo>
                  <a:lnTo>
                    <a:pt x="15007" y="819"/>
                  </a:lnTo>
                  <a:lnTo>
                    <a:pt x="14598" y="676"/>
                  </a:lnTo>
                  <a:lnTo>
                    <a:pt x="14168" y="553"/>
                  </a:lnTo>
                  <a:lnTo>
                    <a:pt x="13739" y="451"/>
                  </a:lnTo>
                  <a:lnTo>
                    <a:pt x="13289" y="348"/>
                  </a:lnTo>
                  <a:lnTo>
                    <a:pt x="12819" y="267"/>
                  </a:lnTo>
                  <a:lnTo>
                    <a:pt x="12349" y="185"/>
                  </a:lnTo>
                  <a:lnTo>
                    <a:pt x="11879" y="124"/>
                  </a:lnTo>
                  <a:lnTo>
                    <a:pt x="11388" y="62"/>
                  </a:lnTo>
                  <a:lnTo>
                    <a:pt x="10897" y="42"/>
                  </a:lnTo>
                  <a:lnTo>
                    <a:pt x="10386" y="21"/>
                  </a:lnTo>
                  <a:lnTo>
                    <a:pt x="9896" y="1"/>
                  </a:lnTo>
                  <a:close/>
                </a:path>
              </a:pathLst>
            </a:custGeom>
            <a:solidFill>
              <a:srgbClr val="313131">
                <a:alpha val="1368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3338" name="Google Shape;3338;p2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097525" y="2899524"/>
              <a:ext cx="996225" cy="189067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339" name="Google Shape;3339;p21"/>
          <p:cNvGrpSpPr/>
          <p:nvPr/>
        </p:nvGrpSpPr>
        <p:grpSpPr>
          <a:xfrm>
            <a:off x="8228057" y="3030400"/>
            <a:ext cx="607857" cy="1564762"/>
            <a:chOff x="3854725" y="4703200"/>
            <a:chExt cx="607857" cy="1564762"/>
          </a:xfrm>
        </p:grpSpPr>
        <p:sp>
          <p:nvSpPr>
            <p:cNvPr id="3340" name="Google Shape;3340;p21"/>
            <p:cNvSpPr/>
            <p:nvPr/>
          </p:nvSpPr>
          <p:spPr>
            <a:xfrm>
              <a:off x="3990648" y="6074950"/>
              <a:ext cx="471934" cy="193012"/>
            </a:xfrm>
            <a:custGeom>
              <a:rect b="b" l="l" r="r" t="t"/>
              <a:pathLst>
                <a:path extrusionOk="0" h="11123" w="19771">
                  <a:moveTo>
                    <a:pt x="9896" y="1"/>
                  </a:moveTo>
                  <a:lnTo>
                    <a:pt x="9385" y="21"/>
                  </a:lnTo>
                  <a:lnTo>
                    <a:pt x="8873" y="42"/>
                  </a:lnTo>
                  <a:lnTo>
                    <a:pt x="8383" y="62"/>
                  </a:lnTo>
                  <a:lnTo>
                    <a:pt x="7892" y="124"/>
                  </a:lnTo>
                  <a:lnTo>
                    <a:pt x="7422" y="185"/>
                  </a:lnTo>
                  <a:lnTo>
                    <a:pt x="6952" y="267"/>
                  </a:lnTo>
                  <a:lnTo>
                    <a:pt x="6482" y="348"/>
                  </a:lnTo>
                  <a:lnTo>
                    <a:pt x="6032" y="451"/>
                  </a:lnTo>
                  <a:lnTo>
                    <a:pt x="5602" y="553"/>
                  </a:lnTo>
                  <a:lnTo>
                    <a:pt x="5173" y="676"/>
                  </a:lnTo>
                  <a:lnTo>
                    <a:pt x="4764" y="819"/>
                  </a:lnTo>
                  <a:lnTo>
                    <a:pt x="4355" y="962"/>
                  </a:lnTo>
                  <a:lnTo>
                    <a:pt x="3967" y="1105"/>
                  </a:lnTo>
                  <a:lnTo>
                    <a:pt x="3599" y="1268"/>
                  </a:lnTo>
                  <a:lnTo>
                    <a:pt x="3251" y="1452"/>
                  </a:lnTo>
                  <a:lnTo>
                    <a:pt x="2904" y="1636"/>
                  </a:lnTo>
                  <a:lnTo>
                    <a:pt x="2577" y="1820"/>
                  </a:lnTo>
                  <a:lnTo>
                    <a:pt x="2270" y="2025"/>
                  </a:lnTo>
                  <a:lnTo>
                    <a:pt x="1963" y="2250"/>
                  </a:lnTo>
                  <a:lnTo>
                    <a:pt x="1698" y="2454"/>
                  </a:lnTo>
                  <a:lnTo>
                    <a:pt x="1432" y="2679"/>
                  </a:lnTo>
                  <a:lnTo>
                    <a:pt x="1207" y="2924"/>
                  </a:lnTo>
                  <a:lnTo>
                    <a:pt x="982" y="3149"/>
                  </a:lnTo>
                  <a:lnTo>
                    <a:pt x="778" y="3395"/>
                  </a:lnTo>
                  <a:lnTo>
                    <a:pt x="614" y="3660"/>
                  </a:lnTo>
                  <a:lnTo>
                    <a:pt x="451" y="3906"/>
                  </a:lnTo>
                  <a:lnTo>
                    <a:pt x="328" y="4171"/>
                  </a:lnTo>
                  <a:lnTo>
                    <a:pt x="205" y="4458"/>
                  </a:lnTo>
                  <a:lnTo>
                    <a:pt x="123" y="4723"/>
                  </a:lnTo>
                  <a:lnTo>
                    <a:pt x="62" y="5010"/>
                  </a:lnTo>
                  <a:lnTo>
                    <a:pt x="21" y="5275"/>
                  </a:lnTo>
                  <a:lnTo>
                    <a:pt x="1" y="5562"/>
                  </a:lnTo>
                  <a:lnTo>
                    <a:pt x="21" y="5848"/>
                  </a:lnTo>
                  <a:lnTo>
                    <a:pt x="62" y="6134"/>
                  </a:lnTo>
                  <a:lnTo>
                    <a:pt x="123" y="6420"/>
                  </a:lnTo>
                  <a:lnTo>
                    <a:pt x="205" y="6686"/>
                  </a:lnTo>
                  <a:lnTo>
                    <a:pt x="328" y="6952"/>
                  </a:lnTo>
                  <a:lnTo>
                    <a:pt x="451" y="7218"/>
                  </a:lnTo>
                  <a:lnTo>
                    <a:pt x="614" y="7483"/>
                  </a:lnTo>
                  <a:lnTo>
                    <a:pt x="778" y="7729"/>
                  </a:lnTo>
                  <a:lnTo>
                    <a:pt x="982" y="7974"/>
                  </a:lnTo>
                  <a:lnTo>
                    <a:pt x="1207" y="8219"/>
                  </a:lnTo>
                  <a:lnTo>
                    <a:pt x="1432" y="8444"/>
                  </a:lnTo>
                  <a:lnTo>
                    <a:pt x="1698" y="8669"/>
                  </a:lnTo>
                  <a:lnTo>
                    <a:pt x="1963" y="8894"/>
                  </a:lnTo>
                  <a:lnTo>
                    <a:pt x="2270" y="9098"/>
                  </a:lnTo>
                  <a:lnTo>
                    <a:pt x="2577" y="9303"/>
                  </a:lnTo>
                  <a:lnTo>
                    <a:pt x="2904" y="9507"/>
                  </a:lnTo>
                  <a:lnTo>
                    <a:pt x="3251" y="9691"/>
                  </a:lnTo>
                  <a:lnTo>
                    <a:pt x="3599" y="9855"/>
                  </a:lnTo>
                  <a:lnTo>
                    <a:pt x="3967" y="10018"/>
                  </a:lnTo>
                  <a:lnTo>
                    <a:pt x="4355" y="10182"/>
                  </a:lnTo>
                  <a:lnTo>
                    <a:pt x="4764" y="10325"/>
                  </a:lnTo>
                  <a:lnTo>
                    <a:pt x="5173" y="10448"/>
                  </a:lnTo>
                  <a:lnTo>
                    <a:pt x="5602" y="10570"/>
                  </a:lnTo>
                  <a:lnTo>
                    <a:pt x="6032" y="10693"/>
                  </a:lnTo>
                  <a:lnTo>
                    <a:pt x="6482" y="10795"/>
                  </a:lnTo>
                  <a:lnTo>
                    <a:pt x="6952" y="10877"/>
                  </a:lnTo>
                  <a:lnTo>
                    <a:pt x="7422" y="10959"/>
                  </a:lnTo>
                  <a:lnTo>
                    <a:pt x="7892" y="11020"/>
                  </a:lnTo>
                  <a:lnTo>
                    <a:pt x="8383" y="11061"/>
                  </a:lnTo>
                  <a:lnTo>
                    <a:pt x="8873" y="11102"/>
                  </a:lnTo>
                  <a:lnTo>
                    <a:pt x="9385" y="11122"/>
                  </a:lnTo>
                  <a:lnTo>
                    <a:pt x="10386" y="11122"/>
                  </a:lnTo>
                  <a:lnTo>
                    <a:pt x="10897" y="11102"/>
                  </a:lnTo>
                  <a:lnTo>
                    <a:pt x="11388" y="11061"/>
                  </a:lnTo>
                  <a:lnTo>
                    <a:pt x="11879" y="11020"/>
                  </a:lnTo>
                  <a:lnTo>
                    <a:pt x="12349" y="10959"/>
                  </a:lnTo>
                  <a:lnTo>
                    <a:pt x="12819" y="10877"/>
                  </a:lnTo>
                  <a:lnTo>
                    <a:pt x="13289" y="10795"/>
                  </a:lnTo>
                  <a:lnTo>
                    <a:pt x="13739" y="10693"/>
                  </a:lnTo>
                  <a:lnTo>
                    <a:pt x="14168" y="10570"/>
                  </a:lnTo>
                  <a:lnTo>
                    <a:pt x="14598" y="10448"/>
                  </a:lnTo>
                  <a:lnTo>
                    <a:pt x="15007" y="10325"/>
                  </a:lnTo>
                  <a:lnTo>
                    <a:pt x="15416" y="10182"/>
                  </a:lnTo>
                  <a:lnTo>
                    <a:pt x="15804" y="10018"/>
                  </a:lnTo>
                  <a:lnTo>
                    <a:pt x="16172" y="9855"/>
                  </a:lnTo>
                  <a:lnTo>
                    <a:pt x="16519" y="9691"/>
                  </a:lnTo>
                  <a:lnTo>
                    <a:pt x="16867" y="9507"/>
                  </a:lnTo>
                  <a:lnTo>
                    <a:pt x="17194" y="9303"/>
                  </a:lnTo>
                  <a:lnTo>
                    <a:pt x="17501" y="9098"/>
                  </a:lnTo>
                  <a:lnTo>
                    <a:pt x="17807" y="8894"/>
                  </a:lnTo>
                  <a:lnTo>
                    <a:pt x="18073" y="8669"/>
                  </a:lnTo>
                  <a:lnTo>
                    <a:pt x="18339" y="8444"/>
                  </a:lnTo>
                  <a:lnTo>
                    <a:pt x="18564" y="8219"/>
                  </a:lnTo>
                  <a:lnTo>
                    <a:pt x="18789" y="7974"/>
                  </a:lnTo>
                  <a:lnTo>
                    <a:pt x="18993" y="7729"/>
                  </a:lnTo>
                  <a:lnTo>
                    <a:pt x="19157" y="7483"/>
                  </a:lnTo>
                  <a:lnTo>
                    <a:pt x="19320" y="7218"/>
                  </a:lnTo>
                  <a:lnTo>
                    <a:pt x="19463" y="6952"/>
                  </a:lnTo>
                  <a:lnTo>
                    <a:pt x="19566" y="6686"/>
                  </a:lnTo>
                  <a:lnTo>
                    <a:pt x="19647" y="6420"/>
                  </a:lnTo>
                  <a:lnTo>
                    <a:pt x="19709" y="6134"/>
                  </a:lnTo>
                  <a:lnTo>
                    <a:pt x="19750" y="5848"/>
                  </a:lnTo>
                  <a:lnTo>
                    <a:pt x="19770" y="5562"/>
                  </a:lnTo>
                  <a:lnTo>
                    <a:pt x="19750" y="5275"/>
                  </a:lnTo>
                  <a:lnTo>
                    <a:pt x="19709" y="5010"/>
                  </a:lnTo>
                  <a:lnTo>
                    <a:pt x="19647" y="4723"/>
                  </a:lnTo>
                  <a:lnTo>
                    <a:pt x="19566" y="4458"/>
                  </a:lnTo>
                  <a:lnTo>
                    <a:pt x="19463" y="4171"/>
                  </a:lnTo>
                  <a:lnTo>
                    <a:pt x="19320" y="3906"/>
                  </a:lnTo>
                  <a:lnTo>
                    <a:pt x="19157" y="3660"/>
                  </a:lnTo>
                  <a:lnTo>
                    <a:pt x="18993" y="3395"/>
                  </a:lnTo>
                  <a:lnTo>
                    <a:pt x="18789" y="3149"/>
                  </a:lnTo>
                  <a:lnTo>
                    <a:pt x="18564" y="2924"/>
                  </a:lnTo>
                  <a:lnTo>
                    <a:pt x="18339" y="2679"/>
                  </a:lnTo>
                  <a:lnTo>
                    <a:pt x="18073" y="2454"/>
                  </a:lnTo>
                  <a:lnTo>
                    <a:pt x="17807" y="2250"/>
                  </a:lnTo>
                  <a:lnTo>
                    <a:pt x="17501" y="2025"/>
                  </a:lnTo>
                  <a:lnTo>
                    <a:pt x="17194" y="1820"/>
                  </a:lnTo>
                  <a:lnTo>
                    <a:pt x="16867" y="1636"/>
                  </a:lnTo>
                  <a:lnTo>
                    <a:pt x="16519" y="1452"/>
                  </a:lnTo>
                  <a:lnTo>
                    <a:pt x="16172" y="1268"/>
                  </a:lnTo>
                  <a:lnTo>
                    <a:pt x="15804" y="1105"/>
                  </a:lnTo>
                  <a:lnTo>
                    <a:pt x="15416" y="962"/>
                  </a:lnTo>
                  <a:lnTo>
                    <a:pt x="15007" y="819"/>
                  </a:lnTo>
                  <a:lnTo>
                    <a:pt x="14598" y="676"/>
                  </a:lnTo>
                  <a:lnTo>
                    <a:pt x="14168" y="553"/>
                  </a:lnTo>
                  <a:lnTo>
                    <a:pt x="13739" y="451"/>
                  </a:lnTo>
                  <a:lnTo>
                    <a:pt x="13289" y="348"/>
                  </a:lnTo>
                  <a:lnTo>
                    <a:pt x="12819" y="267"/>
                  </a:lnTo>
                  <a:lnTo>
                    <a:pt x="12349" y="185"/>
                  </a:lnTo>
                  <a:lnTo>
                    <a:pt x="11879" y="124"/>
                  </a:lnTo>
                  <a:lnTo>
                    <a:pt x="11388" y="62"/>
                  </a:lnTo>
                  <a:lnTo>
                    <a:pt x="10897" y="42"/>
                  </a:lnTo>
                  <a:lnTo>
                    <a:pt x="10386" y="21"/>
                  </a:lnTo>
                  <a:lnTo>
                    <a:pt x="9896" y="1"/>
                  </a:lnTo>
                  <a:close/>
                </a:path>
              </a:pathLst>
            </a:custGeom>
            <a:solidFill>
              <a:srgbClr val="313131">
                <a:alpha val="1368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3341" name="Google Shape;3341;p2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854725" y="4703200"/>
              <a:ext cx="550520" cy="15278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342" name="Google Shape;3342;p21"/>
          <p:cNvGrpSpPr/>
          <p:nvPr/>
        </p:nvGrpSpPr>
        <p:grpSpPr>
          <a:xfrm flipH="1">
            <a:off x="7368875" y="4316149"/>
            <a:ext cx="590214" cy="559202"/>
            <a:chOff x="5582137" y="3881374"/>
            <a:chExt cx="590214" cy="559202"/>
          </a:xfrm>
        </p:grpSpPr>
        <p:sp>
          <p:nvSpPr>
            <p:cNvPr id="3343" name="Google Shape;3343;p21"/>
            <p:cNvSpPr/>
            <p:nvPr/>
          </p:nvSpPr>
          <p:spPr>
            <a:xfrm>
              <a:off x="5582137" y="4167561"/>
              <a:ext cx="590214" cy="273014"/>
            </a:xfrm>
            <a:custGeom>
              <a:rect b="b" l="l" r="r" t="t"/>
              <a:pathLst>
                <a:path extrusionOk="0" h="11123" w="19771">
                  <a:moveTo>
                    <a:pt x="9896" y="1"/>
                  </a:moveTo>
                  <a:lnTo>
                    <a:pt x="9385" y="21"/>
                  </a:lnTo>
                  <a:lnTo>
                    <a:pt x="8873" y="42"/>
                  </a:lnTo>
                  <a:lnTo>
                    <a:pt x="8383" y="62"/>
                  </a:lnTo>
                  <a:lnTo>
                    <a:pt x="7892" y="124"/>
                  </a:lnTo>
                  <a:lnTo>
                    <a:pt x="7422" y="185"/>
                  </a:lnTo>
                  <a:lnTo>
                    <a:pt x="6952" y="267"/>
                  </a:lnTo>
                  <a:lnTo>
                    <a:pt x="6482" y="348"/>
                  </a:lnTo>
                  <a:lnTo>
                    <a:pt x="6032" y="451"/>
                  </a:lnTo>
                  <a:lnTo>
                    <a:pt x="5602" y="553"/>
                  </a:lnTo>
                  <a:lnTo>
                    <a:pt x="5173" y="676"/>
                  </a:lnTo>
                  <a:lnTo>
                    <a:pt x="4764" y="819"/>
                  </a:lnTo>
                  <a:lnTo>
                    <a:pt x="4355" y="962"/>
                  </a:lnTo>
                  <a:lnTo>
                    <a:pt x="3967" y="1105"/>
                  </a:lnTo>
                  <a:lnTo>
                    <a:pt x="3599" y="1268"/>
                  </a:lnTo>
                  <a:lnTo>
                    <a:pt x="3251" y="1452"/>
                  </a:lnTo>
                  <a:lnTo>
                    <a:pt x="2904" y="1636"/>
                  </a:lnTo>
                  <a:lnTo>
                    <a:pt x="2577" y="1820"/>
                  </a:lnTo>
                  <a:lnTo>
                    <a:pt x="2270" y="2025"/>
                  </a:lnTo>
                  <a:lnTo>
                    <a:pt x="1963" y="2250"/>
                  </a:lnTo>
                  <a:lnTo>
                    <a:pt x="1698" y="2454"/>
                  </a:lnTo>
                  <a:lnTo>
                    <a:pt x="1432" y="2679"/>
                  </a:lnTo>
                  <a:lnTo>
                    <a:pt x="1207" y="2924"/>
                  </a:lnTo>
                  <a:lnTo>
                    <a:pt x="982" y="3149"/>
                  </a:lnTo>
                  <a:lnTo>
                    <a:pt x="778" y="3395"/>
                  </a:lnTo>
                  <a:lnTo>
                    <a:pt x="614" y="3660"/>
                  </a:lnTo>
                  <a:lnTo>
                    <a:pt x="451" y="3906"/>
                  </a:lnTo>
                  <a:lnTo>
                    <a:pt x="328" y="4171"/>
                  </a:lnTo>
                  <a:lnTo>
                    <a:pt x="205" y="4458"/>
                  </a:lnTo>
                  <a:lnTo>
                    <a:pt x="123" y="4723"/>
                  </a:lnTo>
                  <a:lnTo>
                    <a:pt x="62" y="5010"/>
                  </a:lnTo>
                  <a:lnTo>
                    <a:pt x="21" y="5275"/>
                  </a:lnTo>
                  <a:lnTo>
                    <a:pt x="1" y="5562"/>
                  </a:lnTo>
                  <a:lnTo>
                    <a:pt x="21" y="5848"/>
                  </a:lnTo>
                  <a:lnTo>
                    <a:pt x="62" y="6134"/>
                  </a:lnTo>
                  <a:lnTo>
                    <a:pt x="123" y="6420"/>
                  </a:lnTo>
                  <a:lnTo>
                    <a:pt x="205" y="6686"/>
                  </a:lnTo>
                  <a:lnTo>
                    <a:pt x="328" y="6952"/>
                  </a:lnTo>
                  <a:lnTo>
                    <a:pt x="451" y="7218"/>
                  </a:lnTo>
                  <a:lnTo>
                    <a:pt x="614" y="7483"/>
                  </a:lnTo>
                  <a:lnTo>
                    <a:pt x="778" y="7729"/>
                  </a:lnTo>
                  <a:lnTo>
                    <a:pt x="982" y="7974"/>
                  </a:lnTo>
                  <a:lnTo>
                    <a:pt x="1207" y="8219"/>
                  </a:lnTo>
                  <a:lnTo>
                    <a:pt x="1432" y="8444"/>
                  </a:lnTo>
                  <a:lnTo>
                    <a:pt x="1698" y="8669"/>
                  </a:lnTo>
                  <a:lnTo>
                    <a:pt x="1963" y="8894"/>
                  </a:lnTo>
                  <a:lnTo>
                    <a:pt x="2270" y="9098"/>
                  </a:lnTo>
                  <a:lnTo>
                    <a:pt x="2577" y="9303"/>
                  </a:lnTo>
                  <a:lnTo>
                    <a:pt x="2904" y="9507"/>
                  </a:lnTo>
                  <a:lnTo>
                    <a:pt x="3251" y="9691"/>
                  </a:lnTo>
                  <a:lnTo>
                    <a:pt x="3599" y="9855"/>
                  </a:lnTo>
                  <a:lnTo>
                    <a:pt x="3967" y="10018"/>
                  </a:lnTo>
                  <a:lnTo>
                    <a:pt x="4355" y="10182"/>
                  </a:lnTo>
                  <a:lnTo>
                    <a:pt x="4764" y="10325"/>
                  </a:lnTo>
                  <a:lnTo>
                    <a:pt x="5173" y="10448"/>
                  </a:lnTo>
                  <a:lnTo>
                    <a:pt x="5602" y="10570"/>
                  </a:lnTo>
                  <a:lnTo>
                    <a:pt x="6032" y="10693"/>
                  </a:lnTo>
                  <a:lnTo>
                    <a:pt x="6482" y="10795"/>
                  </a:lnTo>
                  <a:lnTo>
                    <a:pt x="6952" y="10877"/>
                  </a:lnTo>
                  <a:lnTo>
                    <a:pt x="7422" y="10959"/>
                  </a:lnTo>
                  <a:lnTo>
                    <a:pt x="7892" y="11020"/>
                  </a:lnTo>
                  <a:lnTo>
                    <a:pt x="8383" y="11061"/>
                  </a:lnTo>
                  <a:lnTo>
                    <a:pt x="8873" y="11102"/>
                  </a:lnTo>
                  <a:lnTo>
                    <a:pt x="9385" y="11122"/>
                  </a:lnTo>
                  <a:lnTo>
                    <a:pt x="10386" y="11122"/>
                  </a:lnTo>
                  <a:lnTo>
                    <a:pt x="10897" y="11102"/>
                  </a:lnTo>
                  <a:lnTo>
                    <a:pt x="11388" y="11061"/>
                  </a:lnTo>
                  <a:lnTo>
                    <a:pt x="11879" y="11020"/>
                  </a:lnTo>
                  <a:lnTo>
                    <a:pt x="12349" y="10959"/>
                  </a:lnTo>
                  <a:lnTo>
                    <a:pt x="12819" y="10877"/>
                  </a:lnTo>
                  <a:lnTo>
                    <a:pt x="13289" y="10795"/>
                  </a:lnTo>
                  <a:lnTo>
                    <a:pt x="13739" y="10693"/>
                  </a:lnTo>
                  <a:lnTo>
                    <a:pt x="14168" y="10570"/>
                  </a:lnTo>
                  <a:lnTo>
                    <a:pt x="14598" y="10448"/>
                  </a:lnTo>
                  <a:lnTo>
                    <a:pt x="15007" y="10325"/>
                  </a:lnTo>
                  <a:lnTo>
                    <a:pt x="15416" y="10182"/>
                  </a:lnTo>
                  <a:lnTo>
                    <a:pt x="15804" y="10018"/>
                  </a:lnTo>
                  <a:lnTo>
                    <a:pt x="16172" y="9855"/>
                  </a:lnTo>
                  <a:lnTo>
                    <a:pt x="16519" y="9691"/>
                  </a:lnTo>
                  <a:lnTo>
                    <a:pt x="16867" y="9507"/>
                  </a:lnTo>
                  <a:lnTo>
                    <a:pt x="17194" y="9303"/>
                  </a:lnTo>
                  <a:lnTo>
                    <a:pt x="17501" y="9098"/>
                  </a:lnTo>
                  <a:lnTo>
                    <a:pt x="17807" y="8894"/>
                  </a:lnTo>
                  <a:lnTo>
                    <a:pt x="18073" y="8669"/>
                  </a:lnTo>
                  <a:lnTo>
                    <a:pt x="18339" y="8444"/>
                  </a:lnTo>
                  <a:lnTo>
                    <a:pt x="18564" y="8219"/>
                  </a:lnTo>
                  <a:lnTo>
                    <a:pt x="18789" y="7974"/>
                  </a:lnTo>
                  <a:lnTo>
                    <a:pt x="18993" y="7729"/>
                  </a:lnTo>
                  <a:lnTo>
                    <a:pt x="19157" y="7483"/>
                  </a:lnTo>
                  <a:lnTo>
                    <a:pt x="19320" y="7218"/>
                  </a:lnTo>
                  <a:lnTo>
                    <a:pt x="19463" y="6952"/>
                  </a:lnTo>
                  <a:lnTo>
                    <a:pt x="19566" y="6686"/>
                  </a:lnTo>
                  <a:lnTo>
                    <a:pt x="19647" y="6420"/>
                  </a:lnTo>
                  <a:lnTo>
                    <a:pt x="19709" y="6134"/>
                  </a:lnTo>
                  <a:lnTo>
                    <a:pt x="19750" y="5848"/>
                  </a:lnTo>
                  <a:lnTo>
                    <a:pt x="19770" y="5562"/>
                  </a:lnTo>
                  <a:lnTo>
                    <a:pt x="19750" y="5275"/>
                  </a:lnTo>
                  <a:lnTo>
                    <a:pt x="19709" y="5010"/>
                  </a:lnTo>
                  <a:lnTo>
                    <a:pt x="19647" y="4723"/>
                  </a:lnTo>
                  <a:lnTo>
                    <a:pt x="19566" y="4458"/>
                  </a:lnTo>
                  <a:lnTo>
                    <a:pt x="19463" y="4171"/>
                  </a:lnTo>
                  <a:lnTo>
                    <a:pt x="19320" y="3906"/>
                  </a:lnTo>
                  <a:lnTo>
                    <a:pt x="19157" y="3660"/>
                  </a:lnTo>
                  <a:lnTo>
                    <a:pt x="18993" y="3395"/>
                  </a:lnTo>
                  <a:lnTo>
                    <a:pt x="18789" y="3149"/>
                  </a:lnTo>
                  <a:lnTo>
                    <a:pt x="18564" y="2924"/>
                  </a:lnTo>
                  <a:lnTo>
                    <a:pt x="18339" y="2679"/>
                  </a:lnTo>
                  <a:lnTo>
                    <a:pt x="18073" y="2454"/>
                  </a:lnTo>
                  <a:lnTo>
                    <a:pt x="17807" y="2250"/>
                  </a:lnTo>
                  <a:lnTo>
                    <a:pt x="17501" y="2025"/>
                  </a:lnTo>
                  <a:lnTo>
                    <a:pt x="17194" y="1820"/>
                  </a:lnTo>
                  <a:lnTo>
                    <a:pt x="16867" y="1636"/>
                  </a:lnTo>
                  <a:lnTo>
                    <a:pt x="16519" y="1452"/>
                  </a:lnTo>
                  <a:lnTo>
                    <a:pt x="16172" y="1268"/>
                  </a:lnTo>
                  <a:lnTo>
                    <a:pt x="15804" y="1105"/>
                  </a:lnTo>
                  <a:lnTo>
                    <a:pt x="15416" y="962"/>
                  </a:lnTo>
                  <a:lnTo>
                    <a:pt x="15007" y="819"/>
                  </a:lnTo>
                  <a:lnTo>
                    <a:pt x="14598" y="676"/>
                  </a:lnTo>
                  <a:lnTo>
                    <a:pt x="14168" y="553"/>
                  </a:lnTo>
                  <a:lnTo>
                    <a:pt x="13739" y="451"/>
                  </a:lnTo>
                  <a:lnTo>
                    <a:pt x="13289" y="348"/>
                  </a:lnTo>
                  <a:lnTo>
                    <a:pt x="12819" y="267"/>
                  </a:lnTo>
                  <a:lnTo>
                    <a:pt x="12349" y="185"/>
                  </a:lnTo>
                  <a:lnTo>
                    <a:pt x="11879" y="124"/>
                  </a:lnTo>
                  <a:lnTo>
                    <a:pt x="11388" y="62"/>
                  </a:lnTo>
                  <a:lnTo>
                    <a:pt x="10897" y="42"/>
                  </a:lnTo>
                  <a:lnTo>
                    <a:pt x="10386" y="21"/>
                  </a:lnTo>
                  <a:lnTo>
                    <a:pt x="9896" y="1"/>
                  </a:lnTo>
                  <a:close/>
                </a:path>
              </a:pathLst>
            </a:custGeom>
            <a:solidFill>
              <a:srgbClr val="313131">
                <a:alpha val="1368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3344" name="Google Shape;3344;p2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621851" y="3881374"/>
              <a:ext cx="499229" cy="5238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345" name="Google Shape;3345;p21"/>
          <p:cNvGrpSpPr/>
          <p:nvPr/>
        </p:nvGrpSpPr>
        <p:grpSpPr>
          <a:xfrm flipH="1">
            <a:off x="7842425" y="4435924"/>
            <a:ext cx="590214" cy="559202"/>
            <a:chOff x="5582137" y="3881374"/>
            <a:chExt cx="590214" cy="559202"/>
          </a:xfrm>
        </p:grpSpPr>
        <p:sp>
          <p:nvSpPr>
            <p:cNvPr id="3346" name="Google Shape;3346;p21"/>
            <p:cNvSpPr/>
            <p:nvPr/>
          </p:nvSpPr>
          <p:spPr>
            <a:xfrm>
              <a:off x="5582137" y="4167561"/>
              <a:ext cx="590214" cy="273014"/>
            </a:xfrm>
            <a:custGeom>
              <a:rect b="b" l="l" r="r" t="t"/>
              <a:pathLst>
                <a:path extrusionOk="0" h="11123" w="19771">
                  <a:moveTo>
                    <a:pt x="9896" y="1"/>
                  </a:moveTo>
                  <a:lnTo>
                    <a:pt x="9385" y="21"/>
                  </a:lnTo>
                  <a:lnTo>
                    <a:pt x="8873" y="42"/>
                  </a:lnTo>
                  <a:lnTo>
                    <a:pt x="8383" y="62"/>
                  </a:lnTo>
                  <a:lnTo>
                    <a:pt x="7892" y="124"/>
                  </a:lnTo>
                  <a:lnTo>
                    <a:pt x="7422" y="185"/>
                  </a:lnTo>
                  <a:lnTo>
                    <a:pt x="6952" y="267"/>
                  </a:lnTo>
                  <a:lnTo>
                    <a:pt x="6482" y="348"/>
                  </a:lnTo>
                  <a:lnTo>
                    <a:pt x="6032" y="451"/>
                  </a:lnTo>
                  <a:lnTo>
                    <a:pt x="5602" y="553"/>
                  </a:lnTo>
                  <a:lnTo>
                    <a:pt x="5173" y="676"/>
                  </a:lnTo>
                  <a:lnTo>
                    <a:pt x="4764" y="819"/>
                  </a:lnTo>
                  <a:lnTo>
                    <a:pt x="4355" y="962"/>
                  </a:lnTo>
                  <a:lnTo>
                    <a:pt x="3967" y="1105"/>
                  </a:lnTo>
                  <a:lnTo>
                    <a:pt x="3599" y="1268"/>
                  </a:lnTo>
                  <a:lnTo>
                    <a:pt x="3251" y="1452"/>
                  </a:lnTo>
                  <a:lnTo>
                    <a:pt x="2904" y="1636"/>
                  </a:lnTo>
                  <a:lnTo>
                    <a:pt x="2577" y="1820"/>
                  </a:lnTo>
                  <a:lnTo>
                    <a:pt x="2270" y="2025"/>
                  </a:lnTo>
                  <a:lnTo>
                    <a:pt x="1963" y="2250"/>
                  </a:lnTo>
                  <a:lnTo>
                    <a:pt x="1698" y="2454"/>
                  </a:lnTo>
                  <a:lnTo>
                    <a:pt x="1432" y="2679"/>
                  </a:lnTo>
                  <a:lnTo>
                    <a:pt x="1207" y="2924"/>
                  </a:lnTo>
                  <a:lnTo>
                    <a:pt x="982" y="3149"/>
                  </a:lnTo>
                  <a:lnTo>
                    <a:pt x="778" y="3395"/>
                  </a:lnTo>
                  <a:lnTo>
                    <a:pt x="614" y="3660"/>
                  </a:lnTo>
                  <a:lnTo>
                    <a:pt x="451" y="3906"/>
                  </a:lnTo>
                  <a:lnTo>
                    <a:pt x="328" y="4171"/>
                  </a:lnTo>
                  <a:lnTo>
                    <a:pt x="205" y="4458"/>
                  </a:lnTo>
                  <a:lnTo>
                    <a:pt x="123" y="4723"/>
                  </a:lnTo>
                  <a:lnTo>
                    <a:pt x="62" y="5010"/>
                  </a:lnTo>
                  <a:lnTo>
                    <a:pt x="21" y="5275"/>
                  </a:lnTo>
                  <a:lnTo>
                    <a:pt x="1" y="5562"/>
                  </a:lnTo>
                  <a:lnTo>
                    <a:pt x="21" y="5848"/>
                  </a:lnTo>
                  <a:lnTo>
                    <a:pt x="62" y="6134"/>
                  </a:lnTo>
                  <a:lnTo>
                    <a:pt x="123" y="6420"/>
                  </a:lnTo>
                  <a:lnTo>
                    <a:pt x="205" y="6686"/>
                  </a:lnTo>
                  <a:lnTo>
                    <a:pt x="328" y="6952"/>
                  </a:lnTo>
                  <a:lnTo>
                    <a:pt x="451" y="7218"/>
                  </a:lnTo>
                  <a:lnTo>
                    <a:pt x="614" y="7483"/>
                  </a:lnTo>
                  <a:lnTo>
                    <a:pt x="778" y="7729"/>
                  </a:lnTo>
                  <a:lnTo>
                    <a:pt x="982" y="7974"/>
                  </a:lnTo>
                  <a:lnTo>
                    <a:pt x="1207" y="8219"/>
                  </a:lnTo>
                  <a:lnTo>
                    <a:pt x="1432" y="8444"/>
                  </a:lnTo>
                  <a:lnTo>
                    <a:pt x="1698" y="8669"/>
                  </a:lnTo>
                  <a:lnTo>
                    <a:pt x="1963" y="8894"/>
                  </a:lnTo>
                  <a:lnTo>
                    <a:pt x="2270" y="9098"/>
                  </a:lnTo>
                  <a:lnTo>
                    <a:pt x="2577" y="9303"/>
                  </a:lnTo>
                  <a:lnTo>
                    <a:pt x="2904" y="9507"/>
                  </a:lnTo>
                  <a:lnTo>
                    <a:pt x="3251" y="9691"/>
                  </a:lnTo>
                  <a:lnTo>
                    <a:pt x="3599" y="9855"/>
                  </a:lnTo>
                  <a:lnTo>
                    <a:pt x="3967" y="10018"/>
                  </a:lnTo>
                  <a:lnTo>
                    <a:pt x="4355" y="10182"/>
                  </a:lnTo>
                  <a:lnTo>
                    <a:pt x="4764" y="10325"/>
                  </a:lnTo>
                  <a:lnTo>
                    <a:pt x="5173" y="10448"/>
                  </a:lnTo>
                  <a:lnTo>
                    <a:pt x="5602" y="10570"/>
                  </a:lnTo>
                  <a:lnTo>
                    <a:pt x="6032" y="10693"/>
                  </a:lnTo>
                  <a:lnTo>
                    <a:pt x="6482" y="10795"/>
                  </a:lnTo>
                  <a:lnTo>
                    <a:pt x="6952" y="10877"/>
                  </a:lnTo>
                  <a:lnTo>
                    <a:pt x="7422" y="10959"/>
                  </a:lnTo>
                  <a:lnTo>
                    <a:pt x="7892" y="11020"/>
                  </a:lnTo>
                  <a:lnTo>
                    <a:pt x="8383" y="11061"/>
                  </a:lnTo>
                  <a:lnTo>
                    <a:pt x="8873" y="11102"/>
                  </a:lnTo>
                  <a:lnTo>
                    <a:pt x="9385" y="11122"/>
                  </a:lnTo>
                  <a:lnTo>
                    <a:pt x="10386" y="11122"/>
                  </a:lnTo>
                  <a:lnTo>
                    <a:pt x="10897" y="11102"/>
                  </a:lnTo>
                  <a:lnTo>
                    <a:pt x="11388" y="11061"/>
                  </a:lnTo>
                  <a:lnTo>
                    <a:pt x="11879" y="11020"/>
                  </a:lnTo>
                  <a:lnTo>
                    <a:pt x="12349" y="10959"/>
                  </a:lnTo>
                  <a:lnTo>
                    <a:pt x="12819" y="10877"/>
                  </a:lnTo>
                  <a:lnTo>
                    <a:pt x="13289" y="10795"/>
                  </a:lnTo>
                  <a:lnTo>
                    <a:pt x="13739" y="10693"/>
                  </a:lnTo>
                  <a:lnTo>
                    <a:pt x="14168" y="10570"/>
                  </a:lnTo>
                  <a:lnTo>
                    <a:pt x="14598" y="10448"/>
                  </a:lnTo>
                  <a:lnTo>
                    <a:pt x="15007" y="10325"/>
                  </a:lnTo>
                  <a:lnTo>
                    <a:pt x="15416" y="10182"/>
                  </a:lnTo>
                  <a:lnTo>
                    <a:pt x="15804" y="10018"/>
                  </a:lnTo>
                  <a:lnTo>
                    <a:pt x="16172" y="9855"/>
                  </a:lnTo>
                  <a:lnTo>
                    <a:pt x="16519" y="9691"/>
                  </a:lnTo>
                  <a:lnTo>
                    <a:pt x="16867" y="9507"/>
                  </a:lnTo>
                  <a:lnTo>
                    <a:pt x="17194" y="9303"/>
                  </a:lnTo>
                  <a:lnTo>
                    <a:pt x="17501" y="9098"/>
                  </a:lnTo>
                  <a:lnTo>
                    <a:pt x="17807" y="8894"/>
                  </a:lnTo>
                  <a:lnTo>
                    <a:pt x="18073" y="8669"/>
                  </a:lnTo>
                  <a:lnTo>
                    <a:pt x="18339" y="8444"/>
                  </a:lnTo>
                  <a:lnTo>
                    <a:pt x="18564" y="8219"/>
                  </a:lnTo>
                  <a:lnTo>
                    <a:pt x="18789" y="7974"/>
                  </a:lnTo>
                  <a:lnTo>
                    <a:pt x="18993" y="7729"/>
                  </a:lnTo>
                  <a:lnTo>
                    <a:pt x="19157" y="7483"/>
                  </a:lnTo>
                  <a:lnTo>
                    <a:pt x="19320" y="7218"/>
                  </a:lnTo>
                  <a:lnTo>
                    <a:pt x="19463" y="6952"/>
                  </a:lnTo>
                  <a:lnTo>
                    <a:pt x="19566" y="6686"/>
                  </a:lnTo>
                  <a:lnTo>
                    <a:pt x="19647" y="6420"/>
                  </a:lnTo>
                  <a:lnTo>
                    <a:pt x="19709" y="6134"/>
                  </a:lnTo>
                  <a:lnTo>
                    <a:pt x="19750" y="5848"/>
                  </a:lnTo>
                  <a:lnTo>
                    <a:pt x="19770" y="5562"/>
                  </a:lnTo>
                  <a:lnTo>
                    <a:pt x="19750" y="5275"/>
                  </a:lnTo>
                  <a:lnTo>
                    <a:pt x="19709" y="5010"/>
                  </a:lnTo>
                  <a:lnTo>
                    <a:pt x="19647" y="4723"/>
                  </a:lnTo>
                  <a:lnTo>
                    <a:pt x="19566" y="4458"/>
                  </a:lnTo>
                  <a:lnTo>
                    <a:pt x="19463" y="4171"/>
                  </a:lnTo>
                  <a:lnTo>
                    <a:pt x="19320" y="3906"/>
                  </a:lnTo>
                  <a:lnTo>
                    <a:pt x="19157" y="3660"/>
                  </a:lnTo>
                  <a:lnTo>
                    <a:pt x="18993" y="3395"/>
                  </a:lnTo>
                  <a:lnTo>
                    <a:pt x="18789" y="3149"/>
                  </a:lnTo>
                  <a:lnTo>
                    <a:pt x="18564" y="2924"/>
                  </a:lnTo>
                  <a:lnTo>
                    <a:pt x="18339" y="2679"/>
                  </a:lnTo>
                  <a:lnTo>
                    <a:pt x="18073" y="2454"/>
                  </a:lnTo>
                  <a:lnTo>
                    <a:pt x="17807" y="2250"/>
                  </a:lnTo>
                  <a:lnTo>
                    <a:pt x="17501" y="2025"/>
                  </a:lnTo>
                  <a:lnTo>
                    <a:pt x="17194" y="1820"/>
                  </a:lnTo>
                  <a:lnTo>
                    <a:pt x="16867" y="1636"/>
                  </a:lnTo>
                  <a:lnTo>
                    <a:pt x="16519" y="1452"/>
                  </a:lnTo>
                  <a:lnTo>
                    <a:pt x="16172" y="1268"/>
                  </a:lnTo>
                  <a:lnTo>
                    <a:pt x="15804" y="1105"/>
                  </a:lnTo>
                  <a:lnTo>
                    <a:pt x="15416" y="962"/>
                  </a:lnTo>
                  <a:lnTo>
                    <a:pt x="15007" y="819"/>
                  </a:lnTo>
                  <a:lnTo>
                    <a:pt x="14598" y="676"/>
                  </a:lnTo>
                  <a:lnTo>
                    <a:pt x="14168" y="553"/>
                  </a:lnTo>
                  <a:lnTo>
                    <a:pt x="13739" y="451"/>
                  </a:lnTo>
                  <a:lnTo>
                    <a:pt x="13289" y="348"/>
                  </a:lnTo>
                  <a:lnTo>
                    <a:pt x="12819" y="267"/>
                  </a:lnTo>
                  <a:lnTo>
                    <a:pt x="12349" y="185"/>
                  </a:lnTo>
                  <a:lnTo>
                    <a:pt x="11879" y="124"/>
                  </a:lnTo>
                  <a:lnTo>
                    <a:pt x="11388" y="62"/>
                  </a:lnTo>
                  <a:lnTo>
                    <a:pt x="10897" y="42"/>
                  </a:lnTo>
                  <a:lnTo>
                    <a:pt x="10386" y="21"/>
                  </a:lnTo>
                  <a:lnTo>
                    <a:pt x="9896" y="1"/>
                  </a:lnTo>
                  <a:close/>
                </a:path>
              </a:pathLst>
            </a:custGeom>
            <a:solidFill>
              <a:srgbClr val="313131">
                <a:alpha val="1368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3347" name="Google Shape;3347;p2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621851" y="3881374"/>
              <a:ext cx="499229" cy="5238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3348" name="Shape 3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49" name="Google Shape;3349;p22"/>
          <p:cNvGrpSpPr/>
          <p:nvPr/>
        </p:nvGrpSpPr>
        <p:grpSpPr>
          <a:xfrm>
            <a:off x="1" y="4"/>
            <a:ext cx="9144034" cy="5130405"/>
            <a:chOff x="241825" y="855000"/>
            <a:chExt cx="7138200" cy="4005000"/>
          </a:xfrm>
        </p:grpSpPr>
        <p:sp>
          <p:nvSpPr>
            <p:cNvPr id="3350" name="Google Shape;3350;p22"/>
            <p:cNvSpPr/>
            <p:nvPr/>
          </p:nvSpPr>
          <p:spPr>
            <a:xfrm>
              <a:off x="7093725" y="2174800"/>
              <a:ext cx="286300" cy="330000"/>
            </a:xfrm>
            <a:custGeom>
              <a:rect b="b" l="l" r="r" t="t"/>
              <a:pathLst>
                <a:path extrusionOk="0" fill="none" h="13200" w="11452">
                  <a:moveTo>
                    <a:pt x="11452" y="13199"/>
                  </a:moveTo>
                  <a:lnTo>
                    <a:pt x="11452" y="1"/>
                  </a:lnTo>
                  <a:lnTo>
                    <a:pt x="1" y="6581"/>
                  </a:lnTo>
                  <a:lnTo>
                    <a:pt x="11452" y="1319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1" name="Google Shape;3351;p22"/>
            <p:cNvSpPr/>
            <p:nvPr/>
          </p:nvSpPr>
          <p:spPr>
            <a:xfrm>
              <a:off x="6714525" y="2347675"/>
              <a:ext cx="665500" cy="423875"/>
            </a:xfrm>
            <a:custGeom>
              <a:rect b="b" l="l" r="r" t="t"/>
              <a:pathLst>
                <a:path extrusionOk="0" fill="none" h="16955" w="26620">
                  <a:moveTo>
                    <a:pt x="0" y="8440"/>
                  </a:moveTo>
                  <a:lnTo>
                    <a:pt x="14723" y="16954"/>
                  </a:lnTo>
                  <a:lnTo>
                    <a:pt x="26620" y="10076"/>
                  </a:lnTo>
                  <a:lnTo>
                    <a:pt x="26620" y="6916"/>
                  </a:lnTo>
                  <a:lnTo>
                    <a:pt x="14611" y="1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2" name="Google Shape;3352;p22"/>
            <p:cNvSpPr/>
            <p:nvPr/>
          </p:nvSpPr>
          <p:spPr>
            <a:xfrm>
              <a:off x="6711725" y="1908050"/>
              <a:ext cx="668300" cy="423850"/>
            </a:xfrm>
            <a:custGeom>
              <a:rect b="b" l="l" r="r" t="t"/>
              <a:pathLst>
                <a:path extrusionOk="0" fill="none" h="16954" w="26732">
                  <a:moveTo>
                    <a:pt x="1" y="8440"/>
                  </a:moveTo>
                  <a:lnTo>
                    <a:pt x="14723" y="16954"/>
                  </a:lnTo>
                  <a:lnTo>
                    <a:pt x="26732" y="10039"/>
                  </a:lnTo>
                  <a:lnTo>
                    <a:pt x="26732" y="6990"/>
                  </a:lnTo>
                  <a:lnTo>
                    <a:pt x="14649" y="1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3" name="Google Shape;3353;p22"/>
            <p:cNvSpPr/>
            <p:nvPr/>
          </p:nvSpPr>
          <p:spPr>
            <a:xfrm>
              <a:off x="6707075" y="1029725"/>
              <a:ext cx="672950" cy="422925"/>
            </a:xfrm>
            <a:custGeom>
              <a:rect b="b" l="l" r="r" t="t"/>
              <a:pathLst>
                <a:path extrusionOk="0" fill="none" h="16917" w="26918">
                  <a:moveTo>
                    <a:pt x="1" y="8440"/>
                  </a:moveTo>
                  <a:lnTo>
                    <a:pt x="14723" y="16917"/>
                  </a:lnTo>
                  <a:lnTo>
                    <a:pt x="26918" y="9890"/>
                  </a:lnTo>
                  <a:lnTo>
                    <a:pt x="26918" y="7102"/>
                  </a:lnTo>
                  <a:lnTo>
                    <a:pt x="14649" y="1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4" name="Google Shape;3354;p22"/>
            <p:cNvSpPr/>
            <p:nvPr/>
          </p:nvSpPr>
          <p:spPr>
            <a:xfrm>
              <a:off x="7089075" y="1292775"/>
              <a:ext cx="290950" cy="336475"/>
            </a:xfrm>
            <a:custGeom>
              <a:rect b="b" l="l" r="r" t="t"/>
              <a:pathLst>
                <a:path extrusionOk="0" fill="none" h="13459" w="11638">
                  <a:moveTo>
                    <a:pt x="11638" y="13458"/>
                  </a:moveTo>
                  <a:lnTo>
                    <a:pt x="11638" y="0"/>
                  </a:lnTo>
                  <a:lnTo>
                    <a:pt x="1" y="6729"/>
                  </a:lnTo>
                  <a:lnTo>
                    <a:pt x="11638" y="1345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5" name="Google Shape;3355;p22"/>
            <p:cNvSpPr/>
            <p:nvPr/>
          </p:nvSpPr>
          <p:spPr>
            <a:xfrm>
              <a:off x="6709875" y="1469350"/>
              <a:ext cx="670150" cy="422925"/>
            </a:xfrm>
            <a:custGeom>
              <a:rect b="b" l="l" r="r" t="t"/>
              <a:pathLst>
                <a:path extrusionOk="0" fill="none" h="16917" w="26806">
                  <a:moveTo>
                    <a:pt x="0" y="8440"/>
                  </a:moveTo>
                  <a:lnTo>
                    <a:pt x="14723" y="16917"/>
                  </a:lnTo>
                  <a:lnTo>
                    <a:pt x="26806" y="9927"/>
                  </a:lnTo>
                  <a:lnTo>
                    <a:pt x="26806" y="7028"/>
                  </a:lnTo>
                  <a:lnTo>
                    <a:pt x="14611" y="1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6" name="Google Shape;3356;p22"/>
            <p:cNvSpPr/>
            <p:nvPr/>
          </p:nvSpPr>
          <p:spPr>
            <a:xfrm>
              <a:off x="7096525" y="2615375"/>
              <a:ext cx="283500" cy="328100"/>
            </a:xfrm>
            <a:custGeom>
              <a:rect b="b" l="l" r="r" t="t"/>
              <a:pathLst>
                <a:path extrusionOk="0" fill="none" h="13124" w="11340">
                  <a:moveTo>
                    <a:pt x="11340" y="13124"/>
                  </a:moveTo>
                  <a:lnTo>
                    <a:pt x="11340" y="0"/>
                  </a:lnTo>
                  <a:lnTo>
                    <a:pt x="0" y="6543"/>
                  </a:lnTo>
                  <a:lnTo>
                    <a:pt x="11340" y="1312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7" name="Google Shape;3357;p22"/>
            <p:cNvSpPr/>
            <p:nvPr/>
          </p:nvSpPr>
          <p:spPr>
            <a:xfrm>
              <a:off x="7090950" y="1733325"/>
              <a:ext cx="289075" cy="333700"/>
            </a:xfrm>
            <a:custGeom>
              <a:rect b="b" l="l" r="r" t="t"/>
              <a:pathLst>
                <a:path extrusionOk="0" fill="none" h="13348" w="11563">
                  <a:moveTo>
                    <a:pt x="11563" y="13347"/>
                  </a:moveTo>
                  <a:lnTo>
                    <a:pt x="11563" y="0"/>
                  </a:lnTo>
                  <a:lnTo>
                    <a:pt x="0" y="6692"/>
                  </a:lnTo>
                  <a:lnTo>
                    <a:pt x="11563" y="1334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8" name="Google Shape;3358;p22"/>
            <p:cNvSpPr/>
            <p:nvPr/>
          </p:nvSpPr>
          <p:spPr>
            <a:xfrm>
              <a:off x="6721950" y="3665650"/>
              <a:ext cx="658075" cy="423850"/>
            </a:xfrm>
            <a:custGeom>
              <a:rect b="b" l="l" r="r" t="t"/>
              <a:pathLst>
                <a:path extrusionOk="0" fill="none" h="16954" w="26323">
                  <a:moveTo>
                    <a:pt x="1" y="8440"/>
                  </a:moveTo>
                  <a:lnTo>
                    <a:pt x="14686" y="16953"/>
                  </a:lnTo>
                  <a:lnTo>
                    <a:pt x="26323" y="10224"/>
                  </a:lnTo>
                  <a:lnTo>
                    <a:pt x="26323" y="6767"/>
                  </a:lnTo>
                  <a:lnTo>
                    <a:pt x="14612" y="0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9" name="Google Shape;3359;p22"/>
            <p:cNvSpPr/>
            <p:nvPr/>
          </p:nvSpPr>
          <p:spPr>
            <a:xfrm>
              <a:off x="6723825" y="4105275"/>
              <a:ext cx="656200" cy="423850"/>
            </a:xfrm>
            <a:custGeom>
              <a:rect b="b" l="l" r="r" t="t"/>
              <a:pathLst>
                <a:path extrusionOk="0" fill="none" h="16954" w="26248">
                  <a:moveTo>
                    <a:pt x="0" y="8440"/>
                  </a:moveTo>
                  <a:lnTo>
                    <a:pt x="14722" y="16953"/>
                  </a:lnTo>
                  <a:lnTo>
                    <a:pt x="26248" y="10299"/>
                  </a:lnTo>
                  <a:lnTo>
                    <a:pt x="26248" y="6692"/>
                  </a:lnTo>
                  <a:lnTo>
                    <a:pt x="14611" y="0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0" name="Google Shape;3360;p22"/>
            <p:cNvSpPr/>
            <p:nvPr/>
          </p:nvSpPr>
          <p:spPr>
            <a:xfrm>
              <a:off x="7105825" y="4378525"/>
              <a:ext cx="274200" cy="316975"/>
            </a:xfrm>
            <a:custGeom>
              <a:rect b="b" l="l" r="r" t="t"/>
              <a:pathLst>
                <a:path extrusionOk="0" fill="none" h="12679" w="10968">
                  <a:moveTo>
                    <a:pt x="10968" y="12678"/>
                  </a:moveTo>
                  <a:lnTo>
                    <a:pt x="10968" y="1"/>
                  </a:lnTo>
                  <a:lnTo>
                    <a:pt x="0" y="6321"/>
                  </a:lnTo>
                  <a:lnTo>
                    <a:pt x="10968" y="1267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1" name="Google Shape;3361;p22"/>
            <p:cNvSpPr/>
            <p:nvPr/>
          </p:nvSpPr>
          <p:spPr>
            <a:xfrm>
              <a:off x="6719175" y="3226950"/>
              <a:ext cx="660850" cy="422925"/>
            </a:xfrm>
            <a:custGeom>
              <a:rect b="b" l="l" r="r" t="t"/>
              <a:pathLst>
                <a:path extrusionOk="0" fill="none" h="16917" w="26434">
                  <a:moveTo>
                    <a:pt x="0" y="8440"/>
                  </a:moveTo>
                  <a:lnTo>
                    <a:pt x="14723" y="16916"/>
                  </a:lnTo>
                  <a:lnTo>
                    <a:pt x="26434" y="10150"/>
                  </a:lnTo>
                  <a:lnTo>
                    <a:pt x="26434" y="6804"/>
                  </a:lnTo>
                  <a:lnTo>
                    <a:pt x="14611" y="0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2" name="Google Shape;3362;p22"/>
            <p:cNvSpPr/>
            <p:nvPr/>
          </p:nvSpPr>
          <p:spPr>
            <a:xfrm>
              <a:off x="7098375" y="3055925"/>
              <a:ext cx="281650" cy="325325"/>
            </a:xfrm>
            <a:custGeom>
              <a:rect b="b" l="l" r="r" t="t"/>
              <a:pathLst>
                <a:path extrusionOk="0" fill="none" h="13013" w="11266">
                  <a:moveTo>
                    <a:pt x="11266" y="13013"/>
                  </a:moveTo>
                  <a:lnTo>
                    <a:pt x="11266" y="0"/>
                  </a:lnTo>
                  <a:lnTo>
                    <a:pt x="1" y="6507"/>
                  </a:lnTo>
                  <a:lnTo>
                    <a:pt x="11266" y="1301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3" name="Google Shape;3363;p22"/>
            <p:cNvSpPr/>
            <p:nvPr/>
          </p:nvSpPr>
          <p:spPr>
            <a:xfrm>
              <a:off x="6716375" y="2787325"/>
              <a:ext cx="663650" cy="422900"/>
            </a:xfrm>
            <a:custGeom>
              <a:rect b="b" l="l" r="r" t="t"/>
              <a:pathLst>
                <a:path extrusionOk="0" fill="none" h="16916" w="26546">
                  <a:moveTo>
                    <a:pt x="1" y="8439"/>
                  </a:moveTo>
                  <a:lnTo>
                    <a:pt x="14723" y="16916"/>
                  </a:lnTo>
                  <a:lnTo>
                    <a:pt x="26546" y="10112"/>
                  </a:lnTo>
                  <a:lnTo>
                    <a:pt x="26546" y="6878"/>
                  </a:lnTo>
                  <a:lnTo>
                    <a:pt x="14649" y="0"/>
                  </a:lnTo>
                  <a:lnTo>
                    <a:pt x="1" y="843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4" name="Google Shape;3364;p22"/>
            <p:cNvSpPr/>
            <p:nvPr/>
          </p:nvSpPr>
          <p:spPr>
            <a:xfrm>
              <a:off x="7101175" y="3496475"/>
              <a:ext cx="278850" cy="322550"/>
            </a:xfrm>
            <a:custGeom>
              <a:rect b="b" l="l" r="r" t="t"/>
              <a:pathLst>
                <a:path extrusionOk="0" fill="none" h="12902" w="11154">
                  <a:moveTo>
                    <a:pt x="11154" y="12901"/>
                  </a:moveTo>
                  <a:lnTo>
                    <a:pt x="11154" y="1"/>
                  </a:lnTo>
                  <a:lnTo>
                    <a:pt x="0" y="6470"/>
                  </a:lnTo>
                  <a:lnTo>
                    <a:pt x="11154" y="1290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5" name="Google Shape;3365;p22"/>
            <p:cNvSpPr/>
            <p:nvPr/>
          </p:nvSpPr>
          <p:spPr>
            <a:xfrm>
              <a:off x="7103025" y="3937975"/>
              <a:ext cx="277000" cy="318825"/>
            </a:xfrm>
            <a:custGeom>
              <a:rect b="b" l="l" r="r" t="t"/>
              <a:pathLst>
                <a:path extrusionOk="0" fill="none" h="12753" w="11080">
                  <a:moveTo>
                    <a:pt x="11080" y="12752"/>
                  </a:moveTo>
                  <a:lnTo>
                    <a:pt x="11080" y="0"/>
                  </a:lnTo>
                  <a:lnTo>
                    <a:pt x="1" y="6358"/>
                  </a:lnTo>
                  <a:lnTo>
                    <a:pt x="11080" y="1275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6" name="Google Shape;3366;p22"/>
            <p:cNvSpPr/>
            <p:nvPr/>
          </p:nvSpPr>
          <p:spPr>
            <a:xfrm>
              <a:off x="4429000" y="1904350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1" y="8440"/>
                  </a:moveTo>
                  <a:lnTo>
                    <a:pt x="14723" y="16916"/>
                  </a:lnTo>
                  <a:lnTo>
                    <a:pt x="29334" y="8477"/>
                  </a:lnTo>
                  <a:lnTo>
                    <a:pt x="14611" y="0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7" name="Google Shape;3367;p22"/>
            <p:cNvSpPr/>
            <p:nvPr/>
          </p:nvSpPr>
          <p:spPr>
            <a:xfrm>
              <a:off x="5190225" y="1905275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0" y="8440"/>
                  </a:moveTo>
                  <a:lnTo>
                    <a:pt x="14723" y="16953"/>
                  </a:lnTo>
                  <a:lnTo>
                    <a:pt x="29334" y="8514"/>
                  </a:lnTo>
                  <a:lnTo>
                    <a:pt x="14611" y="0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8" name="Google Shape;3368;p22"/>
            <p:cNvSpPr/>
            <p:nvPr/>
          </p:nvSpPr>
          <p:spPr>
            <a:xfrm>
              <a:off x="4049775" y="2123700"/>
              <a:ext cx="733375" cy="422925"/>
            </a:xfrm>
            <a:custGeom>
              <a:rect b="b" l="l" r="r" t="t"/>
              <a:pathLst>
                <a:path extrusionOk="0" fill="none" h="16917" w="29335">
                  <a:moveTo>
                    <a:pt x="1" y="8439"/>
                  </a:moveTo>
                  <a:lnTo>
                    <a:pt x="14723" y="16916"/>
                  </a:lnTo>
                  <a:lnTo>
                    <a:pt x="29334" y="8477"/>
                  </a:lnTo>
                  <a:lnTo>
                    <a:pt x="14612" y="0"/>
                  </a:lnTo>
                  <a:lnTo>
                    <a:pt x="1" y="843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9" name="Google Shape;3369;p22"/>
            <p:cNvSpPr/>
            <p:nvPr/>
          </p:nvSpPr>
          <p:spPr>
            <a:xfrm>
              <a:off x="4811000" y="2124625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1" y="8440"/>
                  </a:moveTo>
                  <a:lnTo>
                    <a:pt x="14686" y="16953"/>
                  </a:lnTo>
                  <a:lnTo>
                    <a:pt x="29334" y="8514"/>
                  </a:lnTo>
                  <a:lnTo>
                    <a:pt x="14612" y="0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0" name="Google Shape;3370;p22"/>
            <p:cNvSpPr/>
            <p:nvPr/>
          </p:nvSpPr>
          <p:spPr>
            <a:xfrm>
              <a:off x="2146275" y="189970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0" y="8477"/>
                  </a:moveTo>
                  <a:lnTo>
                    <a:pt x="14686" y="16953"/>
                  </a:lnTo>
                  <a:lnTo>
                    <a:pt x="29334" y="8514"/>
                  </a:lnTo>
                  <a:lnTo>
                    <a:pt x="14611" y="0"/>
                  </a:lnTo>
                  <a:lnTo>
                    <a:pt x="0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1" name="Google Shape;3371;p22"/>
            <p:cNvSpPr/>
            <p:nvPr/>
          </p:nvSpPr>
          <p:spPr>
            <a:xfrm>
              <a:off x="2527350" y="2120900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0" y="8440"/>
                  </a:moveTo>
                  <a:lnTo>
                    <a:pt x="14723" y="16916"/>
                  </a:lnTo>
                  <a:lnTo>
                    <a:pt x="29334" y="8477"/>
                  </a:lnTo>
                  <a:lnTo>
                    <a:pt x="14649" y="1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2" name="Google Shape;3372;p22"/>
            <p:cNvSpPr/>
            <p:nvPr/>
          </p:nvSpPr>
          <p:spPr>
            <a:xfrm>
              <a:off x="2534775" y="3438850"/>
              <a:ext cx="733375" cy="422925"/>
            </a:xfrm>
            <a:custGeom>
              <a:rect b="b" l="l" r="r" t="t"/>
              <a:pathLst>
                <a:path extrusionOk="0" fill="none" h="16917" w="29335">
                  <a:moveTo>
                    <a:pt x="29334" y="8477"/>
                  </a:moveTo>
                  <a:lnTo>
                    <a:pt x="14612" y="1"/>
                  </a:lnTo>
                  <a:lnTo>
                    <a:pt x="1" y="8440"/>
                  </a:lnTo>
                  <a:lnTo>
                    <a:pt x="14723" y="16917"/>
                  </a:lnTo>
                  <a:lnTo>
                    <a:pt x="29334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3" name="Google Shape;3373;p22"/>
            <p:cNvSpPr/>
            <p:nvPr/>
          </p:nvSpPr>
          <p:spPr>
            <a:xfrm>
              <a:off x="5571300" y="2125550"/>
              <a:ext cx="734275" cy="423850"/>
            </a:xfrm>
            <a:custGeom>
              <a:rect b="b" l="l" r="r" t="t"/>
              <a:pathLst>
                <a:path extrusionOk="0" fill="none" h="16954" w="29371">
                  <a:moveTo>
                    <a:pt x="14648" y="0"/>
                  </a:moveTo>
                  <a:lnTo>
                    <a:pt x="0" y="8477"/>
                  </a:lnTo>
                  <a:lnTo>
                    <a:pt x="14723" y="16954"/>
                  </a:lnTo>
                  <a:lnTo>
                    <a:pt x="29371" y="8514"/>
                  </a:lnTo>
                  <a:lnTo>
                    <a:pt x="146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4" name="Google Shape;3374;p22"/>
            <p:cNvSpPr/>
            <p:nvPr/>
          </p:nvSpPr>
          <p:spPr>
            <a:xfrm>
              <a:off x="2906575" y="190155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0" y="8440"/>
                  </a:moveTo>
                  <a:lnTo>
                    <a:pt x="14722" y="16954"/>
                  </a:lnTo>
                  <a:lnTo>
                    <a:pt x="29333" y="8477"/>
                  </a:lnTo>
                  <a:lnTo>
                    <a:pt x="14648" y="1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5" name="Google Shape;3375;p22"/>
            <p:cNvSpPr/>
            <p:nvPr/>
          </p:nvSpPr>
          <p:spPr>
            <a:xfrm>
              <a:off x="3288575" y="2121825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0" y="8440"/>
                  </a:moveTo>
                  <a:lnTo>
                    <a:pt x="14723" y="16954"/>
                  </a:lnTo>
                  <a:lnTo>
                    <a:pt x="29334" y="8514"/>
                  </a:lnTo>
                  <a:lnTo>
                    <a:pt x="14611" y="1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6" name="Google Shape;3376;p22"/>
            <p:cNvSpPr/>
            <p:nvPr/>
          </p:nvSpPr>
          <p:spPr>
            <a:xfrm>
              <a:off x="3667775" y="1902475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1" y="8440"/>
                  </a:moveTo>
                  <a:lnTo>
                    <a:pt x="14723" y="16954"/>
                  </a:lnTo>
                  <a:lnTo>
                    <a:pt x="29334" y="8515"/>
                  </a:lnTo>
                  <a:lnTo>
                    <a:pt x="14612" y="1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7" name="Google Shape;3377;p22"/>
            <p:cNvSpPr/>
            <p:nvPr/>
          </p:nvSpPr>
          <p:spPr>
            <a:xfrm>
              <a:off x="5574075" y="2565175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14612" y="1"/>
                  </a:moveTo>
                  <a:lnTo>
                    <a:pt x="1" y="8440"/>
                  </a:lnTo>
                  <a:lnTo>
                    <a:pt x="14723" y="16954"/>
                  </a:lnTo>
                  <a:lnTo>
                    <a:pt x="29334" y="8514"/>
                  </a:lnTo>
                  <a:lnTo>
                    <a:pt x="1461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8" name="Google Shape;3378;p22"/>
            <p:cNvSpPr/>
            <p:nvPr/>
          </p:nvSpPr>
          <p:spPr>
            <a:xfrm>
              <a:off x="3675225" y="3221375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29334" y="8477"/>
                  </a:moveTo>
                  <a:lnTo>
                    <a:pt x="14611" y="0"/>
                  </a:lnTo>
                  <a:lnTo>
                    <a:pt x="0" y="8439"/>
                  </a:lnTo>
                  <a:lnTo>
                    <a:pt x="14723" y="16916"/>
                  </a:lnTo>
                  <a:lnTo>
                    <a:pt x="29334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9" name="Google Shape;3379;p22"/>
            <p:cNvSpPr/>
            <p:nvPr/>
          </p:nvSpPr>
          <p:spPr>
            <a:xfrm>
              <a:off x="3296000" y="3439775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29334" y="8515"/>
                  </a:moveTo>
                  <a:lnTo>
                    <a:pt x="14612" y="1"/>
                  </a:lnTo>
                  <a:lnTo>
                    <a:pt x="1" y="8440"/>
                  </a:lnTo>
                  <a:lnTo>
                    <a:pt x="14723" y="16954"/>
                  </a:lnTo>
                  <a:lnTo>
                    <a:pt x="29334" y="851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0" name="Google Shape;3380;p22"/>
            <p:cNvSpPr/>
            <p:nvPr/>
          </p:nvSpPr>
          <p:spPr>
            <a:xfrm>
              <a:off x="4436425" y="3222300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29334" y="8514"/>
                  </a:moveTo>
                  <a:lnTo>
                    <a:pt x="14612" y="0"/>
                  </a:lnTo>
                  <a:lnTo>
                    <a:pt x="1" y="8440"/>
                  </a:lnTo>
                  <a:lnTo>
                    <a:pt x="14686" y="16953"/>
                  </a:lnTo>
                  <a:lnTo>
                    <a:pt x="29334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1" name="Google Shape;3381;p22"/>
            <p:cNvSpPr/>
            <p:nvPr/>
          </p:nvSpPr>
          <p:spPr>
            <a:xfrm>
              <a:off x="2914000" y="321950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29334" y="8514"/>
                  </a:moveTo>
                  <a:lnTo>
                    <a:pt x="14611" y="1"/>
                  </a:lnTo>
                  <a:lnTo>
                    <a:pt x="0" y="8440"/>
                  </a:lnTo>
                  <a:lnTo>
                    <a:pt x="14723" y="16954"/>
                  </a:lnTo>
                  <a:lnTo>
                    <a:pt x="29334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2" name="Google Shape;3382;p22"/>
            <p:cNvSpPr/>
            <p:nvPr/>
          </p:nvSpPr>
          <p:spPr>
            <a:xfrm>
              <a:off x="4057225" y="3441650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29334" y="8477"/>
                  </a:moveTo>
                  <a:lnTo>
                    <a:pt x="14611" y="0"/>
                  </a:lnTo>
                  <a:lnTo>
                    <a:pt x="0" y="8440"/>
                  </a:lnTo>
                  <a:lnTo>
                    <a:pt x="14686" y="16916"/>
                  </a:lnTo>
                  <a:lnTo>
                    <a:pt x="29334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3" name="Google Shape;3383;p22"/>
            <p:cNvSpPr/>
            <p:nvPr/>
          </p:nvSpPr>
          <p:spPr>
            <a:xfrm>
              <a:off x="4817500" y="3442575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29334" y="8514"/>
                  </a:moveTo>
                  <a:lnTo>
                    <a:pt x="14649" y="0"/>
                  </a:lnTo>
                  <a:lnTo>
                    <a:pt x="1" y="8440"/>
                  </a:lnTo>
                  <a:lnTo>
                    <a:pt x="14723" y="16954"/>
                  </a:lnTo>
                  <a:lnTo>
                    <a:pt x="29334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4" name="Google Shape;3384;p22"/>
            <p:cNvSpPr/>
            <p:nvPr/>
          </p:nvSpPr>
          <p:spPr>
            <a:xfrm>
              <a:off x="5576875" y="300480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29334" y="8477"/>
                  </a:moveTo>
                  <a:lnTo>
                    <a:pt x="14611" y="1"/>
                  </a:lnTo>
                  <a:lnTo>
                    <a:pt x="0" y="8440"/>
                  </a:lnTo>
                  <a:lnTo>
                    <a:pt x="14686" y="16954"/>
                  </a:lnTo>
                  <a:lnTo>
                    <a:pt x="29334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5" name="Google Shape;3385;p22"/>
            <p:cNvSpPr/>
            <p:nvPr/>
          </p:nvSpPr>
          <p:spPr>
            <a:xfrm>
              <a:off x="5578725" y="3444425"/>
              <a:ext cx="733375" cy="422925"/>
            </a:xfrm>
            <a:custGeom>
              <a:rect b="b" l="l" r="r" t="t"/>
              <a:pathLst>
                <a:path extrusionOk="0" fill="none" h="16917" w="29335">
                  <a:moveTo>
                    <a:pt x="29334" y="8477"/>
                  </a:moveTo>
                  <a:lnTo>
                    <a:pt x="14612" y="1"/>
                  </a:lnTo>
                  <a:lnTo>
                    <a:pt x="1" y="8440"/>
                  </a:lnTo>
                  <a:lnTo>
                    <a:pt x="14723" y="16917"/>
                  </a:lnTo>
                  <a:lnTo>
                    <a:pt x="29334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6" name="Google Shape;3386;p22"/>
            <p:cNvSpPr/>
            <p:nvPr/>
          </p:nvSpPr>
          <p:spPr>
            <a:xfrm>
              <a:off x="5196725" y="3224150"/>
              <a:ext cx="734300" cy="422925"/>
            </a:xfrm>
            <a:custGeom>
              <a:rect b="b" l="l" r="r" t="t"/>
              <a:pathLst>
                <a:path extrusionOk="0" fill="none" h="16917" w="29372">
                  <a:moveTo>
                    <a:pt x="29371" y="8477"/>
                  </a:moveTo>
                  <a:lnTo>
                    <a:pt x="14649" y="1"/>
                  </a:lnTo>
                  <a:lnTo>
                    <a:pt x="1" y="8440"/>
                  </a:lnTo>
                  <a:lnTo>
                    <a:pt x="14723" y="16917"/>
                  </a:lnTo>
                  <a:lnTo>
                    <a:pt x="29371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7" name="Google Shape;3387;p22"/>
            <p:cNvSpPr/>
            <p:nvPr/>
          </p:nvSpPr>
          <p:spPr>
            <a:xfrm>
              <a:off x="1766125" y="2119050"/>
              <a:ext cx="734300" cy="423850"/>
            </a:xfrm>
            <a:custGeom>
              <a:rect b="b" l="l" r="r" t="t"/>
              <a:pathLst>
                <a:path extrusionOk="0" fill="none" h="16954" w="29372">
                  <a:moveTo>
                    <a:pt x="1" y="8440"/>
                  </a:moveTo>
                  <a:lnTo>
                    <a:pt x="14723" y="16953"/>
                  </a:lnTo>
                  <a:lnTo>
                    <a:pt x="29371" y="8514"/>
                  </a:lnTo>
                  <a:lnTo>
                    <a:pt x="14649" y="0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8" name="Google Shape;3388;p22"/>
            <p:cNvSpPr/>
            <p:nvPr/>
          </p:nvSpPr>
          <p:spPr>
            <a:xfrm>
              <a:off x="4820300" y="388220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29334" y="8477"/>
                  </a:moveTo>
                  <a:lnTo>
                    <a:pt x="14611" y="1"/>
                  </a:lnTo>
                  <a:lnTo>
                    <a:pt x="0" y="8440"/>
                  </a:lnTo>
                  <a:lnTo>
                    <a:pt x="14723" y="16954"/>
                  </a:lnTo>
                  <a:lnTo>
                    <a:pt x="29334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9" name="Google Shape;3389;p22"/>
            <p:cNvSpPr/>
            <p:nvPr/>
          </p:nvSpPr>
          <p:spPr>
            <a:xfrm>
              <a:off x="4438300" y="3661925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29334" y="8477"/>
                  </a:moveTo>
                  <a:lnTo>
                    <a:pt x="14611" y="0"/>
                  </a:lnTo>
                  <a:lnTo>
                    <a:pt x="0" y="8440"/>
                  </a:lnTo>
                  <a:lnTo>
                    <a:pt x="14723" y="16916"/>
                  </a:lnTo>
                  <a:lnTo>
                    <a:pt x="29334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0" name="Google Shape;3390;p22"/>
            <p:cNvSpPr/>
            <p:nvPr/>
          </p:nvSpPr>
          <p:spPr>
            <a:xfrm>
              <a:off x="3677075" y="3660075"/>
              <a:ext cx="734300" cy="423850"/>
            </a:xfrm>
            <a:custGeom>
              <a:rect b="b" l="l" r="r" t="t"/>
              <a:pathLst>
                <a:path extrusionOk="0" fill="none" h="16954" w="29372">
                  <a:moveTo>
                    <a:pt x="29371" y="8514"/>
                  </a:moveTo>
                  <a:lnTo>
                    <a:pt x="14649" y="0"/>
                  </a:lnTo>
                  <a:lnTo>
                    <a:pt x="1" y="8439"/>
                  </a:lnTo>
                  <a:lnTo>
                    <a:pt x="14723" y="16953"/>
                  </a:lnTo>
                  <a:lnTo>
                    <a:pt x="29371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1" name="Google Shape;3391;p22"/>
            <p:cNvSpPr/>
            <p:nvPr/>
          </p:nvSpPr>
          <p:spPr>
            <a:xfrm>
              <a:off x="4059075" y="3880350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29334" y="8514"/>
                  </a:moveTo>
                  <a:lnTo>
                    <a:pt x="14612" y="0"/>
                  </a:lnTo>
                  <a:lnTo>
                    <a:pt x="1" y="8477"/>
                  </a:lnTo>
                  <a:lnTo>
                    <a:pt x="14723" y="16953"/>
                  </a:lnTo>
                  <a:lnTo>
                    <a:pt x="29334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2" name="Google Shape;3392;p22"/>
            <p:cNvSpPr/>
            <p:nvPr/>
          </p:nvSpPr>
          <p:spPr>
            <a:xfrm>
              <a:off x="5199525" y="366285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29334" y="8514"/>
                  </a:moveTo>
                  <a:lnTo>
                    <a:pt x="14611" y="1"/>
                  </a:lnTo>
                  <a:lnTo>
                    <a:pt x="0" y="8440"/>
                  </a:lnTo>
                  <a:lnTo>
                    <a:pt x="14723" y="16954"/>
                  </a:lnTo>
                  <a:lnTo>
                    <a:pt x="29334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3" name="Google Shape;3393;p22"/>
            <p:cNvSpPr/>
            <p:nvPr/>
          </p:nvSpPr>
          <p:spPr>
            <a:xfrm>
              <a:off x="5957950" y="3225075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29334" y="8515"/>
                  </a:moveTo>
                  <a:lnTo>
                    <a:pt x="14648" y="1"/>
                  </a:lnTo>
                  <a:lnTo>
                    <a:pt x="0" y="8440"/>
                  </a:lnTo>
                  <a:lnTo>
                    <a:pt x="14723" y="16954"/>
                  </a:lnTo>
                  <a:lnTo>
                    <a:pt x="29334" y="851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4" name="Google Shape;3394;p22"/>
            <p:cNvSpPr/>
            <p:nvPr/>
          </p:nvSpPr>
          <p:spPr>
            <a:xfrm>
              <a:off x="5956075" y="2785450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14612" y="1"/>
                  </a:moveTo>
                  <a:lnTo>
                    <a:pt x="1" y="8440"/>
                  </a:lnTo>
                  <a:lnTo>
                    <a:pt x="14723" y="16954"/>
                  </a:lnTo>
                  <a:lnTo>
                    <a:pt x="29334" y="8514"/>
                  </a:lnTo>
                  <a:lnTo>
                    <a:pt x="1461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5" name="Google Shape;3395;p22"/>
            <p:cNvSpPr/>
            <p:nvPr/>
          </p:nvSpPr>
          <p:spPr>
            <a:xfrm>
              <a:off x="5581525" y="3883125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29334" y="8514"/>
                  </a:moveTo>
                  <a:lnTo>
                    <a:pt x="14611" y="1"/>
                  </a:lnTo>
                  <a:lnTo>
                    <a:pt x="0" y="8440"/>
                  </a:lnTo>
                  <a:lnTo>
                    <a:pt x="14723" y="16954"/>
                  </a:lnTo>
                  <a:lnTo>
                    <a:pt x="29334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6" name="Google Shape;3396;p22"/>
            <p:cNvSpPr/>
            <p:nvPr/>
          </p:nvSpPr>
          <p:spPr>
            <a:xfrm>
              <a:off x="3297850" y="3879425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29334" y="8514"/>
                  </a:moveTo>
                  <a:lnTo>
                    <a:pt x="14649" y="0"/>
                  </a:lnTo>
                  <a:lnTo>
                    <a:pt x="1" y="8439"/>
                  </a:lnTo>
                  <a:lnTo>
                    <a:pt x="14723" y="16953"/>
                  </a:lnTo>
                  <a:lnTo>
                    <a:pt x="29334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7" name="Google Shape;3397;p22"/>
            <p:cNvSpPr/>
            <p:nvPr/>
          </p:nvSpPr>
          <p:spPr>
            <a:xfrm>
              <a:off x="5960725" y="3664700"/>
              <a:ext cx="733375" cy="422925"/>
            </a:xfrm>
            <a:custGeom>
              <a:rect b="b" l="l" r="r" t="t"/>
              <a:pathLst>
                <a:path extrusionOk="0" fill="none" h="16917" w="29335">
                  <a:moveTo>
                    <a:pt x="29334" y="8478"/>
                  </a:moveTo>
                  <a:lnTo>
                    <a:pt x="14612" y="1"/>
                  </a:lnTo>
                  <a:lnTo>
                    <a:pt x="1" y="8440"/>
                  </a:lnTo>
                  <a:lnTo>
                    <a:pt x="14723" y="16917"/>
                  </a:lnTo>
                  <a:lnTo>
                    <a:pt x="29334" y="847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8" name="Google Shape;3398;p22"/>
            <p:cNvSpPr/>
            <p:nvPr/>
          </p:nvSpPr>
          <p:spPr>
            <a:xfrm>
              <a:off x="1010475" y="2996450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14723" y="16953"/>
                  </a:moveTo>
                  <a:lnTo>
                    <a:pt x="29334" y="8514"/>
                  </a:lnTo>
                  <a:lnTo>
                    <a:pt x="14612" y="0"/>
                  </a:lnTo>
                  <a:lnTo>
                    <a:pt x="1" y="8439"/>
                  </a:lnTo>
                  <a:lnTo>
                    <a:pt x="14723" y="1695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9" name="Google Shape;3399;p22"/>
            <p:cNvSpPr/>
            <p:nvPr/>
          </p:nvSpPr>
          <p:spPr>
            <a:xfrm>
              <a:off x="1385050" y="1898775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1" y="8439"/>
                  </a:moveTo>
                  <a:lnTo>
                    <a:pt x="14723" y="16953"/>
                  </a:lnTo>
                  <a:lnTo>
                    <a:pt x="29334" y="8514"/>
                  </a:lnTo>
                  <a:lnTo>
                    <a:pt x="14612" y="0"/>
                  </a:lnTo>
                  <a:lnTo>
                    <a:pt x="1" y="843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0" name="Google Shape;3400;p22"/>
            <p:cNvSpPr/>
            <p:nvPr/>
          </p:nvSpPr>
          <p:spPr>
            <a:xfrm>
              <a:off x="1012350" y="3436075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14723" y="16916"/>
                  </a:moveTo>
                  <a:lnTo>
                    <a:pt x="29334" y="8477"/>
                  </a:lnTo>
                  <a:lnTo>
                    <a:pt x="14648" y="0"/>
                  </a:lnTo>
                  <a:lnTo>
                    <a:pt x="0" y="8440"/>
                  </a:lnTo>
                  <a:lnTo>
                    <a:pt x="14723" y="1691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1" name="Google Shape;3401;p22"/>
            <p:cNvSpPr/>
            <p:nvPr/>
          </p:nvSpPr>
          <p:spPr>
            <a:xfrm>
              <a:off x="1015125" y="3875700"/>
              <a:ext cx="733375" cy="422925"/>
            </a:xfrm>
            <a:custGeom>
              <a:rect b="b" l="l" r="r" t="t"/>
              <a:pathLst>
                <a:path extrusionOk="0" fill="none" h="16917" w="29335">
                  <a:moveTo>
                    <a:pt x="29334" y="8477"/>
                  </a:moveTo>
                  <a:lnTo>
                    <a:pt x="14612" y="0"/>
                  </a:lnTo>
                  <a:lnTo>
                    <a:pt x="1" y="8440"/>
                  </a:lnTo>
                  <a:lnTo>
                    <a:pt x="14723" y="16916"/>
                  </a:lnTo>
                  <a:lnTo>
                    <a:pt x="29334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2" name="Google Shape;3402;p22"/>
            <p:cNvSpPr/>
            <p:nvPr/>
          </p:nvSpPr>
          <p:spPr>
            <a:xfrm>
              <a:off x="1007700" y="2556800"/>
              <a:ext cx="733350" cy="423875"/>
            </a:xfrm>
            <a:custGeom>
              <a:rect b="b" l="l" r="r" t="t"/>
              <a:pathLst>
                <a:path extrusionOk="0" fill="none" h="16955" w="29334">
                  <a:moveTo>
                    <a:pt x="14723" y="16954"/>
                  </a:moveTo>
                  <a:lnTo>
                    <a:pt x="29334" y="8515"/>
                  </a:lnTo>
                  <a:lnTo>
                    <a:pt x="14611" y="1"/>
                  </a:lnTo>
                  <a:lnTo>
                    <a:pt x="0" y="8440"/>
                  </a:lnTo>
                  <a:lnTo>
                    <a:pt x="14723" y="1695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3" name="Google Shape;3403;p22"/>
            <p:cNvSpPr/>
            <p:nvPr/>
          </p:nvSpPr>
          <p:spPr>
            <a:xfrm>
              <a:off x="2916775" y="3659125"/>
              <a:ext cx="733375" cy="422925"/>
            </a:xfrm>
            <a:custGeom>
              <a:rect b="b" l="l" r="r" t="t"/>
              <a:pathLst>
                <a:path extrusionOk="0" fill="none" h="16917" w="29335">
                  <a:moveTo>
                    <a:pt x="29334" y="8477"/>
                  </a:moveTo>
                  <a:lnTo>
                    <a:pt x="14612" y="1"/>
                  </a:lnTo>
                  <a:lnTo>
                    <a:pt x="1" y="8440"/>
                  </a:lnTo>
                  <a:lnTo>
                    <a:pt x="14686" y="16917"/>
                  </a:lnTo>
                  <a:lnTo>
                    <a:pt x="29334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4" name="Google Shape;3404;p22"/>
            <p:cNvSpPr/>
            <p:nvPr/>
          </p:nvSpPr>
          <p:spPr>
            <a:xfrm>
              <a:off x="1005850" y="2118125"/>
              <a:ext cx="733350" cy="422900"/>
            </a:xfrm>
            <a:custGeom>
              <a:rect b="b" l="l" r="r" t="t"/>
              <a:pathLst>
                <a:path extrusionOk="0" fill="none" h="16916" w="29334">
                  <a:moveTo>
                    <a:pt x="0" y="8439"/>
                  </a:moveTo>
                  <a:lnTo>
                    <a:pt x="14685" y="16916"/>
                  </a:lnTo>
                  <a:lnTo>
                    <a:pt x="29333" y="8477"/>
                  </a:lnTo>
                  <a:lnTo>
                    <a:pt x="14611" y="0"/>
                  </a:lnTo>
                  <a:lnTo>
                    <a:pt x="0" y="843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5" name="Google Shape;3405;p22"/>
            <p:cNvSpPr/>
            <p:nvPr/>
          </p:nvSpPr>
          <p:spPr>
            <a:xfrm>
              <a:off x="1394350" y="365635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29334" y="8477"/>
                  </a:moveTo>
                  <a:lnTo>
                    <a:pt x="14611" y="0"/>
                  </a:lnTo>
                  <a:lnTo>
                    <a:pt x="0" y="8440"/>
                  </a:lnTo>
                  <a:lnTo>
                    <a:pt x="14723" y="16953"/>
                  </a:lnTo>
                  <a:lnTo>
                    <a:pt x="29334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6" name="Google Shape;3406;p22"/>
            <p:cNvSpPr/>
            <p:nvPr/>
          </p:nvSpPr>
          <p:spPr>
            <a:xfrm>
              <a:off x="2536650" y="3877550"/>
              <a:ext cx="734275" cy="423850"/>
            </a:xfrm>
            <a:custGeom>
              <a:rect b="b" l="l" r="r" t="t"/>
              <a:pathLst>
                <a:path extrusionOk="0" fill="none" h="16954" w="29371">
                  <a:moveTo>
                    <a:pt x="29371" y="8514"/>
                  </a:moveTo>
                  <a:lnTo>
                    <a:pt x="14648" y="1"/>
                  </a:lnTo>
                  <a:lnTo>
                    <a:pt x="0" y="8477"/>
                  </a:lnTo>
                  <a:lnTo>
                    <a:pt x="14723" y="16954"/>
                  </a:lnTo>
                  <a:lnTo>
                    <a:pt x="29371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7" name="Google Shape;3407;p22"/>
            <p:cNvSpPr/>
            <p:nvPr/>
          </p:nvSpPr>
          <p:spPr>
            <a:xfrm>
              <a:off x="2155575" y="3657275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29334" y="8514"/>
                  </a:moveTo>
                  <a:lnTo>
                    <a:pt x="14611" y="1"/>
                  </a:lnTo>
                  <a:lnTo>
                    <a:pt x="0" y="8440"/>
                  </a:lnTo>
                  <a:lnTo>
                    <a:pt x="14723" y="16954"/>
                  </a:lnTo>
                  <a:lnTo>
                    <a:pt x="29334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8" name="Google Shape;3408;p22"/>
            <p:cNvSpPr/>
            <p:nvPr/>
          </p:nvSpPr>
          <p:spPr>
            <a:xfrm>
              <a:off x="1776350" y="3876625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29334" y="8514"/>
                  </a:moveTo>
                  <a:lnTo>
                    <a:pt x="14612" y="1"/>
                  </a:lnTo>
                  <a:lnTo>
                    <a:pt x="1" y="8440"/>
                  </a:lnTo>
                  <a:lnTo>
                    <a:pt x="14723" y="16954"/>
                  </a:lnTo>
                  <a:lnTo>
                    <a:pt x="29334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9" name="Google Shape;3409;p22"/>
            <p:cNvSpPr/>
            <p:nvPr/>
          </p:nvSpPr>
          <p:spPr>
            <a:xfrm>
              <a:off x="635925" y="4094125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14611" y="0"/>
                  </a:moveTo>
                  <a:lnTo>
                    <a:pt x="0" y="8439"/>
                  </a:lnTo>
                  <a:lnTo>
                    <a:pt x="14723" y="16953"/>
                  </a:lnTo>
                  <a:lnTo>
                    <a:pt x="29334" y="8514"/>
                  </a:lnTo>
                  <a:lnTo>
                    <a:pt x="1461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0" name="Google Shape;3410;p22"/>
            <p:cNvSpPr/>
            <p:nvPr/>
          </p:nvSpPr>
          <p:spPr>
            <a:xfrm>
              <a:off x="5782275" y="4762375"/>
              <a:ext cx="338350" cy="97625"/>
            </a:xfrm>
            <a:custGeom>
              <a:rect b="b" l="l" r="r" t="t"/>
              <a:pathLst>
                <a:path extrusionOk="0" fill="none" h="3905" w="13534">
                  <a:moveTo>
                    <a:pt x="1" y="3905"/>
                  </a:moveTo>
                  <a:lnTo>
                    <a:pt x="13533" y="3905"/>
                  </a:lnTo>
                  <a:lnTo>
                    <a:pt x="6767" y="1"/>
                  </a:lnTo>
                  <a:lnTo>
                    <a:pt x="1" y="390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1" name="Google Shape;3411;p22"/>
            <p:cNvSpPr/>
            <p:nvPr/>
          </p:nvSpPr>
          <p:spPr>
            <a:xfrm>
              <a:off x="5965375" y="4543050"/>
              <a:ext cx="733375" cy="316950"/>
            </a:xfrm>
            <a:custGeom>
              <a:rect b="b" l="l" r="r" t="t"/>
              <a:pathLst>
                <a:path extrusionOk="0" fill="none" h="12678" w="29335">
                  <a:moveTo>
                    <a:pt x="14612" y="0"/>
                  </a:moveTo>
                  <a:lnTo>
                    <a:pt x="1" y="8439"/>
                  </a:lnTo>
                  <a:lnTo>
                    <a:pt x="7325" y="12678"/>
                  </a:lnTo>
                  <a:lnTo>
                    <a:pt x="22122" y="12678"/>
                  </a:lnTo>
                  <a:lnTo>
                    <a:pt x="29334" y="8514"/>
                  </a:lnTo>
                  <a:lnTo>
                    <a:pt x="1461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2" name="Google Shape;3412;p22"/>
            <p:cNvSpPr/>
            <p:nvPr/>
          </p:nvSpPr>
          <p:spPr>
            <a:xfrm>
              <a:off x="2911200" y="2779875"/>
              <a:ext cx="734300" cy="423850"/>
            </a:xfrm>
            <a:custGeom>
              <a:rect b="b" l="l" r="r" t="t"/>
              <a:pathLst>
                <a:path extrusionOk="0" fill="none" h="16954" w="29372">
                  <a:moveTo>
                    <a:pt x="29372" y="8514"/>
                  </a:moveTo>
                  <a:lnTo>
                    <a:pt x="14649" y="1"/>
                  </a:lnTo>
                  <a:lnTo>
                    <a:pt x="1" y="8440"/>
                  </a:lnTo>
                  <a:lnTo>
                    <a:pt x="14723" y="16954"/>
                  </a:lnTo>
                  <a:lnTo>
                    <a:pt x="29372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3" name="Google Shape;3413;p22"/>
            <p:cNvSpPr/>
            <p:nvPr/>
          </p:nvSpPr>
          <p:spPr>
            <a:xfrm>
              <a:off x="4442950" y="4540250"/>
              <a:ext cx="733350" cy="319750"/>
            </a:xfrm>
            <a:custGeom>
              <a:rect b="b" l="l" r="r" t="t"/>
              <a:pathLst>
                <a:path extrusionOk="0" fill="none" h="12790" w="29334">
                  <a:moveTo>
                    <a:pt x="14648" y="0"/>
                  </a:moveTo>
                  <a:lnTo>
                    <a:pt x="0" y="8440"/>
                  </a:lnTo>
                  <a:lnTo>
                    <a:pt x="7510" y="12790"/>
                  </a:lnTo>
                  <a:lnTo>
                    <a:pt x="21935" y="12790"/>
                  </a:lnTo>
                  <a:lnTo>
                    <a:pt x="29334" y="8514"/>
                  </a:lnTo>
                  <a:lnTo>
                    <a:pt x="146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4" name="Google Shape;3414;p22"/>
            <p:cNvSpPr/>
            <p:nvPr/>
          </p:nvSpPr>
          <p:spPr>
            <a:xfrm>
              <a:off x="5019200" y="4760525"/>
              <a:ext cx="343000" cy="99475"/>
            </a:xfrm>
            <a:custGeom>
              <a:rect b="b" l="l" r="r" t="t"/>
              <a:pathLst>
                <a:path extrusionOk="0" fill="none" h="3979" w="13720">
                  <a:moveTo>
                    <a:pt x="1" y="3979"/>
                  </a:moveTo>
                  <a:lnTo>
                    <a:pt x="13719" y="3979"/>
                  </a:lnTo>
                  <a:lnTo>
                    <a:pt x="6841" y="1"/>
                  </a:lnTo>
                  <a:lnTo>
                    <a:pt x="1" y="397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5" name="Google Shape;3415;p22"/>
            <p:cNvSpPr/>
            <p:nvPr/>
          </p:nvSpPr>
          <p:spPr>
            <a:xfrm>
              <a:off x="6545350" y="4763325"/>
              <a:ext cx="333700" cy="96675"/>
            </a:xfrm>
            <a:custGeom>
              <a:rect b="b" l="l" r="r" t="t"/>
              <a:pathLst>
                <a:path extrusionOk="0" fill="none" h="3867" w="13348">
                  <a:moveTo>
                    <a:pt x="1" y="3867"/>
                  </a:moveTo>
                  <a:lnTo>
                    <a:pt x="13348" y="3867"/>
                  </a:lnTo>
                  <a:lnTo>
                    <a:pt x="6693" y="0"/>
                  </a:lnTo>
                  <a:lnTo>
                    <a:pt x="1" y="386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6" name="Google Shape;3416;p22"/>
            <p:cNvSpPr/>
            <p:nvPr/>
          </p:nvSpPr>
          <p:spPr>
            <a:xfrm>
              <a:off x="1771700" y="2998300"/>
              <a:ext cx="733375" cy="422925"/>
            </a:xfrm>
            <a:custGeom>
              <a:rect b="b" l="l" r="r" t="t"/>
              <a:pathLst>
                <a:path extrusionOk="0" fill="none" h="16917" w="29335">
                  <a:moveTo>
                    <a:pt x="29334" y="8477"/>
                  </a:moveTo>
                  <a:lnTo>
                    <a:pt x="14612" y="0"/>
                  </a:lnTo>
                  <a:lnTo>
                    <a:pt x="1" y="8440"/>
                  </a:lnTo>
                  <a:lnTo>
                    <a:pt x="14686" y="16916"/>
                  </a:lnTo>
                  <a:lnTo>
                    <a:pt x="29334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7" name="Google Shape;3417;p22"/>
            <p:cNvSpPr/>
            <p:nvPr/>
          </p:nvSpPr>
          <p:spPr>
            <a:xfrm>
              <a:off x="5953300" y="2346750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14611" y="1"/>
                  </a:moveTo>
                  <a:lnTo>
                    <a:pt x="0" y="8440"/>
                  </a:lnTo>
                  <a:lnTo>
                    <a:pt x="14723" y="16917"/>
                  </a:lnTo>
                  <a:lnTo>
                    <a:pt x="29334" y="8477"/>
                  </a:lnTo>
                  <a:lnTo>
                    <a:pt x="1461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8" name="Google Shape;3418;p22"/>
            <p:cNvSpPr/>
            <p:nvPr/>
          </p:nvSpPr>
          <p:spPr>
            <a:xfrm>
              <a:off x="2532000" y="2999225"/>
              <a:ext cx="734275" cy="423850"/>
            </a:xfrm>
            <a:custGeom>
              <a:rect b="b" l="l" r="r" t="t"/>
              <a:pathLst>
                <a:path extrusionOk="0" fill="none" h="16954" w="29371">
                  <a:moveTo>
                    <a:pt x="29371" y="8514"/>
                  </a:moveTo>
                  <a:lnTo>
                    <a:pt x="14648" y="1"/>
                  </a:lnTo>
                  <a:lnTo>
                    <a:pt x="0" y="8440"/>
                  </a:lnTo>
                  <a:lnTo>
                    <a:pt x="14723" y="16954"/>
                  </a:lnTo>
                  <a:lnTo>
                    <a:pt x="29371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9" name="Google Shape;3419;p22"/>
            <p:cNvSpPr/>
            <p:nvPr/>
          </p:nvSpPr>
          <p:spPr>
            <a:xfrm>
              <a:off x="2150925" y="277895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29334" y="8477"/>
                  </a:moveTo>
                  <a:lnTo>
                    <a:pt x="14611" y="0"/>
                  </a:lnTo>
                  <a:lnTo>
                    <a:pt x="0" y="8440"/>
                  </a:lnTo>
                  <a:lnTo>
                    <a:pt x="14723" y="16954"/>
                  </a:lnTo>
                  <a:lnTo>
                    <a:pt x="29334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0" name="Google Shape;3420;p22"/>
            <p:cNvSpPr/>
            <p:nvPr/>
          </p:nvSpPr>
          <p:spPr>
            <a:xfrm>
              <a:off x="4255200" y="4759600"/>
              <a:ext cx="348550" cy="100400"/>
            </a:xfrm>
            <a:custGeom>
              <a:rect b="b" l="l" r="r" t="t"/>
              <a:pathLst>
                <a:path extrusionOk="0" fill="none" h="4016" w="13942">
                  <a:moveTo>
                    <a:pt x="0" y="4016"/>
                  </a:moveTo>
                  <a:lnTo>
                    <a:pt x="13942" y="4016"/>
                  </a:lnTo>
                  <a:lnTo>
                    <a:pt x="6990" y="0"/>
                  </a:lnTo>
                  <a:lnTo>
                    <a:pt x="0" y="401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1" name="Google Shape;3421;p22"/>
            <p:cNvSpPr/>
            <p:nvPr/>
          </p:nvSpPr>
          <p:spPr>
            <a:xfrm>
              <a:off x="1201950" y="4754025"/>
              <a:ext cx="367150" cy="105975"/>
            </a:xfrm>
            <a:custGeom>
              <a:rect b="b" l="l" r="r" t="t"/>
              <a:pathLst>
                <a:path extrusionOk="0" fill="none" h="4239" w="14686">
                  <a:moveTo>
                    <a:pt x="1" y="4239"/>
                  </a:moveTo>
                  <a:lnTo>
                    <a:pt x="14686" y="4239"/>
                  </a:lnTo>
                  <a:lnTo>
                    <a:pt x="7325" y="0"/>
                  </a:lnTo>
                  <a:lnTo>
                    <a:pt x="1" y="423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2" name="Google Shape;3422;p22"/>
            <p:cNvSpPr/>
            <p:nvPr/>
          </p:nvSpPr>
          <p:spPr>
            <a:xfrm>
              <a:off x="1399000" y="4534675"/>
              <a:ext cx="733350" cy="325325"/>
            </a:xfrm>
            <a:custGeom>
              <a:rect b="b" l="l" r="r" t="t"/>
              <a:pathLst>
                <a:path extrusionOk="0" fill="none" h="13013" w="29334">
                  <a:moveTo>
                    <a:pt x="14611" y="0"/>
                  </a:moveTo>
                  <a:lnTo>
                    <a:pt x="0" y="8440"/>
                  </a:lnTo>
                  <a:lnTo>
                    <a:pt x="7882" y="13013"/>
                  </a:lnTo>
                  <a:lnTo>
                    <a:pt x="21564" y="13013"/>
                  </a:lnTo>
                  <a:lnTo>
                    <a:pt x="29334" y="8514"/>
                  </a:lnTo>
                  <a:lnTo>
                    <a:pt x="1461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3" name="Google Shape;3423;p22"/>
            <p:cNvSpPr/>
            <p:nvPr/>
          </p:nvSpPr>
          <p:spPr>
            <a:xfrm>
              <a:off x="437950" y="4753100"/>
              <a:ext cx="372725" cy="106900"/>
            </a:xfrm>
            <a:custGeom>
              <a:rect b="b" l="l" r="r" t="t"/>
              <a:pathLst>
                <a:path extrusionOk="0" fill="none" h="4276" w="14909">
                  <a:moveTo>
                    <a:pt x="0" y="4276"/>
                  </a:moveTo>
                  <a:lnTo>
                    <a:pt x="14909" y="4276"/>
                  </a:lnTo>
                  <a:lnTo>
                    <a:pt x="7436" y="0"/>
                  </a:lnTo>
                  <a:lnTo>
                    <a:pt x="0" y="427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4" name="Google Shape;3424;p22"/>
            <p:cNvSpPr/>
            <p:nvPr/>
          </p:nvSpPr>
          <p:spPr>
            <a:xfrm>
              <a:off x="637775" y="4533750"/>
              <a:ext cx="733350" cy="326250"/>
            </a:xfrm>
            <a:custGeom>
              <a:rect b="b" l="l" r="r" t="t"/>
              <a:pathLst>
                <a:path extrusionOk="0" fill="none" h="13050" w="29334">
                  <a:moveTo>
                    <a:pt x="14649" y="0"/>
                  </a:moveTo>
                  <a:lnTo>
                    <a:pt x="1" y="8440"/>
                  </a:lnTo>
                  <a:lnTo>
                    <a:pt x="7994" y="13050"/>
                  </a:lnTo>
                  <a:lnTo>
                    <a:pt x="21452" y="13050"/>
                  </a:lnTo>
                  <a:lnTo>
                    <a:pt x="29334" y="8477"/>
                  </a:lnTo>
                  <a:lnTo>
                    <a:pt x="1464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5" name="Google Shape;3425;p22"/>
            <p:cNvSpPr/>
            <p:nvPr/>
          </p:nvSpPr>
          <p:spPr>
            <a:xfrm>
              <a:off x="3682650" y="4539325"/>
              <a:ext cx="733375" cy="320675"/>
            </a:xfrm>
            <a:custGeom>
              <a:rect b="b" l="l" r="r" t="t"/>
              <a:pathLst>
                <a:path extrusionOk="0" fill="none" h="12827" w="29335">
                  <a:moveTo>
                    <a:pt x="14612" y="0"/>
                  </a:moveTo>
                  <a:lnTo>
                    <a:pt x="1" y="8440"/>
                  </a:lnTo>
                  <a:lnTo>
                    <a:pt x="7585" y="12827"/>
                  </a:lnTo>
                  <a:lnTo>
                    <a:pt x="21824" y="12827"/>
                  </a:lnTo>
                  <a:lnTo>
                    <a:pt x="29334" y="8477"/>
                  </a:lnTo>
                  <a:lnTo>
                    <a:pt x="1461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6" name="Google Shape;3426;p22"/>
            <p:cNvSpPr/>
            <p:nvPr/>
          </p:nvSpPr>
          <p:spPr>
            <a:xfrm>
              <a:off x="1965025" y="4754950"/>
              <a:ext cx="362525" cy="105050"/>
            </a:xfrm>
            <a:custGeom>
              <a:rect b="b" l="l" r="r" t="t"/>
              <a:pathLst>
                <a:path extrusionOk="0" fill="none" h="4202" w="14501">
                  <a:moveTo>
                    <a:pt x="1" y="4202"/>
                  </a:moveTo>
                  <a:lnTo>
                    <a:pt x="14500" y="4202"/>
                  </a:lnTo>
                  <a:lnTo>
                    <a:pt x="7250" y="1"/>
                  </a:lnTo>
                  <a:lnTo>
                    <a:pt x="1" y="420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7" name="Google Shape;3427;p22"/>
            <p:cNvSpPr/>
            <p:nvPr/>
          </p:nvSpPr>
          <p:spPr>
            <a:xfrm>
              <a:off x="3492125" y="4757750"/>
              <a:ext cx="352275" cy="102250"/>
            </a:xfrm>
            <a:custGeom>
              <a:rect b="b" l="l" r="r" t="t"/>
              <a:pathLst>
                <a:path extrusionOk="0" fill="none" h="4090" w="14091">
                  <a:moveTo>
                    <a:pt x="0" y="4090"/>
                  </a:moveTo>
                  <a:lnTo>
                    <a:pt x="14091" y="4090"/>
                  </a:lnTo>
                  <a:lnTo>
                    <a:pt x="7064" y="0"/>
                  </a:lnTo>
                  <a:lnTo>
                    <a:pt x="0" y="409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8" name="Google Shape;3428;p22"/>
            <p:cNvSpPr/>
            <p:nvPr/>
          </p:nvSpPr>
          <p:spPr>
            <a:xfrm>
              <a:off x="2160225" y="4536525"/>
              <a:ext cx="733350" cy="323475"/>
            </a:xfrm>
            <a:custGeom>
              <a:rect b="b" l="l" r="r" t="t"/>
              <a:pathLst>
                <a:path extrusionOk="0" fill="none" h="12939" w="29334">
                  <a:moveTo>
                    <a:pt x="14611" y="1"/>
                  </a:moveTo>
                  <a:lnTo>
                    <a:pt x="0" y="8440"/>
                  </a:lnTo>
                  <a:lnTo>
                    <a:pt x="7807" y="12939"/>
                  </a:lnTo>
                  <a:lnTo>
                    <a:pt x="21638" y="12939"/>
                  </a:lnTo>
                  <a:lnTo>
                    <a:pt x="29334" y="8477"/>
                  </a:lnTo>
                  <a:lnTo>
                    <a:pt x="1461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9" name="Google Shape;3429;p22"/>
            <p:cNvSpPr/>
            <p:nvPr/>
          </p:nvSpPr>
          <p:spPr>
            <a:xfrm>
              <a:off x="2921425" y="4537450"/>
              <a:ext cx="733375" cy="322550"/>
            </a:xfrm>
            <a:custGeom>
              <a:rect b="b" l="l" r="r" t="t"/>
              <a:pathLst>
                <a:path extrusionOk="0" fill="none" h="12902" w="29335">
                  <a:moveTo>
                    <a:pt x="14612" y="1"/>
                  </a:moveTo>
                  <a:lnTo>
                    <a:pt x="1" y="8440"/>
                  </a:lnTo>
                  <a:lnTo>
                    <a:pt x="7697" y="12902"/>
                  </a:lnTo>
                  <a:lnTo>
                    <a:pt x="21713" y="12902"/>
                  </a:lnTo>
                  <a:lnTo>
                    <a:pt x="29334" y="8515"/>
                  </a:lnTo>
                  <a:lnTo>
                    <a:pt x="1461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0" name="Google Shape;3430;p22"/>
            <p:cNvSpPr/>
            <p:nvPr/>
          </p:nvSpPr>
          <p:spPr>
            <a:xfrm>
              <a:off x="2729050" y="4756800"/>
              <a:ext cx="356925" cy="103200"/>
            </a:xfrm>
            <a:custGeom>
              <a:rect b="b" l="l" r="r" t="t"/>
              <a:pathLst>
                <a:path extrusionOk="0" fill="none" h="4128" w="14277">
                  <a:moveTo>
                    <a:pt x="0" y="4128"/>
                  </a:moveTo>
                  <a:lnTo>
                    <a:pt x="14276" y="4128"/>
                  </a:lnTo>
                  <a:lnTo>
                    <a:pt x="7138" y="1"/>
                  </a:lnTo>
                  <a:lnTo>
                    <a:pt x="0" y="412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1" name="Google Shape;3431;p22"/>
            <p:cNvSpPr/>
            <p:nvPr/>
          </p:nvSpPr>
          <p:spPr>
            <a:xfrm>
              <a:off x="4431800" y="2343975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0" y="8440"/>
                  </a:moveTo>
                  <a:lnTo>
                    <a:pt x="14685" y="16916"/>
                  </a:lnTo>
                  <a:lnTo>
                    <a:pt x="29334" y="8477"/>
                  </a:lnTo>
                  <a:lnTo>
                    <a:pt x="14611" y="0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2" name="Google Shape;3432;p22"/>
            <p:cNvSpPr/>
            <p:nvPr/>
          </p:nvSpPr>
          <p:spPr>
            <a:xfrm>
              <a:off x="3670575" y="234210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0" y="8440"/>
                  </a:moveTo>
                  <a:lnTo>
                    <a:pt x="14723" y="16954"/>
                  </a:lnTo>
                  <a:lnTo>
                    <a:pt x="29334" y="8515"/>
                  </a:lnTo>
                  <a:lnTo>
                    <a:pt x="14611" y="1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3" name="Google Shape;3433;p22"/>
            <p:cNvSpPr/>
            <p:nvPr/>
          </p:nvSpPr>
          <p:spPr>
            <a:xfrm>
              <a:off x="2148125" y="2339325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1" y="8440"/>
                  </a:moveTo>
                  <a:lnTo>
                    <a:pt x="14723" y="16953"/>
                  </a:lnTo>
                  <a:lnTo>
                    <a:pt x="29334" y="8514"/>
                  </a:lnTo>
                  <a:lnTo>
                    <a:pt x="14612" y="0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4" name="Google Shape;3434;p22"/>
            <p:cNvSpPr/>
            <p:nvPr/>
          </p:nvSpPr>
          <p:spPr>
            <a:xfrm>
              <a:off x="2530125" y="2559600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1" y="8440"/>
                  </a:moveTo>
                  <a:lnTo>
                    <a:pt x="14723" y="16954"/>
                  </a:lnTo>
                  <a:lnTo>
                    <a:pt x="29334" y="8514"/>
                  </a:lnTo>
                  <a:lnTo>
                    <a:pt x="14612" y="1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5" name="Google Shape;3435;p22"/>
            <p:cNvSpPr/>
            <p:nvPr/>
          </p:nvSpPr>
          <p:spPr>
            <a:xfrm>
              <a:off x="3291350" y="2561450"/>
              <a:ext cx="733375" cy="422925"/>
            </a:xfrm>
            <a:custGeom>
              <a:rect b="b" l="l" r="r" t="t"/>
              <a:pathLst>
                <a:path extrusionOk="0" fill="none" h="16917" w="29335">
                  <a:moveTo>
                    <a:pt x="1" y="8440"/>
                  </a:moveTo>
                  <a:lnTo>
                    <a:pt x="14686" y="16917"/>
                  </a:lnTo>
                  <a:lnTo>
                    <a:pt x="29334" y="8477"/>
                  </a:lnTo>
                  <a:lnTo>
                    <a:pt x="14612" y="1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6" name="Google Shape;3436;p22"/>
            <p:cNvSpPr/>
            <p:nvPr/>
          </p:nvSpPr>
          <p:spPr>
            <a:xfrm>
              <a:off x="2909350" y="2341175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1" y="8440"/>
                  </a:moveTo>
                  <a:lnTo>
                    <a:pt x="14723" y="16917"/>
                  </a:lnTo>
                  <a:lnTo>
                    <a:pt x="29334" y="8477"/>
                  </a:lnTo>
                  <a:lnTo>
                    <a:pt x="14611" y="1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7" name="Google Shape;3437;p22"/>
            <p:cNvSpPr/>
            <p:nvPr/>
          </p:nvSpPr>
          <p:spPr>
            <a:xfrm>
              <a:off x="1768925" y="2558675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0" y="8440"/>
                  </a:moveTo>
                  <a:lnTo>
                    <a:pt x="14723" y="16916"/>
                  </a:lnTo>
                  <a:lnTo>
                    <a:pt x="29334" y="8477"/>
                  </a:lnTo>
                  <a:lnTo>
                    <a:pt x="14611" y="0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8" name="Google Shape;3438;p22"/>
            <p:cNvSpPr/>
            <p:nvPr/>
          </p:nvSpPr>
          <p:spPr>
            <a:xfrm>
              <a:off x="1773575" y="343700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29333" y="8514"/>
                  </a:moveTo>
                  <a:lnTo>
                    <a:pt x="14611" y="0"/>
                  </a:lnTo>
                  <a:lnTo>
                    <a:pt x="0" y="8440"/>
                  </a:lnTo>
                  <a:lnTo>
                    <a:pt x="14723" y="16953"/>
                  </a:lnTo>
                  <a:lnTo>
                    <a:pt x="29333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9" name="Google Shape;3439;p22"/>
            <p:cNvSpPr/>
            <p:nvPr/>
          </p:nvSpPr>
          <p:spPr>
            <a:xfrm>
              <a:off x="1391550" y="3216725"/>
              <a:ext cx="734300" cy="423850"/>
            </a:xfrm>
            <a:custGeom>
              <a:rect b="b" l="l" r="r" t="t"/>
              <a:pathLst>
                <a:path extrusionOk="0" fill="none" h="16954" w="29372">
                  <a:moveTo>
                    <a:pt x="29371" y="8514"/>
                  </a:moveTo>
                  <a:lnTo>
                    <a:pt x="14649" y="0"/>
                  </a:lnTo>
                  <a:lnTo>
                    <a:pt x="1" y="8440"/>
                  </a:lnTo>
                  <a:lnTo>
                    <a:pt x="14723" y="16953"/>
                  </a:lnTo>
                  <a:lnTo>
                    <a:pt x="29371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0" name="Google Shape;3440;p22"/>
            <p:cNvSpPr/>
            <p:nvPr/>
          </p:nvSpPr>
          <p:spPr>
            <a:xfrm>
              <a:off x="1386900" y="2338400"/>
              <a:ext cx="733375" cy="422925"/>
            </a:xfrm>
            <a:custGeom>
              <a:rect b="b" l="l" r="r" t="t"/>
              <a:pathLst>
                <a:path extrusionOk="0" fill="none" h="16917" w="29335">
                  <a:moveTo>
                    <a:pt x="1" y="8440"/>
                  </a:moveTo>
                  <a:lnTo>
                    <a:pt x="14723" y="16916"/>
                  </a:lnTo>
                  <a:lnTo>
                    <a:pt x="29334" y="8477"/>
                  </a:lnTo>
                  <a:lnTo>
                    <a:pt x="14649" y="0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1" name="Google Shape;3441;p22"/>
            <p:cNvSpPr/>
            <p:nvPr/>
          </p:nvSpPr>
          <p:spPr>
            <a:xfrm>
              <a:off x="1389700" y="277710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14723" y="16953"/>
                  </a:moveTo>
                  <a:lnTo>
                    <a:pt x="29334" y="8514"/>
                  </a:lnTo>
                  <a:lnTo>
                    <a:pt x="14611" y="0"/>
                  </a:lnTo>
                  <a:lnTo>
                    <a:pt x="1" y="8439"/>
                  </a:lnTo>
                  <a:lnTo>
                    <a:pt x="14723" y="1695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2" name="Google Shape;3442;p22"/>
            <p:cNvSpPr/>
            <p:nvPr/>
          </p:nvSpPr>
          <p:spPr>
            <a:xfrm>
              <a:off x="4054425" y="3002025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29334" y="8514"/>
                  </a:moveTo>
                  <a:lnTo>
                    <a:pt x="14612" y="0"/>
                  </a:lnTo>
                  <a:lnTo>
                    <a:pt x="1" y="8440"/>
                  </a:lnTo>
                  <a:lnTo>
                    <a:pt x="14723" y="16953"/>
                  </a:lnTo>
                  <a:lnTo>
                    <a:pt x="29334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3" name="Google Shape;3443;p22"/>
            <p:cNvSpPr/>
            <p:nvPr/>
          </p:nvSpPr>
          <p:spPr>
            <a:xfrm>
              <a:off x="4815650" y="3002950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29334" y="8514"/>
                  </a:moveTo>
                  <a:lnTo>
                    <a:pt x="14612" y="0"/>
                  </a:lnTo>
                  <a:lnTo>
                    <a:pt x="1" y="8477"/>
                  </a:lnTo>
                  <a:lnTo>
                    <a:pt x="14723" y="16953"/>
                  </a:lnTo>
                  <a:lnTo>
                    <a:pt x="29334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4" name="Google Shape;3444;p22"/>
            <p:cNvSpPr/>
            <p:nvPr/>
          </p:nvSpPr>
          <p:spPr>
            <a:xfrm>
              <a:off x="3293225" y="300015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29333" y="8515"/>
                  </a:moveTo>
                  <a:lnTo>
                    <a:pt x="14611" y="1"/>
                  </a:lnTo>
                  <a:lnTo>
                    <a:pt x="0" y="8477"/>
                  </a:lnTo>
                  <a:lnTo>
                    <a:pt x="14723" y="16954"/>
                  </a:lnTo>
                  <a:lnTo>
                    <a:pt x="29333" y="851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5" name="Google Shape;3445;p22"/>
            <p:cNvSpPr/>
            <p:nvPr/>
          </p:nvSpPr>
          <p:spPr>
            <a:xfrm>
              <a:off x="4433650" y="2782675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29334" y="8514"/>
                  </a:moveTo>
                  <a:lnTo>
                    <a:pt x="14611" y="0"/>
                  </a:lnTo>
                  <a:lnTo>
                    <a:pt x="0" y="8440"/>
                  </a:lnTo>
                  <a:lnTo>
                    <a:pt x="14723" y="16953"/>
                  </a:lnTo>
                  <a:lnTo>
                    <a:pt x="29334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6" name="Google Shape;3446;p22"/>
            <p:cNvSpPr/>
            <p:nvPr/>
          </p:nvSpPr>
          <p:spPr>
            <a:xfrm>
              <a:off x="3672425" y="2781750"/>
              <a:ext cx="733375" cy="422900"/>
            </a:xfrm>
            <a:custGeom>
              <a:rect b="b" l="l" r="r" t="t"/>
              <a:pathLst>
                <a:path extrusionOk="0" fill="none" h="16916" w="29335">
                  <a:moveTo>
                    <a:pt x="29334" y="8477"/>
                  </a:moveTo>
                  <a:lnTo>
                    <a:pt x="14649" y="0"/>
                  </a:lnTo>
                  <a:lnTo>
                    <a:pt x="1" y="8439"/>
                  </a:lnTo>
                  <a:lnTo>
                    <a:pt x="14723" y="16916"/>
                  </a:lnTo>
                  <a:lnTo>
                    <a:pt x="29334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7" name="Google Shape;3447;p22"/>
            <p:cNvSpPr/>
            <p:nvPr/>
          </p:nvSpPr>
          <p:spPr>
            <a:xfrm>
              <a:off x="5192075" y="2344900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29334" y="8514"/>
                  </a:moveTo>
                  <a:lnTo>
                    <a:pt x="14649" y="0"/>
                  </a:lnTo>
                  <a:lnTo>
                    <a:pt x="1" y="8440"/>
                  </a:lnTo>
                  <a:lnTo>
                    <a:pt x="14723" y="16954"/>
                  </a:lnTo>
                  <a:lnTo>
                    <a:pt x="29334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8" name="Google Shape;3448;p22"/>
            <p:cNvSpPr/>
            <p:nvPr/>
          </p:nvSpPr>
          <p:spPr>
            <a:xfrm>
              <a:off x="2152775" y="3218575"/>
              <a:ext cx="733375" cy="422925"/>
            </a:xfrm>
            <a:custGeom>
              <a:rect b="b" l="l" r="r" t="t"/>
              <a:pathLst>
                <a:path extrusionOk="0" fill="none" h="16917" w="29335">
                  <a:moveTo>
                    <a:pt x="29334" y="8477"/>
                  </a:moveTo>
                  <a:lnTo>
                    <a:pt x="14649" y="1"/>
                  </a:lnTo>
                  <a:lnTo>
                    <a:pt x="1" y="8440"/>
                  </a:lnTo>
                  <a:lnTo>
                    <a:pt x="14723" y="16917"/>
                  </a:lnTo>
                  <a:lnTo>
                    <a:pt x="29334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9" name="Google Shape;3449;p22"/>
            <p:cNvSpPr/>
            <p:nvPr/>
          </p:nvSpPr>
          <p:spPr>
            <a:xfrm>
              <a:off x="4812875" y="2564250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0" y="8440"/>
                  </a:moveTo>
                  <a:lnTo>
                    <a:pt x="14723" y="16916"/>
                  </a:lnTo>
                  <a:lnTo>
                    <a:pt x="29333" y="8477"/>
                  </a:lnTo>
                  <a:lnTo>
                    <a:pt x="14611" y="0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0" name="Google Shape;3450;p22"/>
            <p:cNvSpPr/>
            <p:nvPr/>
          </p:nvSpPr>
          <p:spPr>
            <a:xfrm>
              <a:off x="4051650" y="2562400"/>
              <a:ext cx="734275" cy="423850"/>
            </a:xfrm>
            <a:custGeom>
              <a:rect b="b" l="l" r="r" t="t"/>
              <a:pathLst>
                <a:path extrusionOk="0" fill="none" h="16954" w="29371">
                  <a:moveTo>
                    <a:pt x="0" y="8439"/>
                  </a:moveTo>
                  <a:lnTo>
                    <a:pt x="14723" y="16953"/>
                  </a:lnTo>
                  <a:lnTo>
                    <a:pt x="29371" y="8514"/>
                  </a:lnTo>
                  <a:lnTo>
                    <a:pt x="14648" y="0"/>
                  </a:lnTo>
                  <a:lnTo>
                    <a:pt x="0" y="843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1" name="Google Shape;3451;p22"/>
            <p:cNvSpPr/>
            <p:nvPr/>
          </p:nvSpPr>
          <p:spPr>
            <a:xfrm>
              <a:off x="5194875" y="2784525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29334" y="8477"/>
                  </a:moveTo>
                  <a:lnTo>
                    <a:pt x="14611" y="1"/>
                  </a:lnTo>
                  <a:lnTo>
                    <a:pt x="0" y="8440"/>
                  </a:lnTo>
                  <a:lnTo>
                    <a:pt x="14723" y="16916"/>
                  </a:lnTo>
                  <a:lnTo>
                    <a:pt x="29334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2" name="Google Shape;3452;p22"/>
            <p:cNvSpPr/>
            <p:nvPr/>
          </p:nvSpPr>
          <p:spPr>
            <a:xfrm>
              <a:off x="5204150" y="4542100"/>
              <a:ext cx="733375" cy="317900"/>
            </a:xfrm>
            <a:custGeom>
              <a:rect b="b" l="l" r="r" t="t"/>
              <a:pathLst>
                <a:path extrusionOk="0" fill="none" h="12716" w="29335">
                  <a:moveTo>
                    <a:pt x="14612" y="1"/>
                  </a:moveTo>
                  <a:lnTo>
                    <a:pt x="1" y="8440"/>
                  </a:lnTo>
                  <a:lnTo>
                    <a:pt x="7437" y="12716"/>
                  </a:lnTo>
                  <a:lnTo>
                    <a:pt x="22010" y="12716"/>
                  </a:lnTo>
                  <a:lnTo>
                    <a:pt x="29334" y="8477"/>
                  </a:lnTo>
                  <a:lnTo>
                    <a:pt x="1461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3" name="Google Shape;3453;p22"/>
            <p:cNvSpPr/>
            <p:nvPr/>
          </p:nvSpPr>
          <p:spPr>
            <a:xfrm>
              <a:off x="4806350" y="1246300"/>
              <a:ext cx="733375" cy="422925"/>
            </a:xfrm>
            <a:custGeom>
              <a:rect b="b" l="l" r="r" t="t"/>
              <a:pathLst>
                <a:path extrusionOk="0" fill="none" h="16917" w="29335">
                  <a:moveTo>
                    <a:pt x="14686" y="16916"/>
                  </a:moveTo>
                  <a:lnTo>
                    <a:pt x="29334" y="8477"/>
                  </a:lnTo>
                  <a:lnTo>
                    <a:pt x="14612" y="0"/>
                  </a:lnTo>
                  <a:lnTo>
                    <a:pt x="1" y="8440"/>
                  </a:lnTo>
                  <a:lnTo>
                    <a:pt x="14686" y="1691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4" name="Google Shape;3454;p22"/>
            <p:cNvSpPr/>
            <p:nvPr/>
          </p:nvSpPr>
          <p:spPr>
            <a:xfrm>
              <a:off x="5185575" y="102695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29334" y="8477"/>
                  </a:moveTo>
                  <a:lnTo>
                    <a:pt x="14611" y="0"/>
                  </a:lnTo>
                  <a:lnTo>
                    <a:pt x="0" y="8440"/>
                  </a:lnTo>
                  <a:lnTo>
                    <a:pt x="14686" y="16953"/>
                  </a:lnTo>
                  <a:lnTo>
                    <a:pt x="29334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5" name="Google Shape;3455;p22"/>
            <p:cNvSpPr/>
            <p:nvPr/>
          </p:nvSpPr>
          <p:spPr>
            <a:xfrm>
              <a:off x="5945875" y="1027875"/>
              <a:ext cx="734275" cy="423850"/>
            </a:xfrm>
            <a:custGeom>
              <a:rect b="b" l="l" r="r" t="t"/>
              <a:pathLst>
                <a:path extrusionOk="0" fill="none" h="16954" w="29371">
                  <a:moveTo>
                    <a:pt x="29371" y="8514"/>
                  </a:moveTo>
                  <a:lnTo>
                    <a:pt x="14648" y="0"/>
                  </a:lnTo>
                  <a:lnTo>
                    <a:pt x="0" y="8440"/>
                  </a:lnTo>
                  <a:lnTo>
                    <a:pt x="14723" y="16954"/>
                  </a:lnTo>
                  <a:lnTo>
                    <a:pt x="29371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6" name="Google Shape;3456;p22"/>
            <p:cNvSpPr/>
            <p:nvPr/>
          </p:nvSpPr>
          <p:spPr>
            <a:xfrm>
              <a:off x="4424350" y="1025075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29334" y="8515"/>
                  </a:moveTo>
                  <a:lnTo>
                    <a:pt x="14612" y="1"/>
                  </a:lnTo>
                  <a:lnTo>
                    <a:pt x="1" y="8440"/>
                  </a:lnTo>
                  <a:lnTo>
                    <a:pt x="14723" y="16954"/>
                  </a:lnTo>
                  <a:lnTo>
                    <a:pt x="29334" y="851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7" name="Google Shape;3457;p22"/>
            <p:cNvSpPr/>
            <p:nvPr/>
          </p:nvSpPr>
          <p:spPr>
            <a:xfrm>
              <a:off x="5566650" y="1247225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14723" y="16953"/>
                  </a:moveTo>
                  <a:lnTo>
                    <a:pt x="29334" y="8514"/>
                  </a:lnTo>
                  <a:lnTo>
                    <a:pt x="14649" y="0"/>
                  </a:lnTo>
                  <a:lnTo>
                    <a:pt x="0" y="8440"/>
                  </a:lnTo>
                  <a:lnTo>
                    <a:pt x="14723" y="1695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8" name="Google Shape;3458;p22"/>
            <p:cNvSpPr/>
            <p:nvPr/>
          </p:nvSpPr>
          <p:spPr>
            <a:xfrm>
              <a:off x="3283925" y="1243500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14723" y="16917"/>
                  </a:moveTo>
                  <a:lnTo>
                    <a:pt x="29334" y="8477"/>
                  </a:lnTo>
                  <a:lnTo>
                    <a:pt x="14611" y="1"/>
                  </a:lnTo>
                  <a:lnTo>
                    <a:pt x="0" y="8440"/>
                  </a:lnTo>
                  <a:lnTo>
                    <a:pt x="14723" y="1691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9" name="Google Shape;3459;p22"/>
            <p:cNvSpPr/>
            <p:nvPr/>
          </p:nvSpPr>
          <p:spPr>
            <a:xfrm>
              <a:off x="3663125" y="1024150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29334" y="8477"/>
                  </a:moveTo>
                  <a:lnTo>
                    <a:pt x="14612" y="1"/>
                  </a:lnTo>
                  <a:lnTo>
                    <a:pt x="1" y="8440"/>
                  </a:lnTo>
                  <a:lnTo>
                    <a:pt x="14723" y="16954"/>
                  </a:lnTo>
                  <a:lnTo>
                    <a:pt x="29334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0" name="Google Shape;3460;p22"/>
            <p:cNvSpPr/>
            <p:nvPr/>
          </p:nvSpPr>
          <p:spPr>
            <a:xfrm>
              <a:off x="4045150" y="1244425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14723" y="16954"/>
                  </a:moveTo>
                  <a:lnTo>
                    <a:pt x="29333" y="8515"/>
                  </a:lnTo>
                  <a:lnTo>
                    <a:pt x="14611" y="1"/>
                  </a:lnTo>
                  <a:lnTo>
                    <a:pt x="0" y="8440"/>
                  </a:lnTo>
                  <a:lnTo>
                    <a:pt x="14723" y="1695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1" name="Google Shape;3461;p22"/>
            <p:cNvSpPr/>
            <p:nvPr/>
          </p:nvSpPr>
          <p:spPr>
            <a:xfrm>
              <a:off x="6341800" y="3885000"/>
              <a:ext cx="734300" cy="422925"/>
            </a:xfrm>
            <a:custGeom>
              <a:rect b="b" l="l" r="r" t="t"/>
              <a:pathLst>
                <a:path extrusionOk="0" fill="none" h="16917" w="29372">
                  <a:moveTo>
                    <a:pt x="1" y="8439"/>
                  </a:moveTo>
                  <a:lnTo>
                    <a:pt x="14723" y="16916"/>
                  </a:lnTo>
                  <a:lnTo>
                    <a:pt x="29371" y="8477"/>
                  </a:lnTo>
                  <a:lnTo>
                    <a:pt x="14649" y="0"/>
                  </a:lnTo>
                  <a:lnTo>
                    <a:pt x="1" y="843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2" name="Google Shape;3462;p22"/>
            <p:cNvSpPr/>
            <p:nvPr/>
          </p:nvSpPr>
          <p:spPr>
            <a:xfrm>
              <a:off x="6339950" y="3445350"/>
              <a:ext cx="733350" cy="423875"/>
            </a:xfrm>
            <a:custGeom>
              <a:rect b="b" l="l" r="r" t="t"/>
              <a:pathLst>
                <a:path extrusionOk="0" fill="none" h="16955" w="29334">
                  <a:moveTo>
                    <a:pt x="0" y="8440"/>
                  </a:moveTo>
                  <a:lnTo>
                    <a:pt x="14723" y="16954"/>
                  </a:lnTo>
                  <a:lnTo>
                    <a:pt x="29334" y="8515"/>
                  </a:lnTo>
                  <a:lnTo>
                    <a:pt x="14611" y="1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3" name="Google Shape;3463;p22"/>
            <p:cNvSpPr/>
            <p:nvPr/>
          </p:nvSpPr>
          <p:spPr>
            <a:xfrm>
              <a:off x="6337150" y="3005725"/>
              <a:ext cx="734300" cy="423850"/>
            </a:xfrm>
            <a:custGeom>
              <a:rect b="b" l="l" r="r" t="t"/>
              <a:pathLst>
                <a:path extrusionOk="0" fill="none" h="16954" w="29372">
                  <a:moveTo>
                    <a:pt x="1" y="8440"/>
                  </a:moveTo>
                  <a:lnTo>
                    <a:pt x="14723" y="16954"/>
                  </a:lnTo>
                  <a:lnTo>
                    <a:pt x="29372" y="8515"/>
                  </a:lnTo>
                  <a:lnTo>
                    <a:pt x="14649" y="1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4" name="Google Shape;3464;p22"/>
            <p:cNvSpPr/>
            <p:nvPr/>
          </p:nvSpPr>
          <p:spPr>
            <a:xfrm>
              <a:off x="2901925" y="102230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29334" y="8514"/>
                  </a:moveTo>
                  <a:lnTo>
                    <a:pt x="14648" y="0"/>
                  </a:lnTo>
                  <a:lnTo>
                    <a:pt x="0" y="8477"/>
                  </a:lnTo>
                  <a:lnTo>
                    <a:pt x="14723" y="16953"/>
                  </a:lnTo>
                  <a:lnTo>
                    <a:pt x="29334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5" name="Google Shape;3465;p22"/>
            <p:cNvSpPr/>
            <p:nvPr/>
          </p:nvSpPr>
          <p:spPr>
            <a:xfrm>
              <a:off x="6332525" y="212740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0" y="8440"/>
                  </a:moveTo>
                  <a:lnTo>
                    <a:pt x="14723" y="16954"/>
                  </a:lnTo>
                  <a:lnTo>
                    <a:pt x="29334" y="8477"/>
                  </a:lnTo>
                  <a:lnTo>
                    <a:pt x="14648" y="1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6" name="Google Shape;3466;p22"/>
            <p:cNvSpPr/>
            <p:nvPr/>
          </p:nvSpPr>
          <p:spPr>
            <a:xfrm>
              <a:off x="6330650" y="1687775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1" y="8440"/>
                  </a:moveTo>
                  <a:lnTo>
                    <a:pt x="14723" y="16954"/>
                  </a:lnTo>
                  <a:lnTo>
                    <a:pt x="29334" y="8514"/>
                  </a:lnTo>
                  <a:lnTo>
                    <a:pt x="14612" y="1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7" name="Google Shape;3467;p22"/>
            <p:cNvSpPr/>
            <p:nvPr/>
          </p:nvSpPr>
          <p:spPr>
            <a:xfrm>
              <a:off x="6327875" y="124815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14723" y="16954"/>
                  </a:moveTo>
                  <a:lnTo>
                    <a:pt x="29334" y="8514"/>
                  </a:lnTo>
                  <a:lnTo>
                    <a:pt x="14611" y="1"/>
                  </a:lnTo>
                  <a:lnTo>
                    <a:pt x="0" y="8477"/>
                  </a:lnTo>
                  <a:lnTo>
                    <a:pt x="14723" y="1695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8" name="Google Shape;3468;p22"/>
            <p:cNvSpPr/>
            <p:nvPr/>
          </p:nvSpPr>
          <p:spPr>
            <a:xfrm>
              <a:off x="6335300" y="2567025"/>
              <a:ext cx="733375" cy="422925"/>
            </a:xfrm>
            <a:custGeom>
              <a:rect b="b" l="l" r="r" t="t"/>
              <a:pathLst>
                <a:path extrusionOk="0" fill="none" h="16917" w="29335">
                  <a:moveTo>
                    <a:pt x="1" y="8440"/>
                  </a:moveTo>
                  <a:lnTo>
                    <a:pt x="14723" y="16917"/>
                  </a:lnTo>
                  <a:lnTo>
                    <a:pt x="29334" y="8477"/>
                  </a:lnTo>
                  <a:lnTo>
                    <a:pt x="14612" y="1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9" name="Google Shape;3469;p22"/>
            <p:cNvSpPr/>
            <p:nvPr/>
          </p:nvSpPr>
          <p:spPr>
            <a:xfrm>
              <a:off x="5951450" y="1907125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14611" y="1"/>
                  </a:moveTo>
                  <a:lnTo>
                    <a:pt x="0" y="8440"/>
                  </a:lnTo>
                  <a:lnTo>
                    <a:pt x="14685" y="16917"/>
                  </a:lnTo>
                  <a:lnTo>
                    <a:pt x="29334" y="8477"/>
                  </a:lnTo>
                  <a:lnTo>
                    <a:pt x="1461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0" name="Google Shape;3470;p22"/>
            <p:cNvSpPr/>
            <p:nvPr/>
          </p:nvSpPr>
          <p:spPr>
            <a:xfrm>
              <a:off x="252050" y="3434200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29334" y="8515"/>
                  </a:moveTo>
                  <a:lnTo>
                    <a:pt x="14612" y="1"/>
                  </a:lnTo>
                  <a:lnTo>
                    <a:pt x="1" y="8440"/>
                  </a:lnTo>
                  <a:lnTo>
                    <a:pt x="14686" y="16954"/>
                  </a:lnTo>
                  <a:lnTo>
                    <a:pt x="29334" y="851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1" name="Google Shape;3471;p22"/>
            <p:cNvSpPr/>
            <p:nvPr/>
          </p:nvSpPr>
          <p:spPr>
            <a:xfrm>
              <a:off x="249275" y="2995500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29334" y="8477"/>
                  </a:moveTo>
                  <a:lnTo>
                    <a:pt x="14611" y="1"/>
                  </a:lnTo>
                  <a:lnTo>
                    <a:pt x="0" y="8440"/>
                  </a:lnTo>
                  <a:lnTo>
                    <a:pt x="14723" y="16917"/>
                  </a:lnTo>
                  <a:lnTo>
                    <a:pt x="29334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2" name="Google Shape;3472;p22"/>
            <p:cNvSpPr/>
            <p:nvPr/>
          </p:nvSpPr>
          <p:spPr>
            <a:xfrm>
              <a:off x="253925" y="3873825"/>
              <a:ext cx="733350" cy="423875"/>
            </a:xfrm>
            <a:custGeom>
              <a:rect b="b" l="l" r="r" t="t"/>
              <a:pathLst>
                <a:path extrusionOk="0" fill="none" h="16955" w="29334">
                  <a:moveTo>
                    <a:pt x="29333" y="8515"/>
                  </a:moveTo>
                  <a:lnTo>
                    <a:pt x="14611" y="1"/>
                  </a:lnTo>
                  <a:lnTo>
                    <a:pt x="0" y="8440"/>
                  </a:lnTo>
                  <a:lnTo>
                    <a:pt x="14723" y="16954"/>
                  </a:lnTo>
                  <a:lnTo>
                    <a:pt x="29333" y="851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3" name="Google Shape;3473;p22"/>
            <p:cNvSpPr/>
            <p:nvPr/>
          </p:nvSpPr>
          <p:spPr>
            <a:xfrm>
              <a:off x="246475" y="2555875"/>
              <a:ext cx="734300" cy="422925"/>
            </a:xfrm>
            <a:custGeom>
              <a:rect b="b" l="l" r="r" t="t"/>
              <a:pathLst>
                <a:path extrusionOk="0" fill="none" h="16917" w="29372">
                  <a:moveTo>
                    <a:pt x="29371" y="8477"/>
                  </a:moveTo>
                  <a:lnTo>
                    <a:pt x="14649" y="1"/>
                  </a:lnTo>
                  <a:lnTo>
                    <a:pt x="1" y="8440"/>
                  </a:lnTo>
                  <a:lnTo>
                    <a:pt x="14723" y="16917"/>
                  </a:lnTo>
                  <a:lnTo>
                    <a:pt x="29371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4" name="Google Shape;3474;p22"/>
            <p:cNvSpPr/>
            <p:nvPr/>
          </p:nvSpPr>
          <p:spPr>
            <a:xfrm>
              <a:off x="256700" y="4313475"/>
              <a:ext cx="733350" cy="422900"/>
            </a:xfrm>
            <a:custGeom>
              <a:rect b="b" l="l" r="r" t="t"/>
              <a:pathLst>
                <a:path extrusionOk="0" fill="none" h="16916" w="29334">
                  <a:moveTo>
                    <a:pt x="1" y="8439"/>
                  </a:moveTo>
                  <a:lnTo>
                    <a:pt x="14686" y="16916"/>
                  </a:lnTo>
                  <a:lnTo>
                    <a:pt x="29334" y="8477"/>
                  </a:lnTo>
                  <a:lnTo>
                    <a:pt x="14612" y="0"/>
                  </a:lnTo>
                  <a:lnTo>
                    <a:pt x="1" y="843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5" name="Google Shape;3475;p22"/>
            <p:cNvSpPr/>
            <p:nvPr/>
          </p:nvSpPr>
          <p:spPr>
            <a:xfrm>
              <a:off x="6344600" y="4324625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0" y="8440"/>
                  </a:moveTo>
                  <a:lnTo>
                    <a:pt x="14723" y="16916"/>
                  </a:lnTo>
                  <a:lnTo>
                    <a:pt x="29334" y="8477"/>
                  </a:lnTo>
                  <a:lnTo>
                    <a:pt x="14611" y="0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6" name="Google Shape;3476;p22"/>
            <p:cNvSpPr/>
            <p:nvPr/>
          </p:nvSpPr>
          <p:spPr>
            <a:xfrm>
              <a:off x="244625" y="211625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29334" y="8514"/>
                  </a:moveTo>
                  <a:lnTo>
                    <a:pt x="14611" y="1"/>
                  </a:lnTo>
                  <a:lnTo>
                    <a:pt x="0" y="8440"/>
                  </a:lnTo>
                  <a:lnTo>
                    <a:pt x="14723" y="16954"/>
                  </a:lnTo>
                  <a:lnTo>
                    <a:pt x="29334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7" name="Google Shape;3477;p22"/>
            <p:cNvSpPr/>
            <p:nvPr/>
          </p:nvSpPr>
          <p:spPr>
            <a:xfrm>
              <a:off x="1380400" y="1019500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29334" y="8515"/>
                  </a:moveTo>
                  <a:lnTo>
                    <a:pt x="14612" y="1"/>
                  </a:lnTo>
                  <a:lnTo>
                    <a:pt x="1" y="8477"/>
                  </a:lnTo>
                  <a:lnTo>
                    <a:pt x="14686" y="16954"/>
                  </a:lnTo>
                  <a:lnTo>
                    <a:pt x="29334" y="851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8" name="Google Shape;3478;p22"/>
            <p:cNvSpPr/>
            <p:nvPr/>
          </p:nvSpPr>
          <p:spPr>
            <a:xfrm>
              <a:off x="2522700" y="124165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14723" y="16953"/>
                  </a:moveTo>
                  <a:lnTo>
                    <a:pt x="29334" y="8514"/>
                  </a:lnTo>
                  <a:lnTo>
                    <a:pt x="14611" y="0"/>
                  </a:lnTo>
                  <a:lnTo>
                    <a:pt x="0" y="8440"/>
                  </a:lnTo>
                  <a:lnTo>
                    <a:pt x="14723" y="1695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9" name="Google Shape;3479;p22"/>
            <p:cNvSpPr/>
            <p:nvPr/>
          </p:nvSpPr>
          <p:spPr>
            <a:xfrm>
              <a:off x="1761475" y="1240725"/>
              <a:ext cx="733375" cy="422925"/>
            </a:xfrm>
            <a:custGeom>
              <a:rect b="b" l="l" r="r" t="t"/>
              <a:pathLst>
                <a:path extrusionOk="0" fill="none" h="16917" w="29335">
                  <a:moveTo>
                    <a:pt x="14723" y="16916"/>
                  </a:moveTo>
                  <a:lnTo>
                    <a:pt x="29334" y="8477"/>
                  </a:lnTo>
                  <a:lnTo>
                    <a:pt x="14649" y="0"/>
                  </a:lnTo>
                  <a:lnTo>
                    <a:pt x="1" y="8440"/>
                  </a:lnTo>
                  <a:lnTo>
                    <a:pt x="14723" y="1691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0" name="Google Shape;3480;p22"/>
            <p:cNvSpPr/>
            <p:nvPr/>
          </p:nvSpPr>
          <p:spPr>
            <a:xfrm>
              <a:off x="2140700" y="1021375"/>
              <a:ext cx="734275" cy="423850"/>
            </a:xfrm>
            <a:custGeom>
              <a:rect b="b" l="l" r="r" t="t"/>
              <a:pathLst>
                <a:path extrusionOk="0" fill="none" h="16954" w="29371">
                  <a:moveTo>
                    <a:pt x="29371" y="8514"/>
                  </a:moveTo>
                  <a:lnTo>
                    <a:pt x="14648" y="0"/>
                  </a:lnTo>
                  <a:lnTo>
                    <a:pt x="0" y="8440"/>
                  </a:lnTo>
                  <a:lnTo>
                    <a:pt x="14723" y="16953"/>
                  </a:lnTo>
                  <a:lnTo>
                    <a:pt x="29371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1" name="Google Shape;3481;p22"/>
            <p:cNvSpPr/>
            <p:nvPr/>
          </p:nvSpPr>
          <p:spPr>
            <a:xfrm>
              <a:off x="1001200" y="123885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14685" y="16954"/>
                  </a:moveTo>
                  <a:lnTo>
                    <a:pt x="29334" y="8515"/>
                  </a:lnTo>
                  <a:lnTo>
                    <a:pt x="14611" y="1"/>
                  </a:lnTo>
                  <a:lnTo>
                    <a:pt x="0" y="8440"/>
                  </a:lnTo>
                  <a:lnTo>
                    <a:pt x="14685" y="1695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2" name="Google Shape;3482;p22"/>
            <p:cNvSpPr/>
            <p:nvPr/>
          </p:nvSpPr>
          <p:spPr>
            <a:xfrm>
              <a:off x="241825" y="1676625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29334" y="8514"/>
                  </a:moveTo>
                  <a:lnTo>
                    <a:pt x="14649" y="1"/>
                  </a:lnTo>
                  <a:lnTo>
                    <a:pt x="1" y="8440"/>
                  </a:lnTo>
                  <a:lnTo>
                    <a:pt x="14723" y="16954"/>
                  </a:lnTo>
                  <a:lnTo>
                    <a:pt x="29334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3" name="Google Shape;3483;p22"/>
            <p:cNvSpPr/>
            <p:nvPr/>
          </p:nvSpPr>
          <p:spPr>
            <a:xfrm>
              <a:off x="621050" y="1458200"/>
              <a:ext cx="734275" cy="422925"/>
            </a:xfrm>
            <a:custGeom>
              <a:rect b="b" l="l" r="r" t="t"/>
              <a:pathLst>
                <a:path extrusionOk="0" fill="none" h="16917" w="29371">
                  <a:moveTo>
                    <a:pt x="29371" y="8477"/>
                  </a:moveTo>
                  <a:lnTo>
                    <a:pt x="14648" y="1"/>
                  </a:lnTo>
                  <a:lnTo>
                    <a:pt x="0" y="8440"/>
                  </a:lnTo>
                  <a:lnTo>
                    <a:pt x="14723" y="16917"/>
                  </a:lnTo>
                  <a:lnTo>
                    <a:pt x="29371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4" name="Google Shape;3484;p22"/>
            <p:cNvSpPr/>
            <p:nvPr/>
          </p:nvSpPr>
          <p:spPr>
            <a:xfrm>
              <a:off x="619175" y="1018575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29334" y="8514"/>
                  </a:moveTo>
                  <a:lnTo>
                    <a:pt x="14612" y="1"/>
                  </a:lnTo>
                  <a:lnTo>
                    <a:pt x="1" y="8440"/>
                  </a:lnTo>
                  <a:lnTo>
                    <a:pt x="14723" y="16954"/>
                  </a:lnTo>
                  <a:lnTo>
                    <a:pt x="29334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5" name="Google Shape;3485;p22"/>
            <p:cNvSpPr/>
            <p:nvPr/>
          </p:nvSpPr>
          <p:spPr>
            <a:xfrm>
              <a:off x="1397125" y="4095975"/>
              <a:ext cx="733375" cy="422925"/>
            </a:xfrm>
            <a:custGeom>
              <a:rect b="b" l="l" r="r" t="t"/>
              <a:pathLst>
                <a:path extrusionOk="0" fill="none" h="16917" w="29335">
                  <a:moveTo>
                    <a:pt x="14612" y="0"/>
                  </a:moveTo>
                  <a:lnTo>
                    <a:pt x="1" y="8440"/>
                  </a:lnTo>
                  <a:lnTo>
                    <a:pt x="14686" y="16916"/>
                  </a:lnTo>
                  <a:lnTo>
                    <a:pt x="29334" y="8477"/>
                  </a:lnTo>
                  <a:lnTo>
                    <a:pt x="1461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6" name="Google Shape;3486;p22"/>
            <p:cNvSpPr/>
            <p:nvPr/>
          </p:nvSpPr>
          <p:spPr>
            <a:xfrm>
              <a:off x="2143475" y="1461000"/>
              <a:ext cx="733375" cy="422925"/>
            </a:xfrm>
            <a:custGeom>
              <a:rect b="b" l="l" r="r" t="t"/>
              <a:pathLst>
                <a:path extrusionOk="0" fill="none" h="16917" w="29335">
                  <a:moveTo>
                    <a:pt x="1" y="8440"/>
                  </a:moveTo>
                  <a:lnTo>
                    <a:pt x="14723" y="16916"/>
                  </a:lnTo>
                  <a:lnTo>
                    <a:pt x="29334" y="8477"/>
                  </a:lnTo>
                  <a:lnTo>
                    <a:pt x="14612" y="0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7" name="Google Shape;3487;p22"/>
            <p:cNvSpPr/>
            <p:nvPr/>
          </p:nvSpPr>
          <p:spPr>
            <a:xfrm>
              <a:off x="1382275" y="1459125"/>
              <a:ext cx="733350" cy="423875"/>
            </a:xfrm>
            <a:custGeom>
              <a:rect b="b" l="l" r="r" t="t"/>
              <a:pathLst>
                <a:path extrusionOk="0" fill="none" h="16955" w="29334">
                  <a:moveTo>
                    <a:pt x="0" y="8440"/>
                  </a:moveTo>
                  <a:lnTo>
                    <a:pt x="14723" y="16954"/>
                  </a:lnTo>
                  <a:lnTo>
                    <a:pt x="29334" y="8515"/>
                  </a:lnTo>
                  <a:lnTo>
                    <a:pt x="14611" y="1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8" name="Google Shape;3488;p22"/>
            <p:cNvSpPr/>
            <p:nvPr/>
          </p:nvSpPr>
          <p:spPr>
            <a:xfrm>
              <a:off x="1764275" y="1679425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0" y="8439"/>
                  </a:moveTo>
                  <a:lnTo>
                    <a:pt x="14723" y="16953"/>
                  </a:lnTo>
                  <a:lnTo>
                    <a:pt x="29334" y="8514"/>
                  </a:lnTo>
                  <a:lnTo>
                    <a:pt x="14611" y="0"/>
                  </a:lnTo>
                  <a:lnTo>
                    <a:pt x="0" y="843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9" name="Google Shape;3489;p22"/>
            <p:cNvSpPr/>
            <p:nvPr/>
          </p:nvSpPr>
          <p:spPr>
            <a:xfrm>
              <a:off x="628475" y="2776150"/>
              <a:ext cx="733375" cy="423875"/>
            </a:xfrm>
            <a:custGeom>
              <a:rect b="b" l="l" r="r" t="t"/>
              <a:pathLst>
                <a:path extrusionOk="0" fill="none" h="16955" w="29335">
                  <a:moveTo>
                    <a:pt x="14723" y="16954"/>
                  </a:moveTo>
                  <a:lnTo>
                    <a:pt x="29334" y="8477"/>
                  </a:lnTo>
                  <a:lnTo>
                    <a:pt x="14612" y="1"/>
                  </a:lnTo>
                  <a:lnTo>
                    <a:pt x="1" y="8440"/>
                  </a:lnTo>
                  <a:lnTo>
                    <a:pt x="14723" y="1695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0" name="Google Shape;3490;p22"/>
            <p:cNvSpPr/>
            <p:nvPr/>
          </p:nvSpPr>
          <p:spPr>
            <a:xfrm>
              <a:off x="623825" y="1896900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1" y="8477"/>
                  </a:moveTo>
                  <a:lnTo>
                    <a:pt x="14723" y="16954"/>
                  </a:lnTo>
                  <a:lnTo>
                    <a:pt x="29334" y="8514"/>
                  </a:lnTo>
                  <a:lnTo>
                    <a:pt x="14612" y="1"/>
                  </a:lnTo>
                  <a:lnTo>
                    <a:pt x="1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1" name="Google Shape;3491;p22"/>
            <p:cNvSpPr/>
            <p:nvPr/>
          </p:nvSpPr>
          <p:spPr>
            <a:xfrm>
              <a:off x="626625" y="2336525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14686" y="16954"/>
                  </a:moveTo>
                  <a:lnTo>
                    <a:pt x="29334" y="8515"/>
                  </a:lnTo>
                  <a:lnTo>
                    <a:pt x="14611" y="1"/>
                  </a:lnTo>
                  <a:lnTo>
                    <a:pt x="0" y="8440"/>
                  </a:lnTo>
                  <a:lnTo>
                    <a:pt x="14686" y="1695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2" name="Google Shape;3492;p22"/>
            <p:cNvSpPr/>
            <p:nvPr/>
          </p:nvSpPr>
          <p:spPr>
            <a:xfrm>
              <a:off x="1003050" y="1678475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0" y="8440"/>
                  </a:moveTo>
                  <a:lnTo>
                    <a:pt x="14723" y="16917"/>
                  </a:lnTo>
                  <a:lnTo>
                    <a:pt x="29334" y="8477"/>
                  </a:lnTo>
                  <a:lnTo>
                    <a:pt x="14611" y="1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3" name="Google Shape;3493;p22"/>
            <p:cNvSpPr/>
            <p:nvPr/>
          </p:nvSpPr>
          <p:spPr>
            <a:xfrm>
              <a:off x="2904700" y="1461925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1" y="8440"/>
                  </a:moveTo>
                  <a:lnTo>
                    <a:pt x="14723" y="16954"/>
                  </a:lnTo>
                  <a:lnTo>
                    <a:pt x="29334" y="8514"/>
                  </a:lnTo>
                  <a:lnTo>
                    <a:pt x="14612" y="0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4" name="Google Shape;3494;p22"/>
            <p:cNvSpPr/>
            <p:nvPr/>
          </p:nvSpPr>
          <p:spPr>
            <a:xfrm>
              <a:off x="2525500" y="1681275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0" y="8440"/>
                  </a:moveTo>
                  <a:lnTo>
                    <a:pt x="14723" y="16916"/>
                  </a:lnTo>
                  <a:lnTo>
                    <a:pt x="29333" y="8477"/>
                  </a:lnTo>
                  <a:lnTo>
                    <a:pt x="14611" y="0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5" name="Google Shape;3495;p22"/>
            <p:cNvSpPr/>
            <p:nvPr/>
          </p:nvSpPr>
          <p:spPr>
            <a:xfrm>
              <a:off x="5187425" y="1466575"/>
              <a:ext cx="733375" cy="422925"/>
            </a:xfrm>
            <a:custGeom>
              <a:rect b="b" l="l" r="r" t="t"/>
              <a:pathLst>
                <a:path extrusionOk="0" fill="none" h="16917" w="29335">
                  <a:moveTo>
                    <a:pt x="1" y="8440"/>
                  </a:moveTo>
                  <a:lnTo>
                    <a:pt x="14723" y="16916"/>
                  </a:lnTo>
                  <a:lnTo>
                    <a:pt x="29334" y="8477"/>
                  </a:lnTo>
                  <a:lnTo>
                    <a:pt x="14612" y="0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6" name="Google Shape;3496;p22"/>
            <p:cNvSpPr/>
            <p:nvPr/>
          </p:nvSpPr>
          <p:spPr>
            <a:xfrm>
              <a:off x="5962600" y="4104350"/>
              <a:ext cx="734275" cy="422900"/>
            </a:xfrm>
            <a:custGeom>
              <a:rect b="b" l="l" r="r" t="t"/>
              <a:pathLst>
                <a:path extrusionOk="0" fill="none" h="16916" w="29371">
                  <a:moveTo>
                    <a:pt x="14648" y="0"/>
                  </a:moveTo>
                  <a:lnTo>
                    <a:pt x="0" y="8439"/>
                  </a:lnTo>
                  <a:lnTo>
                    <a:pt x="14723" y="16916"/>
                  </a:lnTo>
                  <a:lnTo>
                    <a:pt x="29371" y="8477"/>
                  </a:lnTo>
                  <a:lnTo>
                    <a:pt x="146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7" name="Google Shape;3497;p22"/>
            <p:cNvSpPr/>
            <p:nvPr/>
          </p:nvSpPr>
          <p:spPr>
            <a:xfrm>
              <a:off x="4808225" y="168500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0" y="8440"/>
                  </a:moveTo>
                  <a:lnTo>
                    <a:pt x="14723" y="16953"/>
                  </a:lnTo>
                  <a:lnTo>
                    <a:pt x="29334" y="8514"/>
                  </a:lnTo>
                  <a:lnTo>
                    <a:pt x="14611" y="0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8" name="Google Shape;3498;p22"/>
            <p:cNvSpPr/>
            <p:nvPr/>
          </p:nvSpPr>
          <p:spPr>
            <a:xfrm>
              <a:off x="4426225" y="1464725"/>
              <a:ext cx="734275" cy="423850"/>
            </a:xfrm>
            <a:custGeom>
              <a:rect b="b" l="l" r="r" t="t"/>
              <a:pathLst>
                <a:path extrusionOk="0" fill="none" h="16954" w="29371">
                  <a:moveTo>
                    <a:pt x="0" y="8439"/>
                  </a:moveTo>
                  <a:lnTo>
                    <a:pt x="14722" y="16953"/>
                  </a:lnTo>
                  <a:lnTo>
                    <a:pt x="29371" y="8514"/>
                  </a:lnTo>
                  <a:lnTo>
                    <a:pt x="14648" y="0"/>
                  </a:lnTo>
                  <a:lnTo>
                    <a:pt x="0" y="843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9" name="Google Shape;3499;p22"/>
            <p:cNvSpPr/>
            <p:nvPr/>
          </p:nvSpPr>
          <p:spPr>
            <a:xfrm>
              <a:off x="3665925" y="1463775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0" y="8440"/>
                  </a:moveTo>
                  <a:lnTo>
                    <a:pt x="14686" y="16917"/>
                  </a:lnTo>
                  <a:lnTo>
                    <a:pt x="29334" y="8477"/>
                  </a:lnTo>
                  <a:lnTo>
                    <a:pt x="14611" y="1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0" name="Google Shape;3500;p22"/>
            <p:cNvSpPr/>
            <p:nvPr/>
          </p:nvSpPr>
          <p:spPr>
            <a:xfrm>
              <a:off x="4047000" y="1684050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0" y="8440"/>
                  </a:moveTo>
                  <a:lnTo>
                    <a:pt x="14723" y="16917"/>
                  </a:lnTo>
                  <a:lnTo>
                    <a:pt x="29334" y="8478"/>
                  </a:lnTo>
                  <a:lnTo>
                    <a:pt x="14649" y="1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1" name="Google Shape;3501;p22"/>
            <p:cNvSpPr/>
            <p:nvPr/>
          </p:nvSpPr>
          <p:spPr>
            <a:xfrm>
              <a:off x="3285775" y="1682200"/>
              <a:ext cx="734300" cy="423850"/>
            </a:xfrm>
            <a:custGeom>
              <a:rect b="b" l="l" r="r" t="t"/>
              <a:pathLst>
                <a:path extrusionOk="0" fill="none" h="16954" w="29372">
                  <a:moveTo>
                    <a:pt x="1" y="8440"/>
                  </a:moveTo>
                  <a:lnTo>
                    <a:pt x="14723" y="16954"/>
                  </a:lnTo>
                  <a:lnTo>
                    <a:pt x="29371" y="8514"/>
                  </a:lnTo>
                  <a:lnTo>
                    <a:pt x="14649" y="1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2" name="Google Shape;3502;p22"/>
            <p:cNvSpPr/>
            <p:nvPr/>
          </p:nvSpPr>
          <p:spPr>
            <a:xfrm>
              <a:off x="2918650" y="4098775"/>
              <a:ext cx="733350" cy="422900"/>
            </a:xfrm>
            <a:custGeom>
              <a:rect b="b" l="l" r="r" t="t"/>
              <a:pathLst>
                <a:path extrusionOk="0" fill="none" h="16916" w="29334">
                  <a:moveTo>
                    <a:pt x="14611" y="0"/>
                  </a:moveTo>
                  <a:lnTo>
                    <a:pt x="0" y="8439"/>
                  </a:lnTo>
                  <a:lnTo>
                    <a:pt x="14723" y="16916"/>
                  </a:lnTo>
                  <a:lnTo>
                    <a:pt x="29334" y="8477"/>
                  </a:lnTo>
                  <a:lnTo>
                    <a:pt x="1461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3" name="Google Shape;3503;p22"/>
            <p:cNvSpPr/>
            <p:nvPr/>
          </p:nvSpPr>
          <p:spPr>
            <a:xfrm>
              <a:off x="4061875" y="4319975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0" y="8440"/>
                  </a:moveTo>
                  <a:lnTo>
                    <a:pt x="14723" y="16953"/>
                  </a:lnTo>
                  <a:lnTo>
                    <a:pt x="29334" y="8514"/>
                  </a:lnTo>
                  <a:lnTo>
                    <a:pt x="14611" y="0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4" name="Google Shape;3504;p22"/>
            <p:cNvSpPr/>
            <p:nvPr/>
          </p:nvSpPr>
          <p:spPr>
            <a:xfrm>
              <a:off x="3679875" y="409970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14611" y="0"/>
                  </a:moveTo>
                  <a:lnTo>
                    <a:pt x="0" y="8440"/>
                  </a:lnTo>
                  <a:lnTo>
                    <a:pt x="14723" y="16953"/>
                  </a:lnTo>
                  <a:lnTo>
                    <a:pt x="29334" y="8514"/>
                  </a:lnTo>
                  <a:lnTo>
                    <a:pt x="1461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5" name="Google Shape;3505;p22"/>
            <p:cNvSpPr/>
            <p:nvPr/>
          </p:nvSpPr>
          <p:spPr>
            <a:xfrm>
              <a:off x="4441075" y="4101550"/>
              <a:ext cx="733375" cy="422925"/>
            </a:xfrm>
            <a:custGeom>
              <a:rect b="b" l="l" r="r" t="t"/>
              <a:pathLst>
                <a:path extrusionOk="0" fill="none" h="16917" w="29335">
                  <a:moveTo>
                    <a:pt x="14612" y="1"/>
                  </a:moveTo>
                  <a:lnTo>
                    <a:pt x="1" y="8440"/>
                  </a:lnTo>
                  <a:lnTo>
                    <a:pt x="14723" y="16916"/>
                  </a:lnTo>
                  <a:lnTo>
                    <a:pt x="29334" y="8477"/>
                  </a:lnTo>
                  <a:lnTo>
                    <a:pt x="1461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6" name="Google Shape;3506;p22"/>
            <p:cNvSpPr/>
            <p:nvPr/>
          </p:nvSpPr>
          <p:spPr>
            <a:xfrm>
              <a:off x="631275" y="3215800"/>
              <a:ext cx="733350" cy="422900"/>
            </a:xfrm>
            <a:custGeom>
              <a:rect b="b" l="l" r="r" t="t"/>
              <a:pathLst>
                <a:path extrusionOk="0" fill="none" h="16916" w="29334">
                  <a:moveTo>
                    <a:pt x="14686" y="16916"/>
                  </a:moveTo>
                  <a:lnTo>
                    <a:pt x="29334" y="8477"/>
                  </a:lnTo>
                  <a:lnTo>
                    <a:pt x="14611" y="0"/>
                  </a:lnTo>
                  <a:lnTo>
                    <a:pt x="0" y="8439"/>
                  </a:lnTo>
                  <a:lnTo>
                    <a:pt x="14686" y="1691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7" name="Google Shape;3507;p22"/>
            <p:cNvSpPr/>
            <p:nvPr/>
          </p:nvSpPr>
          <p:spPr>
            <a:xfrm>
              <a:off x="4822150" y="4321825"/>
              <a:ext cx="734300" cy="422925"/>
            </a:xfrm>
            <a:custGeom>
              <a:rect b="b" l="l" r="r" t="t"/>
              <a:pathLst>
                <a:path extrusionOk="0" fill="none" h="16917" w="29372">
                  <a:moveTo>
                    <a:pt x="1" y="8440"/>
                  </a:moveTo>
                  <a:lnTo>
                    <a:pt x="14723" y="16917"/>
                  </a:lnTo>
                  <a:lnTo>
                    <a:pt x="29371" y="8477"/>
                  </a:lnTo>
                  <a:lnTo>
                    <a:pt x="14649" y="1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8" name="Google Shape;3508;p22"/>
            <p:cNvSpPr/>
            <p:nvPr/>
          </p:nvSpPr>
          <p:spPr>
            <a:xfrm>
              <a:off x="5583375" y="4322750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1" y="8440"/>
                  </a:moveTo>
                  <a:lnTo>
                    <a:pt x="14723" y="16954"/>
                  </a:lnTo>
                  <a:lnTo>
                    <a:pt x="29334" y="8515"/>
                  </a:lnTo>
                  <a:lnTo>
                    <a:pt x="14649" y="1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9" name="Google Shape;3509;p22"/>
            <p:cNvSpPr/>
            <p:nvPr/>
          </p:nvSpPr>
          <p:spPr>
            <a:xfrm>
              <a:off x="5202300" y="4102475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14612" y="1"/>
                  </a:moveTo>
                  <a:lnTo>
                    <a:pt x="1" y="8440"/>
                  </a:lnTo>
                  <a:lnTo>
                    <a:pt x="14686" y="16954"/>
                  </a:lnTo>
                  <a:lnTo>
                    <a:pt x="29334" y="8514"/>
                  </a:lnTo>
                  <a:lnTo>
                    <a:pt x="1461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0" name="Google Shape;3510;p22"/>
            <p:cNvSpPr/>
            <p:nvPr/>
          </p:nvSpPr>
          <p:spPr>
            <a:xfrm>
              <a:off x="3300650" y="4319050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0" y="8440"/>
                  </a:moveTo>
                  <a:lnTo>
                    <a:pt x="14723" y="16916"/>
                  </a:lnTo>
                  <a:lnTo>
                    <a:pt x="29334" y="8477"/>
                  </a:lnTo>
                  <a:lnTo>
                    <a:pt x="14611" y="0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1" name="Google Shape;3511;p22"/>
            <p:cNvSpPr/>
            <p:nvPr/>
          </p:nvSpPr>
          <p:spPr>
            <a:xfrm>
              <a:off x="5569425" y="1686850"/>
              <a:ext cx="733375" cy="422925"/>
            </a:xfrm>
            <a:custGeom>
              <a:rect b="b" l="l" r="r" t="t"/>
              <a:pathLst>
                <a:path extrusionOk="0" fill="none" h="16917" w="29335">
                  <a:moveTo>
                    <a:pt x="1" y="8440"/>
                  </a:moveTo>
                  <a:lnTo>
                    <a:pt x="14723" y="16916"/>
                  </a:lnTo>
                  <a:lnTo>
                    <a:pt x="29334" y="8477"/>
                  </a:lnTo>
                  <a:lnTo>
                    <a:pt x="14612" y="1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2" name="Google Shape;3512;p22"/>
            <p:cNvSpPr/>
            <p:nvPr/>
          </p:nvSpPr>
          <p:spPr>
            <a:xfrm>
              <a:off x="5948650" y="146750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14612" y="1"/>
                  </a:moveTo>
                  <a:lnTo>
                    <a:pt x="1" y="8440"/>
                  </a:lnTo>
                  <a:lnTo>
                    <a:pt x="14723" y="16954"/>
                  </a:lnTo>
                  <a:lnTo>
                    <a:pt x="29334" y="8514"/>
                  </a:lnTo>
                  <a:lnTo>
                    <a:pt x="1461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3" name="Google Shape;3513;p22"/>
            <p:cNvSpPr/>
            <p:nvPr/>
          </p:nvSpPr>
          <p:spPr>
            <a:xfrm>
              <a:off x="633125" y="3654500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14723" y="16953"/>
                  </a:moveTo>
                  <a:lnTo>
                    <a:pt x="29334" y="8514"/>
                  </a:lnTo>
                  <a:lnTo>
                    <a:pt x="14612" y="0"/>
                  </a:lnTo>
                  <a:lnTo>
                    <a:pt x="1" y="8439"/>
                  </a:lnTo>
                  <a:lnTo>
                    <a:pt x="14723" y="1695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4" name="Google Shape;3514;p22"/>
            <p:cNvSpPr/>
            <p:nvPr/>
          </p:nvSpPr>
          <p:spPr>
            <a:xfrm>
              <a:off x="1017000" y="4314400"/>
              <a:ext cx="734275" cy="423850"/>
            </a:xfrm>
            <a:custGeom>
              <a:rect b="b" l="l" r="r" t="t"/>
              <a:pathLst>
                <a:path extrusionOk="0" fill="none" h="16954" w="29371">
                  <a:moveTo>
                    <a:pt x="0" y="8440"/>
                  </a:moveTo>
                  <a:lnTo>
                    <a:pt x="14723" y="16953"/>
                  </a:lnTo>
                  <a:lnTo>
                    <a:pt x="29371" y="8514"/>
                  </a:lnTo>
                  <a:lnTo>
                    <a:pt x="14648" y="0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5" name="Google Shape;3515;p22"/>
            <p:cNvSpPr/>
            <p:nvPr/>
          </p:nvSpPr>
          <p:spPr>
            <a:xfrm>
              <a:off x="1778200" y="4316250"/>
              <a:ext cx="733375" cy="422925"/>
            </a:xfrm>
            <a:custGeom>
              <a:rect b="b" l="l" r="r" t="t"/>
              <a:pathLst>
                <a:path extrusionOk="0" fill="none" h="16917" w="29335">
                  <a:moveTo>
                    <a:pt x="1" y="8440"/>
                  </a:moveTo>
                  <a:lnTo>
                    <a:pt x="14723" y="16917"/>
                  </a:lnTo>
                  <a:lnTo>
                    <a:pt x="29334" y="8477"/>
                  </a:lnTo>
                  <a:lnTo>
                    <a:pt x="14649" y="1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6" name="Google Shape;3516;p22"/>
            <p:cNvSpPr/>
            <p:nvPr/>
          </p:nvSpPr>
          <p:spPr>
            <a:xfrm>
              <a:off x="2539425" y="4317175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1" y="8440"/>
                  </a:moveTo>
                  <a:lnTo>
                    <a:pt x="14723" y="16954"/>
                  </a:lnTo>
                  <a:lnTo>
                    <a:pt x="29334" y="8515"/>
                  </a:lnTo>
                  <a:lnTo>
                    <a:pt x="14612" y="1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7" name="Google Shape;3517;p22"/>
            <p:cNvSpPr/>
            <p:nvPr/>
          </p:nvSpPr>
          <p:spPr>
            <a:xfrm>
              <a:off x="2157425" y="4096900"/>
              <a:ext cx="734300" cy="423850"/>
            </a:xfrm>
            <a:custGeom>
              <a:rect b="b" l="l" r="r" t="t"/>
              <a:pathLst>
                <a:path extrusionOk="0" fill="none" h="16954" w="29372">
                  <a:moveTo>
                    <a:pt x="14649" y="1"/>
                  </a:moveTo>
                  <a:lnTo>
                    <a:pt x="1" y="8440"/>
                  </a:lnTo>
                  <a:lnTo>
                    <a:pt x="14723" y="16954"/>
                  </a:lnTo>
                  <a:lnTo>
                    <a:pt x="29371" y="8514"/>
                  </a:lnTo>
                  <a:lnTo>
                    <a:pt x="1464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8" name="Google Shape;3518;p22"/>
            <p:cNvSpPr/>
            <p:nvPr/>
          </p:nvSpPr>
          <p:spPr>
            <a:xfrm>
              <a:off x="241825" y="855000"/>
              <a:ext cx="262125" cy="151525"/>
            </a:xfrm>
            <a:custGeom>
              <a:rect b="b" l="l" r="r" t="t"/>
              <a:pathLst>
                <a:path extrusionOk="0" h="6061" w="10485">
                  <a:moveTo>
                    <a:pt x="9407" y="0"/>
                  </a:moveTo>
                  <a:lnTo>
                    <a:pt x="1" y="5428"/>
                  </a:lnTo>
                  <a:lnTo>
                    <a:pt x="1" y="6060"/>
                  </a:lnTo>
                  <a:lnTo>
                    <a:pt x="1048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9" name="Google Shape;3519;p22"/>
            <p:cNvSpPr/>
            <p:nvPr/>
          </p:nvSpPr>
          <p:spPr>
            <a:xfrm>
              <a:off x="7281475" y="4803275"/>
              <a:ext cx="98550" cy="56725"/>
            </a:xfrm>
            <a:custGeom>
              <a:rect b="b" l="l" r="r" t="t"/>
              <a:pathLst>
                <a:path extrusionOk="0" h="2269" w="3942">
                  <a:moveTo>
                    <a:pt x="3942" y="1"/>
                  </a:moveTo>
                  <a:lnTo>
                    <a:pt x="1" y="2269"/>
                  </a:lnTo>
                  <a:lnTo>
                    <a:pt x="1116" y="2269"/>
                  </a:lnTo>
                  <a:lnTo>
                    <a:pt x="3942" y="633"/>
                  </a:lnTo>
                  <a:lnTo>
                    <a:pt x="394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0" name="Google Shape;3520;p22"/>
            <p:cNvSpPr/>
            <p:nvPr/>
          </p:nvSpPr>
          <p:spPr>
            <a:xfrm>
              <a:off x="241825" y="855000"/>
              <a:ext cx="7138200" cy="4005000"/>
            </a:xfrm>
            <a:custGeom>
              <a:rect b="b" l="l" r="r" t="t"/>
              <a:pathLst>
                <a:path extrusionOk="0" h="160200" w="285528">
                  <a:moveTo>
                    <a:pt x="29706" y="6544"/>
                  </a:moveTo>
                  <a:lnTo>
                    <a:pt x="44428" y="15057"/>
                  </a:lnTo>
                  <a:lnTo>
                    <a:pt x="29817" y="23497"/>
                  </a:lnTo>
                  <a:lnTo>
                    <a:pt x="15095" y="14983"/>
                  </a:lnTo>
                  <a:lnTo>
                    <a:pt x="29706" y="6544"/>
                  </a:lnTo>
                  <a:close/>
                  <a:moveTo>
                    <a:pt x="60155" y="6581"/>
                  </a:moveTo>
                  <a:lnTo>
                    <a:pt x="74877" y="15095"/>
                  </a:lnTo>
                  <a:lnTo>
                    <a:pt x="60229" y="23534"/>
                  </a:lnTo>
                  <a:lnTo>
                    <a:pt x="45544" y="15057"/>
                  </a:lnTo>
                  <a:lnTo>
                    <a:pt x="60155" y="6581"/>
                  </a:lnTo>
                  <a:close/>
                  <a:moveTo>
                    <a:pt x="90603" y="6655"/>
                  </a:moveTo>
                  <a:lnTo>
                    <a:pt x="105326" y="15169"/>
                  </a:lnTo>
                  <a:lnTo>
                    <a:pt x="90678" y="23608"/>
                  </a:lnTo>
                  <a:lnTo>
                    <a:pt x="75955" y="15095"/>
                  </a:lnTo>
                  <a:lnTo>
                    <a:pt x="90603" y="6655"/>
                  </a:lnTo>
                  <a:close/>
                  <a:moveTo>
                    <a:pt x="121052" y="6692"/>
                  </a:moveTo>
                  <a:lnTo>
                    <a:pt x="135738" y="15206"/>
                  </a:lnTo>
                  <a:lnTo>
                    <a:pt x="121127" y="23645"/>
                  </a:lnTo>
                  <a:lnTo>
                    <a:pt x="106404" y="15169"/>
                  </a:lnTo>
                  <a:lnTo>
                    <a:pt x="121052" y="6692"/>
                  </a:lnTo>
                  <a:close/>
                  <a:moveTo>
                    <a:pt x="151464" y="6767"/>
                  </a:moveTo>
                  <a:lnTo>
                    <a:pt x="166186" y="15243"/>
                  </a:lnTo>
                  <a:lnTo>
                    <a:pt x="151575" y="23720"/>
                  </a:lnTo>
                  <a:lnTo>
                    <a:pt x="136853" y="15206"/>
                  </a:lnTo>
                  <a:lnTo>
                    <a:pt x="151464" y="6767"/>
                  </a:lnTo>
                  <a:close/>
                  <a:moveTo>
                    <a:pt x="181913" y="6804"/>
                  </a:moveTo>
                  <a:lnTo>
                    <a:pt x="196635" y="15318"/>
                  </a:lnTo>
                  <a:lnTo>
                    <a:pt x="182024" y="23757"/>
                  </a:lnTo>
                  <a:lnTo>
                    <a:pt x="167302" y="15243"/>
                  </a:lnTo>
                  <a:lnTo>
                    <a:pt x="181913" y="6804"/>
                  </a:lnTo>
                  <a:close/>
                  <a:moveTo>
                    <a:pt x="212361" y="6878"/>
                  </a:moveTo>
                  <a:lnTo>
                    <a:pt x="227084" y="15355"/>
                  </a:lnTo>
                  <a:lnTo>
                    <a:pt x="212436" y="23831"/>
                  </a:lnTo>
                  <a:lnTo>
                    <a:pt x="197750" y="15318"/>
                  </a:lnTo>
                  <a:lnTo>
                    <a:pt x="212361" y="6878"/>
                  </a:lnTo>
                  <a:close/>
                  <a:moveTo>
                    <a:pt x="242810" y="6915"/>
                  </a:moveTo>
                  <a:lnTo>
                    <a:pt x="257533" y="15429"/>
                  </a:lnTo>
                  <a:lnTo>
                    <a:pt x="242885" y="23869"/>
                  </a:lnTo>
                  <a:lnTo>
                    <a:pt x="228162" y="15355"/>
                  </a:lnTo>
                  <a:lnTo>
                    <a:pt x="242810" y="6915"/>
                  </a:lnTo>
                  <a:close/>
                  <a:moveTo>
                    <a:pt x="44986" y="15355"/>
                  </a:moveTo>
                  <a:lnTo>
                    <a:pt x="59709" y="23869"/>
                  </a:lnTo>
                  <a:lnTo>
                    <a:pt x="45060" y="32308"/>
                  </a:lnTo>
                  <a:lnTo>
                    <a:pt x="30375" y="23794"/>
                  </a:lnTo>
                  <a:lnTo>
                    <a:pt x="44986" y="15355"/>
                  </a:lnTo>
                  <a:close/>
                  <a:moveTo>
                    <a:pt x="75435" y="15429"/>
                  </a:moveTo>
                  <a:lnTo>
                    <a:pt x="90120" y="23906"/>
                  </a:lnTo>
                  <a:lnTo>
                    <a:pt x="75509" y="32345"/>
                  </a:lnTo>
                  <a:lnTo>
                    <a:pt x="60787" y="23869"/>
                  </a:lnTo>
                  <a:lnTo>
                    <a:pt x="75435" y="15429"/>
                  </a:lnTo>
                  <a:close/>
                  <a:moveTo>
                    <a:pt x="105846" y="15466"/>
                  </a:moveTo>
                  <a:lnTo>
                    <a:pt x="120569" y="23980"/>
                  </a:lnTo>
                  <a:lnTo>
                    <a:pt x="105958" y="32419"/>
                  </a:lnTo>
                  <a:lnTo>
                    <a:pt x="91235" y="23906"/>
                  </a:lnTo>
                  <a:lnTo>
                    <a:pt x="105846" y="15466"/>
                  </a:lnTo>
                  <a:close/>
                  <a:moveTo>
                    <a:pt x="136295" y="15541"/>
                  </a:moveTo>
                  <a:lnTo>
                    <a:pt x="151018" y="24017"/>
                  </a:lnTo>
                  <a:lnTo>
                    <a:pt x="136407" y="32457"/>
                  </a:lnTo>
                  <a:lnTo>
                    <a:pt x="121684" y="23980"/>
                  </a:lnTo>
                  <a:lnTo>
                    <a:pt x="136295" y="15541"/>
                  </a:lnTo>
                  <a:close/>
                  <a:moveTo>
                    <a:pt x="166744" y="15578"/>
                  </a:moveTo>
                  <a:lnTo>
                    <a:pt x="181466" y="24092"/>
                  </a:lnTo>
                  <a:lnTo>
                    <a:pt x="166856" y="32531"/>
                  </a:lnTo>
                  <a:lnTo>
                    <a:pt x="152133" y="24017"/>
                  </a:lnTo>
                  <a:lnTo>
                    <a:pt x="166744" y="15578"/>
                  </a:lnTo>
                  <a:close/>
                  <a:moveTo>
                    <a:pt x="197193" y="15652"/>
                  </a:moveTo>
                  <a:lnTo>
                    <a:pt x="211915" y="24129"/>
                  </a:lnTo>
                  <a:lnTo>
                    <a:pt x="197267" y="32568"/>
                  </a:lnTo>
                  <a:lnTo>
                    <a:pt x="182582" y="24092"/>
                  </a:lnTo>
                  <a:lnTo>
                    <a:pt x="197193" y="15652"/>
                  </a:lnTo>
                  <a:close/>
                  <a:moveTo>
                    <a:pt x="227642" y="15689"/>
                  </a:moveTo>
                  <a:lnTo>
                    <a:pt x="242327" y="24203"/>
                  </a:lnTo>
                  <a:lnTo>
                    <a:pt x="227716" y="32642"/>
                  </a:lnTo>
                  <a:lnTo>
                    <a:pt x="212993" y="24129"/>
                  </a:lnTo>
                  <a:lnTo>
                    <a:pt x="227642" y="15689"/>
                  </a:lnTo>
                  <a:close/>
                  <a:moveTo>
                    <a:pt x="258053" y="15727"/>
                  </a:moveTo>
                  <a:lnTo>
                    <a:pt x="272776" y="24240"/>
                  </a:lnTo>
                  <a:lnTo>
                    <a:pt x="258165" y="32680"/>
                  </a:lnTo>
                  <a:lnTo>
                    <a:pt x="243442" y="24203"/>
                  </a:lnTo>
                  <a:lnTo>
                    <a:pt x="258053" y="15727"/>
                  </a:lnTo>
                  <a:close/>
                  <a:moveTo>
                    <a:pt x="29817" y="24129"/>
                  </a:moveTo>
                  <a:lnTo>
                    <a:pt x="44540" y="32605"/>
                  </a:lnTo>
                  <a:lnTo>
                    <a:pt x="29892" y="41045"/>
                  </a:lnTo>
                  <a:lnTo>
                    <a:pt x="15169" y="32568"/>
                  </a:lnTo>
                  <a:lnTo>
                    <a:pt x="29817" y="24129"/>
                  </a:lnTo>
                  <a:close/>
                  <a:moveTo>
                    <a:pt x="60229" y="24166"/>
                  </a:moveTo>
                  <a:lnTo>
                    <a:pt x="74952" y="32680"/>
                  </a:lnTo>
                  <a:lnTo>
                    <a:pt x="60341" y="41119"/>
                  </a:lnTo>
                  <a:lnTo>
                    <a:pt x="45618" y="32605"/>
                  </a:lnTo>
                  <a:lnTo>
                    <a:pt x="60229" y="24166"/>
                  </a:lnTo>
                  <a:close/>
                  <a:moveTo>
                    <a:pt x="90678" y="24240"/>
                  </a:moveTo>
                  <a:lnTo>
                    <a:pt x="105400" y="32717"/>
                  </a:lnTo>
                  <a:lnTo>
                    <a:pt x="90789" y="41156"/>
                  </a:lnTo>
                  <a:lnTo>
                    <a:pt x="76067" y="32680"/>
                  </a:lnTo>
                  <a:lnTo>
                    <a:pt x="90678" y="24240"/>
                  </a:lnTo>
                  <a:close/>
                  <a:moveTo>
                    <a:pt x="121127" y="24277"/>
                  </a:moveTo>
                  <a:lnTo>
                    <a:pt x="135849" y="32791"/>
                  </a:lnTo>
                  <a:lnTo>
                    <a:pt x="121238" y="41231"/>
                  </a:lnTo>
                  <a:lnTo>
                    <a:pt x="106516" y="32717"/>
                  </a:lnTo>
                  <a:lnTo>
                    <a:pt x="121127" y="24277"/>
                  </a:lnTo>
                  <a:close/>
                  <a:moveTo>
                    <a:pt x="151575" y="24352"/>
                  </a:moveTo>
                  <a:lnTo>
                    <a:pt x="166298" y="32828"/>
                  </a:lnTo>
                  <a:lnTo>
                    <a:pt x="151650" y="41268"/>
                  </a:lnTo>
                  <a:lnTo>
                    <a:pt x="136964" y="32791"/>
                  </a:lnTo>
                  <a:lnTo>
                    <a:pt x="151575" y="24352"/>
                  </a:lnTo>
                  <a:close/>
                  <a:moveTo>
                    <a:pt x="182024" y="24389"/>
                  </a:moveTo>
                  <a:lnTo>
                    <a:pt x="196747" y="32903"/>
                  </a:lnTo>
                  <a:lnTo>
                    <a:pt x="182098" y="41342"/>
                  </a:lnTo>
                  <a:lnTo>
                    <a:pt x="167376" y="32828"/>
                  </a:lnTo>
                  <a:lnTo>
                    <a:pt x="182024" y="24389"/>
                  </a:lnTo>
                  <a:close/>
                  <a:moveTo>
                    <a:pt x="212436" y="24463"/>
                  </a:moveTo>
                  <a:lnTo>
                    <a:pt x="227158" y="32940"/>
                  </a:lnTo>
                  <a:lnTo>
                    <a:pt x="212547" y="41379"/>
                  </a:lnTo>
                  <a:lnTo>
                    <a:pt x="197825" y="32903"/>
                  </a:lnTo>
                  <a:lnTo>
                    <a:pt x="212436" y="24463"/>
                  </a:lnTo>
                  <a:close/>
                  <a:moveTo>
                    <a:pt x="242885" y="24501"/>
                  </a:moveTo>
                  <a:lnTo>
                    <a:pt x="257607" y="33014"/>
                  </a:lnTo>
                  <a:lnTo>
                    <a:pt x="242996" y="41454"/>
                  </a:lnTo>
                  <a:lnTo>
                    <a:pt x="228274" y="32940"/>
                  </a:lnTo>
                  <a:lnTo>
                    <a:pt x="242885" y="24501"/>
                  </a:lnTo>
                  <a:close/>
                  <a:moveTo>
                    <a:pt x="45060" y="32940"/>
                  </a:moveTo>
                  <a:lnTo>
                    <a:pt x="59783" y="41416"/>
                  </a:lnTo>
                  <a:lnTo>
                    <a:pt x="45172" y="49856"/>
                  </a:lnTo>
                  <a:lnTo>
                    <a:pt x="30449" y="41379"/>
                  </a:lnTo>
                  <a:lnTo>
                    <a:pt x="45060" y="32940"/>
                  </a:lnTo>
                  <a:close/>
                  <a:moveTo>
                    <a:pt x="75509" y="32977"/>
                  </a:moveTo>
                  <a:lnTo>
                    <a:pt x="90232" y="41491"/>
                  </a:lnTo>
                  <a:lnTo>
                    <a:pt x="75621" y="49930"/>
                  </a:lnTo>
                  <a:lnTo>
                    <a:pt x="60898" y="41416"/>
                  </a:lnTo>
                  <a:lnTo>
                    <a:pt x="75509" y="32977"/>
                  </a:lnTo>
                  <a:close/>
                  <a:moveTo>
                    <a:pt x="105958" y="33051"/>
                  </a:moveTo>
                  <a:lnTo>
                    <a:pt x="120680" y="41528"/>
                  </a:lnTo>
                  <a:lnTo>
                    <a:pt x="106070" y="49967"/>
                  </a:lnTo>
                  <a:lnTo>
                    <a:pt x="91347" y="41491"/>
                  </a:lnTo>
                  <a:lnTo>
                    <a:pt x="105958" y="33051"/>
                  </a:lnTo>
                  <a:close/>
                  <a:moveTo>
                    <a:pt x="136407" y="33089"/>
                  </a:moveTo>
                  <a:lnTo>
                    <a:pt x="151129" y="41602"/>
                  </a:lnTo>
                  <a:lnTo>
                    <a:pt x="136481" y="50042"/>
                  </a:lnTo>
                  <a:lnTo>
                    <a:pt x="121759" y="41528"/>
                  </a:lnTo>
                  <a:lnTo>
                    <a:pt x="136407" y="33089"/>
                  </a:lnTo>
                  <a:close/>
                  <a:moveTo>
                    <a:pt x="166856" y="33163"/>
                  </a:moveTo>
                  <a:lnTo>
                    <a:pt x="181541" y="41640"/>
                  </a:lnTo>
                  <a:lnTo>
                    <a:pt x="166930" y="50079"/>
                  </a:lnTo>
                  <a:lnTo>
                    <a:pt x="152207" y="41602"/>
                  </a:lnTo>
                  <a:lnTo>
                    <a:pt x="166856" y="33163"/>
                  </a:lnTo>
                  <a:close/>
                  <a:moveTo>
                    <a:pt x="197267" y="33200"/>
                  </a:moveTo>
                  <a:lnTo>
                    <a:pt x="211990" y="41714"/>
                  </a:lnTo>
                  <a:lnTo>
                    <a:pt x="197379" y="50153"/>
                  </a:lnTo>
                  <a:lnTo>
                    <a:pt x="182656" y="41640"/>
                  </a:lnTo>
                  <a:lnTo>
                    <a:pt x="197267" y="33200"/>
                  </a:lnTo>
                  <a:close/>
                  <a:moveTo>
                    <a:pt x="227716" y="33275"/>
                  </a:moveTo>
                  <a:lnTo>
                    <a:pt x="242438" y="41751"/>
                  </a:lnTo>
                  <a:lnTo>
                    <a:pt x="227827" y="50190"/>
                  </a:lnTo>
                  <a:lnTo>
                    <a:pt x="213105" y="41714"/>
                  </a:lnTo>
                  <a:lnTo>
                    <a:pt x="227716" y="33275"/>
                  </a:lnTo>
                  <a:close/>
                  <a:moveTo>
                    <a:pt x="258165" y="33312"/>
                  </a:moveTo>
                  <a:lnTo>
                    <a:pt x="272887" y="41825"/>
                  </a:lnTo>
                  <a:lnTo>
                    <a:pt x="258276" y="50265"/>
                  </a:lnTo>
                  <a:lnTo>
                    <a:pt x="243554" y="41751"/>
                  </a:lnTo>
                  <a:lnTo>
                    <a:pt x="258165" y="33312"/>
                  </a:lnTo>
                  <a:close/>
                  <a:moveTo>
                    <a:pt x="29892" y="41677"/>
                  </a:moveTo>
                  <a:lnTo>
                    <a:pt x="44614" y="50190"/>
                  </a:lnTo>
                  <a:lnTo>
                    <a:pt x="30003" y="58630"/>
                  </a:lnTo>
                  <a:lnTo>
                    <a:pt x="15281" y="50153"/>
                  </a:lnTo>
                  <a:lnTo>
                    <a:pt x="29892" y="41677"/>
                  </a:lnTo>
                  <a:close/>
                  <a:moveTo>
                    <a:pt x="60341" y="41751"/>
                  </a:moveTo>
                  <a:lnTo>
                    <a:pt x="75063" y="50265"/>
                  </a:lnTo>
                  <a:lnTo>
                    <a:pt x="60452" y="58704"/>
                  </a:lnTo>
                  <a:lnTo>
                    <a:pt x="45730" y="50190"/>
                  </a:lnTo>
                  <a:lnTo>
                    <a:pt x="60341" y="41751"/>
                  </a:lnTo>
                  <a:close/>
                  <a:moveTo>
                    <a:pt x="90789" y="41788"/>
                  </a:moveTo>
                  <a:lnTo>
                    <a:pt x="105512" y="50302"/>
                  </a:lnTo>
                  <a:lnTo>
                    <a:pt x="90864" y="58741"/>
                  </a:lnTo>
                  <a:lnTo>
                    <a:pt x="76178" y="50265"/>
                  </a:lnTo>
                  <a:lnTo>
                    <a:pt x="90789" y="41788"/>
                  </a:lnTo>
                  <a:close/>
                  <a:moveTo>
                    <a:pt x="121238" y="41863"/>
                  </a:moveTo>
                  <a:lnTo>
                    <a:pt x="135923" y="50339"/>
                  </a:lnTo>
                  <a:lnTo>
                    <a:pt x="121312" y="58816"/>
                  </a:lnTo>
                  <a:lnTo>
                    <a:pt x="106590" y="50302"/>
                  </a:lnTo>
                  <a:lnTo>
                    <a:pt x="121238" y="41863"/>
                  </a:lnTo>
                  <a:close/>
                  <a:moveTo>
                    <a:pt x="151650" y="41900"/>
                  </a:moveTo>
                  <a:lnTo>
                    <a:pt x="166372" y="50414"/>
                  </a:lnTo>
                  <a:lnTo>
                    <a:pt x="151761" y="58853"/>
                  </a:lnTo>
                  <a:lnTo>
                    <a:pt x="137039" y="50339"/>
                  </a:lnTo>
                  <a:lnTo>
                    <a:pt x="151650" y="41900"/>
                  </a:lnTo>
                  <a:close/>
                  <a:moveTo>
                    <a:pt x="182098" y="41974"/>
                  </a:moveTo>
                  <a:lnTo>
                    <a:pt x="196821" y="50451"/>
                  </a:lnTo>
                  <a:lnTo>
                    <a:pt x="182210" y="58890"/>
                  </a:lnTo>
                  <a:lnTo>
                    <a:pt x="167488" y="50414"/>
                  </a:lnTo>
                  <a:lnTo>
                    <a:pt x="182098" y="41974"/>
                  </a:lnTo>
                  <a:close/>
                  <a:moveTo>
                    <a:pt x="212547" y="42011"/>
                  </a:moveTo>
                  <a:lnTo>
                    <a:pt x="227270" y="50525"/>
                  </a:lnTo>
                  <a:lnTo>
                    <a:pt x="212659" y="58964"/>
                  </a:lnTo>
                  <a:lnTo>
                    <a:pt x="197936" y="50451"/>
                  </a:lnTo>
                  <a:lnTo>
                    <a:pt x="212547" y="42011"/>
                  </a:lnTo>
                  <a:close/>
                  <a:moveTo>
                    <a:pt x="242996" y="42086"/>
                  </a:moveTo>
                  <a:lnTo>
                    <a:pt x="257719" y="50562"/>
                  </a:lnTo>
                  <a:lnTo>
                    <a:pt x="243070" y="59002"/>
                  </a:lnTo>
                  <a:lnTo>
                    <a:pt x="228385" y="50525"/>
                  </a:lnTo>
                  <a:lnTo>
                    <a:pt x="242996" y="42086"/>
                  </a:lnTo>
                  <a:close/>
                  <a:moveTo>
                    <a:pt x="14723" y="50451"/>
                  </a:moveTo>
                  <a:lnTo>
                    <a:pt x="29446" y="58964"/>
                  </a:lnTo>
                  <a:lnTo>
                    <a:pt x="14835" y="67404"/>
                  </a:lnTo>
                  <a:lnTo>
                    <a:pt x="112" y="58890"/>
                  </a:lnTo>
                  <a:lnTo>
                    <a:pt x="14723" y="50451"/>
                  </a:lnTo>
                  <a:close/>
                  <a:moveTo>
                    <a:pt x="45172" y="50525"/>
                  </a:moveTo>
                  <a:lnTo>
                    <a:pt x="59894" y="59002"/>
                  </a:lnTo>
                  <a:lnTo>
                    <a:pt x="45246" y="67441"/>
                  </a:lnTo>
                  <a:lnTo>
                    <a:pt x="30561" y="58964"/>
                  </a:lnTo>
                  <a:lnTo>
                    <a:pt x="45172" y="50525"/>
                  </a:lnTo>
                  <a:close/>
                  <a:moveTo>
                    <a:pt x="75621" y="50562"/>
                  </a:moveTo>
                  <a:lnTo>
                    <a:pt x="90343" y="59076"/>
                  </a:lnTo>
                  <a:lnTo>
                    <a:pt x="75695" y="67515"/>
                  </a:lnTo>
                  <a:lnTo>
                    <a:pt x="60973" y="59002"/>
                  </a:lnTo>
                  <a:lnTo>
                    <a:pt x="75621" y="50562"/>
                  </a:lnTo>
                  <a:close/>
                  <a:moveTo>
                    <a:pt x="106070" y="50637"/>
                  </a:moveTo>
                  <a:lnTo>
                    <a:pt x="120755" y="59113"/>
                  </a:lnTo>
                  <a:lnTo>
                    <a:pt x="106144" y="67552"/>
                  </a:lnTo>
                  <a:lnTo>
                    <a:pt x="91421" y="59076"/>
                  </a:lnTo>
                  <a:lnTo>
                    <a:pt x="106070" y="50637"/>
                  </a:lnTo>
                  <a:close/>
                  <a:moveTo>
                    <a:pt x="136481" y="50674"/>
                  </a:moveTo>
                  <a:lnTo>
                    <a:pt x="151204" y="59187"/>
                  </a:lnTo>
                  <a:lnTo>
                    <a:pt x="136593" y="67627"/>
                  </a:lnTo>
                  <a:lnTo>
                    <a:pt x="121870" y="59113"/>
                  </a:lnTo>
                  <a:lnTo>
                    <a:pt x="136481" y="50674"/>
                  </a:lnTo>
                  <a:close/>
                  <a:moveTo>
                    <a:pt x="166930" y="50748"/>
                  </a:moveTo>
                  <a:lnTo>
                    <a:pt x="181652" y="59225"/>
                  </a:lnTo>
                  <a:lnTo>
                    <a:pt x="167041" y="67664"/>
                  </a:lnTo>
                  <a:lnTo>
                    <a:pt x="152319" y="59187"/>
                  </a:lnTo>
                  <a:lnTo>
                    <a:pt x="166930" y="50748"/>
                  </a:lnTo>
                  <a:close/>
                  <a:moveTo>
                    <a:pt x="197379" y="50785"/>
                  </a:moveTo>
                  <a:lnTo>
                    <a:pt x="212101" y="59299"/>
                  </a:lnTo>
                  <a:lnTo>
                    <a:pt x="197453" y="67738"/>
                  </a:lnTo>
                  <a:lnTo>
                    <a:pt x="182768" y="59225"/>
                  </a:lnTo>
                  <a:lnTo>
                    <a:pt x="197379" y="50785"/>
                  </a:lnTo>
                  <a:close/>
                  <a:moveTo>
                    <a:pt x="227827" y="50822"/>
                  </a:moveTo>
                  <a:lnTo>
                    <a:pt x="242550" y="59336"/>
                  </a:lnTo>
                  <a:lnTo>
                    <a:pt x="227902" y="67776"/>
                  </a:lnTo>
                  <a:lnTo>
                    <a:pt x="213179" y="59299"/>
                  </a:lnTo>
                  <a:lnTo>
                    <a:pt x="227827" y="50822"/>
                  </a:lnTo>
                  <a:close/>
                  <a:moveTo>
                    <a:pt x="258276" y="50897"/>
                  </a:moveTo>
                  <a:lnTo>
                    <a:pt x="272962" y="59373"/>
                  </a:lnTo>
                  <a:lnTo>
                    <a:pt x="258351" y="67850"/>
                  </a:lnTo>
                  <a:lnTo>
                    <a:pt x="243628" y="59336"/>
                  </a:lnTo>
                  <a:lnTo>
                    <a:pt x="258276" y="50897"/>
                  </a:lnTo>
                  <a:close/>
                  <a:moveTo>
                    <a:pt x="30003" y="59262"/>
                  </a:moveTo>
                  <a:lnTo>
                    <a:pt x="44726" y="67776"/>
                  </a:lnTo>
                  <a:lnTo>
                    <a:pt x="30078" y="76215"/>
                  </a:lnTo>
                  <a:lnTo>
                    <a:pt x="15392" y="67701"/>
                  </a:lnTo>
                  <a:lnTo>
                    <a:pt x="30003" y="59262"/>
                  </a:lnTo>
                  <a:close/>
                  <a:moveTo>
                    <a:pt x="60452" y="59336"/>
                  </a:moveTo>
                  <a:lnTo>
                    <a:pt x="75137" y="67813"/>
                  </a:lnTo>
                  <a:lnTo>
                    <a:pt x="60526" y="76252"/>
                  </a:lnTo>
                  <a:lnTo>
                    <a:pt x="45804" y="67776"/>
                  </a:lnTo>
                  <a:lnTo>
                    <a:pt x="60452" y="59336"/>
                  </a:lnTo>
                  <a:close/>
                  <a:moveTo>
                    <a:pt x="90864" y="59373"/>
                  </a:moveTo>
                  <a:lnTo>
                    <a:pt x="105586" y="67887"/>
                  </a:lnTo>
                  <a:lnTo>
                    <a:pt x="90975" y="76326"/>
                  </a:lnTo>
                  <a:lnTo>
                    <a:pt x="76253" y="67813"/>
                  </a:lnTo>
                  <a:lnTo>
                    <a:pt x="90864" y="59373"/>
                  </a:lnTo>
                  <a:close/>
                  <a:moveTo>
                    <a:pt x="121312" y="59448"/>
                  </a:moveTo>
                  <a:lnTo>
                    <a:pt x="136035" y="67924"/>
                  </a:lnTo>
                  <a:lnTo>
                    <a:pt x="121424" y="76364"/>
                  </a:lnTo>
                  <a:lnTo>
                    <a:pt x="106702" y="67887"/>
                  </a:lnTo>
                  <a:lnTo>
                    <a:pt x="121312" y="59448"/>
                  </a:lnTo>
                  <a:close/>
                  <a:moveTo>
                    <a:pt x="151761" y="59485"/>
                  </a:moveTo>
                  <a:lnTo>
                    <a:pt x="166484" y="67999"/>
                  </a:lnTo>
                  <a:lnTo>
                    <a:pt x="151873" y="76438"/>
                  </a:lnTo>
                  <a:lnTo>
                    <a:pt x="137150" y="67924"/>
                  </a:lnTo>
                  <a:lnTo>
                    <a:pt x="151761" y="59485"/>
                  </a:lnTo>
                  <a:close/>
                  <a:moveTo>
                    <a:pt x="182210" y="59559"/>
                  </a:moveTo>
                  <a:lnTo>
                    <a:pt x="196933" y="68036"/>
                  </a:lnTo>
                  <a:lnTo>
                    <a:pt x="182284" y="76475"/>
                  </a:lnTo>
                  <a:lnTo>
                    <a:pt x="167599" y="67999"/>
                  </a:lnTo>
                  <a:lnTo>
                    <a:pt x="182210" y="59559"/>
                  </a:lnTo>
                  <a:close/>
                  <a:moveTo>
                    <a:pt x="212659" y="59596"/>
                  </a:moveTo>
                  <a:lnTo>
                    <a:pt x="227344" y="68110"/>
                  </a:lnTo>
                  <a:lnTo>
                    <a:pt x="212733" y="76550"/>
                  </a:lnTo>
                  <a:lnTo>
                    <a:pt x="198011" y="68036"/>
                  </a:lnTo>
                  <a:lnTo>
                    <a:pt x="212659" y="59596"/>
                  </a:lnTo>
                  <a:close/>
                  <a:moveTo>
                    <a:pt x="243070" y="59671"/>
                  </a:moveTo>
                  <a:lnTo>
                    <a:pt x="257793" y="68147"/>
                  </a:lnTo>
                  <a:lnTo>
                    <a:pt x="243182" y="76587"/>
                  </a:lnTo>
                  <a:lnTo>
                    <a:pt x="228459" y="68110"/>
                  </a:lnTo>
                  <a:lnTo>
                    <a:pt x="243070" y="59671"/>
                  </a:lnTo>
                  <a:close/>
                  <a:moveTo>
                    <a:pt x="14835" y="68036"/>
                  </a:moveTo>
                  <a:lnTo>
                    <a:pt x="29557" y="76512"/>
                  </a:lnTo>
                  <a:lnTo>
                    <a:pt x="14909" y="84952"/>
                  </a:lnTo>
                  <a:lnTo>
                    <a:pt x="187" y="76475"/>
                  </a:lnTo>
                  <a:lnTo>
                    <a:pt x="14835" y="68036"/>
                  </a:lnTo>
                  <a:close/>
                  <a:moveTo>
                    <a:pt x="45246" y="68073"/>
                  </a:moveTo>
                  <a:lnTo>
                    <a:pt x="59969" y="76587"/>
                  </a:lnTo>
                  <a:lnTo>
                    <a:pt x="45358" y="85026"/>
                  </a:lnTo>
                  <a:lnTo>
                    <a:pt x="30635" y="76512"/>
                  </a:lnTo>
                  <a:lnTo>
                    <a:pt x="45246" y="68073"/>
                  </a:lnTo>
                  <a:close/>
                  <a:moveTo>
                    <a:pt x="75695" y="68147"/>
                  </a:moveTo>
                  <a:lnTo>
                    <a:pt x="90418" y="76624"/>
                  </a:lnTo>
                  <a:lnTo>
                    <a:pt x="75807" y="85063"/>
                  </a:lnTo>
                  <a:lnTo>
                    <a:pt x="61084" y="76587"/>
                  </a:lnTo>
                  <a:lnTo>
                    <a:pt x="75695" y="68147"/>
                  </a:lnTo>
                  <a:close/>
                  <a:moveTo>
                    <a:pt x="106144" y="68185"/>
                  </a:moveTo>
                  <a:lnTo>
                    <a:pt x="120866" y="76698"/>
                  </a:lnTo>
                  <a:lnTo>
                    <a:pt x="106255" y="85138"/>
                  </a:lnTo>
                  <a:lnTo>
                    <a:pt x="91533" y="76624"/>
                  </a:lnTo>
                  <a:lnTo>
                    <a:pt x="106144" y="68185"/>
                  </a:lnTo>
                  <a:close/>
                  <a:moveTo>
                    <a:pt x="136593" y="68259"/>
                  </a:moveTo>
                  <a:lnTo>
                    <a:pt x="151315" y="76735"/>
                  </a:lnTo>
                  <a:lnTo>
                    <a:pt x="136667" y="85175"/>
                  </a:lnTo>
                  <a:lnTo>
                    <a:pt x="121982" y="76698"/>
                  </a:lnTo>
                  <a:lnTo>
                    <a:pt x="136593" y="68259"/>
                  </a:lnTo>
                  <a:close/>
                  <a:moveTo>
                    <a:pt x="167041" y="68296"/>
                  </a:moveTo>
                  <a:lnTo>
                    <a:pt x="181764" y="76810"/>
                  </a:lnTo>
                  <a:lnTo>
                    <a:pt x="167116" y="85249"/>
                  </a:lnTo>
                  <a:lnTo>
                    <a:pt x="152393" y="76735"/>
                  </a:lnTo>
                  <a:lnTo>
                    <a:pt x="167041" y="68296"/>
                  </a:lnTo>
                  <a:close/>
                  <a:moveTo>
                    <a:pt x="197453" y="68370"/>
                  </a:moveTo>
                  <a:lnTo>
                    <a:pt x="212175" y="76847"/>
                  </a:lnTo>
                  <a:lnTo>
                    <a:pt x="197565" y="85286"/>
                  </a:lnTo>
                  <a:lnTo>
                    <a:pt x="182842" y="76810"/>
                  </a:lnTo>
                  <a:lnTo>
                    <a:pt x="197453" y="68370"/>
                  </a:lnTo>
                  <a:close/>
                  <a:moveTo>
                    <a:pt x="227902" y="68408"/>
                  </a:moveTo>
                  <a:lnTo>
                    <a:pt x="242624" y="76921"/>
                  </a:lnTo>
                  <a:lnTo>
                    <a:pt x="228013" y="85361"/>
                  </a:lnTo>
                  <a:lnTo>
                    <a:pt x="213291" y="76847"/>
                  </a:lnTo>
                  <a:lnTo>
                    <a:pt x="227902" y="68408"/>
                  </a:lnTo>
                  <a:close/>
                  <a:moveTo>
                    <a:pt x="258351" y="68482"/>
                  </a:moveTo>
                  <a:lnTo>
                    <a:pt x="273073" y="76958"/>
                  </a:lnTo>
                  <a:lnTo>
                    <a:pt x="258462" y="85398"/>
                  </a:lnTo>
                  <a:lnTo>
                    <a:pt x="243740" y="76921"/>
                  </a:lnTo>
                  <a:lnTo>
                    <a:pt x="258351" y="68482"/>
                  </a:lnTo>
                  <a:close/>
                  <a:moveTo>
                    <a:pt x="30078" y="76847"/>
                  </a:moveTo>
                  <a:lnTo>
                    <a:pt x="44800" y="85323"/>
                  </a:lnTo>
                  <a:lnTo>
                    <a:pt x="30189" y="93800"/>
                  </a:lnTo>
                  <a:lnTo>
                    <a:pt x="15467" y="85286"/>
                  </a:lnTo>
                  <a:lnTo>
                    <a:pt x="30078" y="76847"/>
                  </a:lnTo>
                  <a:close/>
                  <a:moveTo>
                    <a:pt x="60526" y="76884"/>
                  </a:moveTo>
                  <a:lnTo>
                    <a:pt x="75249" y="85398"/>
                  </a:lnTo>
                  <a:lnTo>
                    <a:pt x="60638" y="93837"/>
                  </a:lnTo>
                  <a:lnTo>
                    <a:pt x="45916" y="85323"/>
                  </a:lnTo>
                  <a:lnTo>
                    <a:pt x="60526" y="76884"/>
                  </a:lnTo>
                  <a:close/>
                  <a:moveTo>
                    <a:pt x="90975" y="76958"/>
                  </a:moveTo>
                  <a:lnTo>
                    <a:pt x="105698" y="85435"/>
                  </a:lnTo>
                  <a:lnTo>
                    <a:pt x="91087" y="93912"/>
                  </a:lnTo>
                  <a:lnTo>
                    <a:pt x="76364" y="85398"/>
                  </a:lnTo>
                  <a:lnTo>
                    <a:pt x="90975" y="76958"/>
                  </a:lnTo>
                  <a:close/>
                  <a:moveTo>
                    <a:pt x="121424" y="76996"/>
                  </a:moveTo>
                  <a:lnTo>
                    <a:pt x="136147" y="85509"/>
                  </a:lnTo>
                  <a:lnTo>
                    <a:pt x="121498" y="93949"/>
                  </a:lnTo>
                  <a:lnTo>
                    <a:pt x="106776" y="85435"/>
                  </a:lnTo>
                  <a:lnTo>
                    <a:pt x="121424" y="76996"/>
                  </a:lnTo>
                  <a:close/>
                  <a:moveTo>
                    <a:pt x="151873" y="77070"/>
                  </a:moveTo>
                  <a:lnTo>
                    <a:pt x="166558" y="85547"/>
                  </a:lnTo>
                  <a:lnTo>
                    <a:pt x="151947" y="93986"/>
                  </a:lnTo>
                  <a:lnTo>
                    <a:pt x="137225" y="85509"/>
                  </a:lnTo>
                  <a:lnTo>
                    <a:pt x="151873" y="77070"/>
                  </a:lnTo>
                  <a:close/>
                  <a:moveTo>
                    <a:pt x="182284" y="77107"/>
                  </a:moveTo>
                  <a:lnTo>
                    <a:pt x="197007" y="85621"/>
                  </a:lnTo>
                  <a:lnTo>
                    <a:pt x="182396" y="94060"/>
                  </a:lnTo>
                  <a:lnTo>
                    <a:pt x="167673" y="85547"/>
                  </a:lnTo>
                  <a:lnTo>
                    <a:pt x="182284" y="77107"/>
                  </a:lnTo>
                  <a:close/>
                  <a:moveTo>
                    <a:pt x="212733" y="77182"/>
                  </a:moveTo>
                  <a:lnTo>
                    <a:pt x="227456" y="85658"/>
                  </a:lnTo>
                  <a:lnTo>
                    <a:pt x="212845" y="94097"/>
                  </a:lnTo>
                  <a:lnTo>
                    <a:pt x="198122" y="85621"/>
                  </a:lnTo>
                  <a:lnTo>
                    <a:pt x="212733" y="77182"/>
                  </a:lnTo>
                  <a:close/>
                  <a:moveTo>
                    <a:pt x="243182" y="77219"/>
                  </a:moveTo>
                  <a:lnTo>
                    <a:pt x="257904" y="85732"/>
                  </a:lnTo>
                  <a:lnTo>
                    <a:pt x="243293" y="94172"/>
                  </a:lnTo>
                  <a:lnTo>
                    <a:pt x="228571" y="85658"/>
                  </a:lnTo>
                  <a:lnTo>
                    <a:pt x="243182" y="77219"/>
                  </a:lnTo>
                  <a:close/>
                  <a:moveTo>
                    <a:pt x="14909" y="85621"/>
                  </a:moveTo>
                  <a:lnTo>
                    <a:pt x="29632" y="94097"/>
                  </a:lnTo>
                  <a:lnTo>
                    <a:pt x="15021" y="102537"/>
                  </a:lnTo>
                  <a:lnTo>
                    <a:pt x="298" y="94060"/>
                  </a:lnTo>
                  <a:lnTo>
                    <a:pt x="14909" y="85621"/>
                  </a:lnTo>
                  <a:close/>
                  <a:moveTo>
                    <a:pt x="45358" y="85658"/>
                  </a:moveTo>
                  <a:lnTo>
                    <a:pt x="60080" y="94172"/>
                  </a:lnTo>
                  <a:lnTo>
                    <a:pt x="45469" y="102611"/>
                  </a:lnTo>
                  <a:lnTo>
                    <a:pt x="30747" y="94097"/>
                  </a:lnTo>
                  <a:lnTo>
                    <a:pt x="45358" y="85658"/>
                  </a:lnTo>
                  <a:close/>
                  <a:moveTo>
                    <a:pt x="75807" y="85732"/>
                  </a:moveTo>
                  <a:lnTo>
                    <a:pt x="90529" y="94209"/>
                  </a:lnTo>
                  <a:lnTo>
                    <a:pt x="75881" y="102648"/>
                  </a:lnTo>
                  <a:lnTo>
                    <a:pt x="61196" y="94172"/>
                  </a:lnTo>
                  <a:lnTo>
                    <a:pt x="75807" y="85732"/>
                  </a:lnTo>
                  <a:close/>
                  <a:moveTo>
                    <a:pt x="106255" y="85770"/>
                  </a:moveTo>
                  <a:lnTo>
                    <a:pt x="120978" y="94283"/>
                  </a:lnTo>
                  <a:lnTo>
                    <a:pt x="106330" y="102723"/>
                  </a:lnTo>
                  <a:lnTo>
                    <a:pt x="91607" y="94209"/>
                  </a:lnTo>
                  <a:lnTo>
                    <a:pt x="106255" y="85770"/>
                  </a:lnTo>
                  <a:close/>
                  <a:moveTo>
                    <a:pt x="136667" y="85807"/>
                  </a:moveTo>
                  <a:lnTo>
                    <a:pt x="151389" y="94321"/>
                  </a:lnTo>
                  <a:lnTo>
                    <a:pt x="136779" y="102760"/>
                  </a:lnTo>
                  <a:lnTo>
                    <a:pt x="122056" y="94283"/>
                  </a:lnTo>
                  <a:lnTo>
                    <a:pt x="136667" y="85807"/>
                  </a:lnTo>
                  <a:close/>
                  <a:moveTo>
                    <a:pt x="167116" y="85881"/>
                  </a:moveTo>
                  <a:lnTo>
                    <a:pt x="181838" y="94395"/>
                  </a:lnTo>
                  <a:lnTo>
                    <a:pt x="167227" y="102834"/>
                  </a:lnTo>
                  <a:lnTo>
                    <a:pt x="152505" y="94321"/>
                  </a:lnTo>
                  <a:lnTo>
                    <a:pt x="167116" y="85881"/>
                  </a:lnTo>
                  <a:close/>
                  <a:moveTo>
                    <a:pt x="197565" y="85918"/>
                  </a:moveTo>
                  <a:lnTo>
                    <a:pt x="212287" y="94432"/>
                  </a:lnTo>
                  <a:lnTo>
                    <a:pt x="197676" y="102871"/>
                  </a:lnTo>
                  <a:lnTo>
                    <a:pt x="182954" y="94395"/>
                  </a:lnTo>
                  <a:lnTo>
                    <a:pt x="197565" y="85918"/>
                  </a:lnTo>
                  <a:close/>
                  <a:moveTo>
                    <a:pt x="228013" y="85993"/>
                  </a:moveTo>
                  <a:lnTo>
                    <a:pt x="242736" y="94469"/>
                  </a:lnTo>
                  <a:lnTo>
                    <a:pt x="228088" y="102946"/>
                  </a:lnTo>
                  <a:lnTo>
                    <a:pt x="213402" y="94432"/>
                  </a:lnTo>
                  <a:lnTo>
                    <a:pt x="228013" y="85993"/>
                  </a:lnTo>
                  <a:close/>
                  <a:moveTo>
                    <a:pt x="258462" y="86030"/>
                  </a:moveTo>
                  <a:lnTo>
                    <a:pt x="273185" y="94544"/>
                  </a:lnTo>
                  <a:lnTo>
                    <a:pt x="258536" y="102983"/>
                  </a:lnTo>
                  <a:lnTo>
                    <a:pt x="243814" y="94469"/>
                  </a:lnTo>
                  <a:lnTo>
                    <a:pt x="258462" y="86030"/>
                  </a:lnTo>
                  <a:close/>
                  <a:moveTo>
                    <a:pt x="30189" y="94432"/>
                  </a:moveTo>
                  <a:lnTo>
                    <a:pt x="44912" y="102909"/>
                  </a:lnTo>
                  <a:lnTo>
                    <a:pt x="30264" y="111348"/>
                  </a:lnTo>
                  <a:lnTo>
                    <a:pt x="15578" y="102871"/>
                  </a:lnTo>
                  <a:lnTo>
                    <a:pt x="30189" y="94432"/>
                  </a:lnTo>
                  <a:close/>
                  <a:moveTo>
                    <a:pt x="60638" y="94469"/>
                  </a:moveTo>
                  <a:lnTo>
                    <a:pt x="75360" y="102983"/>
                  </a:lnTo>
                  <a:lnTo>
                    <a:pt x="60712" y="111422"/>
                  </a:lnTo>
                  <a:lnTo>
                    <a:pt x="45990" y="102909"/>
                  </a:lnTo>
                  <a:lnTo>
                    <a:pt x="60638" y="94469"/>
                  </a:lnTo>
                  <a:close/>
                  <a:moveTo>
                    <a:pt x="91087" y="94544"/>
                  </a:moveTo>
                  <a:lnTo>
                    <a:pt x="105772" y="103020"/>
                  </a:lnTo>
                  <a:lnTo>
                    <a:pt x="91161" y="111460"/>
                  </a:lnTo>
                  <a:lnTo>
                    <a:pt x="76439" y="102983"/>
                  </a:lnTo>
                  <a:lnTo>
                    <a:pt x="91087" y="94544"/>
                  </a:lnTo>
                  <a:close/>
                  <a:moveTo>
                    <a:pt x="121498" y="94581"/>
                  </a:moveTo>
                  <a:lnTo>
                    <a:pt x="136221" y="103094"/>
                  </a:lnTo>
                  <a:lnTo>
                    <a:pt x="121610" y="111534"/>
                  </a:lnTo>
                  <a:lnTo>
                    <a:pt x="106887" y="103020"/>
                  </a:lnTo>
                  <a:lnTo>
                    <a:pt x="121498" y="94581"/>
                  </a:lnTo>
                  <a:close/>
                  <a:moveTo>
                    <a:pt x="151947" y="94655"/>
                  </a:moveTo>
                  <a:lnTo>
                    <a:pt x="166670" y="103132"/>
                  </a:lnTo>
                  <a:lnTo>
                    <a:pt x="152059" y="111571"/>
                  </a:lnTo>
                  <a:lnTo>
                    <a:pt x="137336" y="103094"/>
                  </a:lnTo>
                  <a:lnTo>
                    <a:pt x="151947" y="94655"/>
                  </a:lnTo>
                  <a:close/>
                  <a:moveTo>
                    <a:pt x="182396" y="94692"/>
                  </a:moveTo>
                  <a:lnTo>
                    <a:pt x="197118" y="103206"/>
                  </a:lnTo>
                  <a:lnTo>
                    <a:pt x="182470" y="111645"/>
                  </a:lnTo>
                  <a:lnTo>
                    <a:pt x="167785" y="103132"/>
                  </a:lnTo>
                  <a:lnTo>
                    <a:pt x="182396" y="94692"/>
                  </a:lnTo>
                  <a:close/>
                  <a:moveTo>
                    <a:pt x="212845" y="94767"/>
                  </a:moveTo>
                  <a:lnTo>
                    <a:pt x="227567" y="103243"/>
                  </a:lnTo>
                  <a:lnTo>
                    <a:pt x="212919" y="111683"/>
                  </a:lnTo>
                  <a:lnTo>
                    <a:pt x="198197" y="103206"/>
                  </a:lnTo>
                  <a:lnTo>
                    <a:pt x="212845" y="94767"/>
                  </a:lnTo>
                  <a:close/>
                  <a:moveTo>
                    <a:pt x="243293" y="94804"/>
                  </a:moveTo>
                  <a:lnTo>
                    <a:pt x="257979" y="103318"/>
                  </a:lnTo>
                  <a:lnTo>
                    <a:pt x="243368" y="111757"/>
                  </a:lnTo>
                  <a:lnTo>
                    <a:pt x="228645" y="103243"/>
                  </a:lnTo>
                  <a:lnTo>
                    <a:pt x="243293" y="94804"/>
                  </a:lnTo>
                  <a:close/>
                  <a:moveTo>
                    <a:pt x="15021" y="103169"/>
                  </a:moveTo>
                  <a:lnTo>
                    <a:pt x="29743" y="111683"/>
                  </a:lnTo>
                  <a:lnTo>
                    <a:pt x="15095" y="120122"/>
                  </a:lnTo>
                  <a:lnTo>
                    <a:pt x="410" y="111608"/>
                  </a:lnTo>
                  <a:lnTo>
                    <a:pt x="15021" y="103169"/>
                  </a:lnTo>
                  <a:close/>
                  <a:moveTo>
                    <a:pt x="45469" y="103243"/>
                  </a:moveTo>
                  <a:lnTo>
                    <a:pt x="60155" y="111720"/>
                  </a:lnTo>
                  <a:lnTo>
                    <a:pt x="45544" y="120159"/>
                  </a:lnTo>
                  <a:lnTo>
                    <a:pt x="30821" y="111683"/>
                  </a:lnTo>
                  <a:lnTo>
                    <a:pt x="45469" y="103243"/>
                  </a:lnTo>
                  <a:close/>
                  <a:moveTo>
                    <a:pt x="75881" y="103280"/>
                  </a:moveTo>
                  <a:lnTo>
                    <a:pt x="90603" y="111794"/>
                  </a:lnTo>
                  <a:lnTo>
                    <a:pt x="75993" y="120233"/>
                  </a:lnTo>
                  <a:lnTo>
                    <a:pt x="61270" y="111720"/>
                  </a:lnTo>
                  <a:lnTo>
                    <a:pt x="75881" y="103280"/>
                  </a:lnTo>
                  <a:close/>
                  <a:moveTo>
                    <a:pt x="106330" y="103355"/>
                  </a:moveTo>
                  <a:lnTo>
                    <a:pt x="121052" y="111831"/>
                  </a:lnTo>
                  <a:lnTo>
                    <a:pt x="106441" y="120271"/>
                  </a:lnTo>
                  <a:lnTo>
                    <a:pt x="91719" y="111794"/>
                  </a:lnTo>
                  <a:lnTo>
                    <a:pt x="106330" y="103355"/>
                  </a:lnTo>
                  <a:close/>
                  <a:moveTo>
                    <a:pt x="136779" y="103392"/>
                  </a:moveTo>
                  <a:lnTo>
                    <a:pt x="151501" y="111906"/>
                  </a:lnTo>
                  <a:lnTo>
                    <a:pt x="136890" y="120345"/>
                  </a:lnTo>
                  <a:lnTo>
                    <a:pt x="122168" y="111831"/>
                  </a:lnTo>
                  <a:lnTo>
                    <a:pt x="136779" y="103392"/>
                  </a:lnTo>
                  <a:close/>
                  <a:moveTo>
                    <a:pt x="167227" y="103466"/>
                  </a:moveTo>
                  <a:lnTo>
                    <a:pt x="181950" y="111943"/>
                  </a:lnTo>
                  <a:lnTo>
                    <a:pt x="167302" y="120382"/>
                  </a:lnTo>
                  <a:lnTo>
                    <a:pt x="152616" y="111906"/>
                  </a:lnTo>
                  <a:lnTo>
                    <a:pt x="167227" y="103466"/>
                  </a:lnTo>
                  <a:close/>
                  <a:moveTo>
                    <a:pt x="197676" y="103503"/>
                  </a:moveTo>
                  <a:lnTo>
                    <a:pt x="212361" y="112017"/>
                  </a:lnTo>
                  <a:lnTo>
                    <a:pt x="197750" y="120457"/>
                  </a:lnTo>
                  <a:lnTo>
                    <a:pt x="183028" y="111943"/>
                  </a:lnTo>
                  <a:lnTo>
                    <a:pt x="197676" y="103503"/>
                  </a:lnTo>
                  <a:close/>
                  <a:moveTo>
                    <a:pt x="228088" y="103578"/>
                  </a:moveTo>
                  <a:lnTo>
                    <a:pt x="242810" y="112054"/>
                  </a:lnTo>
                  <a:lnTo>
                    <a:pt x="228199" y="120494"/>
                  </a:lnTo>
                  <a:lnTo>
                    <a:pt x="213477" y="112017"/>
                  </a:lnTo>
                  <a:lnTo>
                    <a:pt x="228088" y="103578"/>
                  </a:lnTo>
                  <a:close/>
                  <a:moveTo>
                    <a:pt x="258536" y="103615"/>
                  </a:moveTo>
                  <a:lnTo>
                    <a:pt x="273259" y="112129"/>
                  </a:lnTo>
                  <a:lnTo>
                    <a:pt x="258648" y="120568"/>
                  </a:lnTo>
                  <a:lnTo>
                    <a:pt x="243925" y="112054"/>
                  </a:lnTo>
                  <a:lnTo>
                    <a:pt x="258536" y="103615"/>
                  </a:lnTo>
                  <a:close/>
                  <a:moveTo>
                    <a:pt x="30264" y="111980"/>
                  </a:moveTo>
                  <a:lnTo>
                    <a:pt x="44986" y="120494"/>
                  </a:lnTo>
                  <a:lnTo>
                    <a:pt x="30375" y="128933"/>
                  </a:lnTo>
                  <a:lnTo>
                    <a:pt x="15653" y="120419"/>
                  </a:lnTo>
                  <a:lnTo>
                    <a:pt x="30264" y="111980"/>
                  </a:lnTo>
                  <a:close/>
                  <a:moveTo>
                    <a:pt x="60712" y="112054"/>
                  </a:moveTo>
                  <a:lnTo>
                    <a:pt x="75435" y="120531"/>
                  </a:lnTo>
                  <a:lnTo>
                    <a:pt x="60824" y="129007"/>
                  </a:lnTo>
                  <a:lnTo>
                    <a:pt x="46101" y="120494"/>
                  </a:lnTo>
                  <a:lnTo>
                    <a:pt x="60712" y="112054"/>
                  </a:lnTo>
                  <a:close/>
                  <a:moveTo>
                    <a:pt x="91161" y="112092"/>
                  </a:moveTo>
                  <a:lnTo>
                    <a:pt x="105884" y="120605"/>
                  </a:lnTo>
                  <a:lnTo>
                    <a:pt x="91273" y="129045"/>
                  </a:lnTo>
                  <a:lnTo>
                    <a:pt x="76550" y="120531"/>
                  </a:lnTo>
                  <a:lnTo>
                    <a:pt x="91161" y="112092"/>
                  </a:lnTo>
                  <a:close/>
                  <a:moveTo>
                    <a:pt x="121610" y="112166"/>
                  </a:moveTo>
                  <a:lnTo>
                    <a:pt x="136332" y="120642"/>
                  </a:lnTo>
                  <a:lnTo>
                    <a:pt x="121684" y="129082"/>
                  </a:lnTo>
                  <a:lnTo>
                    <a:pt x="106999" y="120605"/>
                  </a:lnTo>
                  <a:lnTo>
                    <a:pt x="121610" y="112166"/>
                  </a:lnTo>
                  <a:close/>
                  <a:moveTo>
                    <a:pt x="152059" y="112203"/>
                  </a:moveTo>
                  <a:lnTo>
                    <a:pt x="166781" y="120717"/>
                  </a:lnTo>
                  <a:lnTo>
                    <a:pt x="152133" y="129156"/>
                  </a:lnTo>
                  <a:lnTo>
                    <a:pt x="137411" y="120642"/>
                  </a:lnTo>
                  <a:lnTo>
                    <a:pt x="152059" y="112203"/>
                  </a:lnTo>
                  <a:close/>
                  <a:moveTo>
                    <a:pt x="182470" y="112277"/>
                  </a:moveTo>
                  <a:lnTo>
                    <a:pt x="197193" y="120754"/>
                  </a:lnTo>
                  <a:lnTo>
                    <a:pt x="182582" y="129193"/>
                  </a:lnTo>
                  <a:lnTo>
                    <a:pt x="167859" y="120717"/>
                  </a:lnTo>
                  <a:lnTo>
                    <a:pt x="182470" y="112277"/>
                  </a:lnTo>
                  <a:close/>
                  <a:moveTo>
                    <a:pt x="212919" y="112315"/>
                  </a:moveTo>
                  <a:lnTo>
                    <a:pt x="227642" y="120828"/>
                  </a:lnTo>
                  <a:lnTo>
                    <a:pt x="213031" y="129268"/>
                  </a:lnTo>
                  <a:lnTo>
                    <a:pt x="198308" y="120754"/>
                  </a:lnTo>
                  <a:lnTo>
                    <a:pt x="212919" y="112315"/>
                  </a:lnTo>
                  <a:close/>
                  <a:moveTo>
                    <a:pt x="243368" y="112389"/>
                  </a:moveTo>
                  <a:lnTo>
                    <a:pt x="258090" y="120866"/>
                  </a:lnTo>
                  <a:lnTo>
                    <a:pt x="243479" y="129305"/>
                  </a:lnTo>
                  <a:lnTo>
                    <a:pt x="228757" y="120828"/>
                  </a:lnTo>
                  <a:lnTo>
                    <a:pt x="243368" y="112389"/>
                  </a:lnTo>
                  <a:close/>
                  <a:moveTo>
                    <a:pt x="15095" y="120754"/>
                  </a:moveTo>
                  <a:lnTo>
                    <a:pt x="29817" y="129268"/>
                  </a:lnTo>
                  <a:lnTo>
                    <a:pt x="15207" y="137707"/>
                  </a:lnTo>
                  <a:lnTo>
                    <a:pt x="484" y="129193"/>
                  </a:lnTo>
                  <a:lnTo>
                    <a:pt x="15095" y="120754"/>
                  </a:lnTo>
                  <a:close/>
                  <a:moveTo>
                    <a:pt x="45544" y="120828"/>
                  </a:moveTo>
                  <a:lnTo>
                    <a:pt x="60266" y="129305"/>
                  </a:lnTo>
                  <a:lnTo>
                    <a:pt x="45655" y="137744"/>
                  </a:lnTo>
                  <a:lnTo>
                    <a:pt x="30933" y="129268"/>
                  </a:lnTo>
                  <a:lnTo>
                    <a:pt x="45544" y="120828"/>
                  </a:lnTo>
                  <a:close/>
                  <a:moveTo>
                    <a:pt x="75993" y="120866"/>
                  </a:moveTo>
                  <a:lnTo>
                    <a:pt x="90715" y="129379"/>
                  </a:lnTo>
                  <a:lnTo>
                    <a:pt x="76104" y="137819"/>
                  </a:lnTo>
                  <a:lnTo>
                    <a:pt x="61382" y="129305"/>
                  </a:lnTo>
                  <a:lnTo>
                    <a:pt x="75993" y="120866"/>
                  </a:lnTo>
                  <a:close/>
                  <a:moveTo>
                    <a:pt x="106441" y="120903"/>
                  </a:moveTo>
                  <a:lnTo>
                    <a:pt x="121164" y="129416"/>
                  </a:lnTo>
                  <a:lnTo>
                    <a:pt x="106516" y="137856"/>
                  </a:lnTo>
                  <a:lnTo>
                    <a:pt x="91793" y="129379"/>
                  </a:lnTo>
                  <a:lnTo>
                    <a:pt x="106441" y="120903"/>
                  </a:lnTo>
                  <a:close/>
                  <a:moveTo>
                    <a:pt x="136890" y="120977"/>
                  </a:moveTo>
                  <a:lnTo>
                    <a:pt x="151575" y="129491"/>
                  </a:lnTo>
                  <a:lnTo>
                    <a:pt x="136964" y="137930"/>
                  </a:lnTo>
                  <a:lnTo>
                    <a:pt x="122242" y="129416"/>
                  </a:lnTo>
                  <a:lnTo>
                    <a:pt x="136890" y="120977"/>
                  </a:lnTo>
                  <a:close/>
                  <a:moveTo>
                    <a:pt x="167302" y="121014"/>
                  </a:moveTo>
                  <a:lnTo>
                    <a:pt x="182024" y="129528"/>
                  </a:lnTo>
                  <a:lnTo>
                    <a:pt x="167413" y="137967"/>
                  </a:lnTo>
                  <a:lnTo>
                    <a:pt x="152691" y="129491"/>
                  </a:lnTo>
                  <a:lnTo>
                    <a:pt x="167302" y="121014"/>
                  </a:lnTo>
                  <a:close/>
                  <a:moveTo>
                    <a:pt x="197750" y="121089"/>
                  </a:moveTo>
                  <a:lnTo>
                    <a:pt x="212473" y="129565"/>
                  </a:lnTo>
                  <a:lnTo>
                    <a:pt x="197862" y="138042"/>
                  </a:lnTo>
                  <a:lnTo>
                    <a:pt x="183139" y="129528"/>
                  </a:lnTo>
                  <a:lnTo>
                    <a:pt x="197750" y="121089"/>
                  </a:lnTo>
                  <a:close/>
                  <a:moveTo>
                    <a:pt x="228199" y="121126"/>
                  </a:moveTo>
                  <a:lnTo>
                    <a:pt x="242922" y="129639"/>
                  </a:lnTo>
                  <a:lnTo>
                    <a:pt x="228311" y="138079"/>
                  </a:lnTo>
                  <a:lnTo>
                    <a:pt x="213588" y="129565"/>
                  </a:lnTo>
                  <a:lnTo>
                    <a:pt x="228199" y="121126"/>
                  </a:lnTo>
                  <a:close/>
                  <a:moveTo>
                    <a:pt x="258648" y="121200"/>
                  </a:moveTo>
                  <a:lnTo>
                    <a:pt x="273370" y="129677"/>
                  </a:lnTo>
                  <a:lnTo>
                    <a:pt x="258722" y="138116"/>
                  </a:lnTo>
                  <a:lnTo>
                    <a:pt x="244000" y="129639"/>
                  </a:lnTo>
                  <a:lnTo>
                    <a:pt x="258648" y="121200"/>
                  </a:lnTo>
                  <a:close/>
                  <a:moveTo>
                    <a:pt x="30375" y="129565"/>
                  </a:moveTo>
                  <a:lnTo>
                    <a:pt x="45098" y="138079"/>
                  </a:lnTo>
                  <a:lnTo>
                    <a:pt x="30487" y="146518"/>
                  </a:lnTo>
                  <a:lnTo>
                    <a:pt x="15764" y="138004"/>
                  </a:lnTo>
                  <a:lnTo>
                    <a:pt x="30375" y="129565"/>
                  </a:lnTo>
                  <a:close/>
                  <a:moveTo>
                    <a:pt x="60824" y="129639"/>
                  </a:moveTo>
                  <a:lnTo>
                    <a:pt x="75546" y="138116"/>
                  </a:lnTo>
                  <a:lnTo>
                    <a:pt x="60898" y="146555"/>
                  </a:lnTo>
                  <a:lnTo>
                    <a:pt x="46213" y="138079"/>
                  </a:lnTo>
                  <a:lnTo>
                    <a:pt x="60824" y="129639"/>
                  </a:lnTo>
                  <a:close/>
                  <a:moveTo>
                    <a:pt x="91273" y="129677"/>
                  </a:moveTo>
                  <a:lnTo>
                    <a:pt x="105995" y="138190"/>
                  </a:lnTo>
                  <a:lnTo>
                    <a:pt x="91347" y="146630"/>
                  </a:lnTo>
                  <a:lnTo>
                    <a:pt x="76625" y="138116"/>
                  </a:lnTo>
                  <a:lnTo>
                    <a:pt x="91273" y="129677"/>
                  </a:lnTo>
                  <a:close/>
                  <a:moveTo>
                    <a:pt x="121684" y="129751"/>
                  </a:moveTo>
                  <a:lnTo>
                    <a:pt x="136407" y="138228"/>
                  </a:lnTo>
                  <a:lnTo>
                    <a:pt x="121796" y="146667"/>
                  </a:lnTo>
                  <a:lnTo>
                    <a:pt x="107073" y="138190"/>
                  </a:lnTo>
                  <a:lnTo>
                    <a:pt x="121684" y="129751"/>
                  </a:lnTo>
                  <a:close/>
                  <a:moveTo>
                    <a:pt x="152133" y="129788"/>
                  </a:moveTo>
                  <a:lnTo>
                    <a:pt x="166856" y="138302"/>
                  </a:lnTo>
                  <a:lnTo>
                    <a:pt x="152245" y="146741"/>
                  </a:lnTo>
                  <a:lnTo>
                    <a:pt x="137522" y="138228"/>
                  </a:lnTo>
                  <a:lnTo>
                    <a:pt x="152133" y="129788"/>
                  </a:lnTo>
                  <a:close/>
                  <a:moveTo>
                    <a:pt x="182582" y="129863"/>
                  </a:moveTo>
                  <a:lnTo>
                    <a:pt x="197304" y="138339"/>
                  </a:lnTo>
                  <a:lnTo>
                    <a:pt x="182693" y="146778"/>
                  </a:lnTo>
                  <a:lnTo>
                    <a:pt x="167971" y="138302"/>
                  </a:lnTo>
                  <a:lnTo>
                    <a:pt x="182582" y="129863"/>
                  </a:lnTo>
                  <a:close/>
                  <a:moveTo>
                    <a:pt x="213031" y="129900"/>
                  </a:moveTo>
                  <a:lnTo>
                    <a:pt x="227753" y="138413"/>
                  </a:lnTo>
                  <a:lnTo>
                    <a:pt x="213105" y="146853"/>
                  </a:lnTo>
                  <a:lnTo>
                    <a:pt x="198420" y="138339"/>
                  </a:lnTo>
                  <a:lnTo>
                    <a:pt x="213031" y="129900"/>
                  </a:lnTo>
                  <a:close/>
                  <a:moveTo>
                    <a:pt x="243479" y="129974"/>
                  </a:moveTo>
                  <a:lnTo>
                    <a:pt x="258202" y="138451"/>
                  </a:lnTo>
                  <a:lnTo>
                    <a:pt x="243554" y="146890"/>
                  </a:lnTo>
                  <a:lnTo>
                    <a:pt x="228831" y="138413"/>
                  </a:lnTo>
                  <a:lnTo>
                    <a:pt x="243479" y="129974"/>
                  </a:lnTo>
                  <a:close/>
                  <a:moveTo>
                    <a:pt x="15207" y="138339"/>
                  </a:moveTo>
                  <a:lnTo>
                    <a:pt x="29929" y="146816"/>
                  </a:lnTo>
                  <a:lnTo>
                    <a:pt x="15281" y="155255"/>
                  </a:lnTo>
                  <a:lnTo>
                    <a:pt x="596" y="146778"/>
                  </a:lnTo>
                  <a:lnTo>
                    <a:pt x="15207" y="138339"/>
                  </a:lnTo>
                  <a:close/>
                  <a:moveTo>
                    <a:pt x="45655" y="138376"/>
                  </a:moveTo>
                  <a:lnTo>
                    <a:pt x="60378" y="146890"/>
                  </a:lnTo>
                  <a:lnTo>
                    <a:pt x="45730" y="155329"/>
                  </a:lnTo>
                  <a:lnTo>
                    <a:pt x="31007" y="146816"/>
                  </a:lnTo>
                  <a:lnTo>
                    <a:pt x="45655" y="138376"/>
                  </a:lnTo>
                  <a:close/>
                  <a:moveTo>
                    <a:pt x="76104" y="138451"/>
                  </a:moveTo>
                  <a:lnTo>
                    <a:pt x="90789" y="146927"/>
                  </a:lnTo>
                  <a:lnTo>
                    <a:pt x="76178" y="155367"/>
                  </a:lnTo>
                  <a:lnTo>
                    <a:pt x="61456" y="146890"/>
                  </a:lnTo>
                  <a:lnTo>
                    <a:pt x="76104" y="138451"/>
                  </a:lnTo>
                  <a:close/>
                  <a:moveTo>
                    <a:pt x="106516" y="138488"/>
                  </a:moveTo>
                  <a:lnTo>
                    <a:pt x="121238" y="147002"/>
                  </a:lnTo>
                  <a:lnTo>
                    <a:pt x="106627" y="155441"/>
                  </a:lnTo>
                  <a:lnTo>
                    <a:pt x="91905" y="146927"/>
                  </a:lnTo>
                  <a:lnTo>
                    <a:pt x="106516" y="138488"/>
                  </a:lnTo>
                  <a:close/>
                  <a:moveTo>
                    <a:pt x="136964" y="138562"/>
                  </a:moveTo>
                  <a:lnTo>
                    <a:pt x="151687" y="147039"/>
                  </a:lnTo>
                  <a:lnTo>
                    <a:pt x="137076" y="155478"/>
                  </a:lnTo>
                  <a:lnTo>
                    <a:pt x="122353" y="147002"/>
                  </a:lnTo>
                  <a:lnTo>
                    <a:pt x="136964" y="138562"/>
                  </a:lnTo>
                  <a:close/>
                  <a:moveTo>
                    <a:pt x="167413" y="138599"/>
                  </a:moveTo>
                  <a:lnTo>
                    <a:pt x="182136" y="147113"/>
                  </a:lnTo>
                  <a:lnTo>
                    <a:pt x="167525" y="155552"/>
                  </a:lnTo>
                  <a:lnTo>
                    <a:pt x="152802" y="147039"/>
                  </a:lnTo>
                  <a:lnTo>
                    <a:pt x="167413" y="138599"/>
                  </a:lnTo>
                  <a:close/>
                  <a:moveTo>
                    <a:pt x="197862" y="138674"/>
                  </a:moveTo>
                  <a:lnTo>
                    <a:pt x="212584" y="147150"/>
                  </a:lnTo>
                  <a:lnTo>
                    <a:pt x="197936" y="155590"/>
                  </a:lnTo>
                  <a:lnTo>
                    <a:pt x="183214" y="147113"/>
                  </a:lnTo>
                  <a:lnTo>
                    <a:pt x="197862" y="138674"/>
                  </a:lnTo>
                  <a:close/>
                  <a:moveTo>
                    <a:pt x="228311" y="138711"/>
                  </a:moveTo>
                  <a:lnTo>
                    <a:pt x="242996" y="147225"/>
                  </a:lnTo>
                  <a:lnTo>
                    <a:pt x="228385" y="155664"/>
                  </a:lnTo>
                  <a:lnTo>
                    <a:pt x="213663" y="147150"/>
                  </a:lnTo>
                  <a:lnTo>
                    <a:pt x="228311" y="138711"/>
                  </a:lnTo>
                  <a:close/>
                  <a:moveTo>
                    <a:pt x="258722" y="138785"/>
                  </a:moveTo>
                  <a:lnTo>
                    <a:pt x="273445" y="147262"/>
                  </a:lnTo>
                  <a:lnTo>
                    <a:pt x="258834" y="155701"/>
                  </a:lnTo>
                  <a:lnTo>
                    <a:pt x="244111" y="147225"/>
                  </a:lnTo>
                  <a:lnTo>
                    <a:pt x="258722" y="138785"/>
                  </a:lnTo>
                  <a:close/>
                  <a:moveTo>
                    <a:pt x="18367" y="0"/>
                  </a:moveTo>
                  <a:lnTo>
                    <a:pt x="29148" y="6209"/>
                  </a:lnTo>
                  <a:lnTo>
                    <a:pt x="14537" y="14686"/>
                  </a:lnTo>
                  <a:lnTo>
                    <a:pt x="1" y="6283"/>
                  </a:lnTo>
                  <a:lnTo>
                    <a:pt x="1" y="6915"/>
                  </a:lnTo>
                  <a:lnTo>
                    <a:pt x="13980" y="14983"/>
                  </a:lnTo>
                  <a:lnTo>
                    <a:pt x="1" y="23051"/>
                  </a:lnTo>
                  <a:lnTo>
                    <a:pt x="1" y="23683"/>
                  </a:lnTo>
                  <a:lnTo>
                    <a:pt x="14537" y="15318"/>
                  </a:lnTo>
                  <a:lnTo>
                    <a:pt x="29260" y="23794"/>
                  </a:lnTo>
                  <a:lnTo>
                    <a:pt x="14649" y="32234"/>
                  </a:lnTo>
                  <a:lnTo>
                    <a:pt x="1" y="23794"/>
                  </a:lnTo>
                  <a:lnTo>
                    <a:pt x="1" y="24426"/>
                  </a:lnTo>
                  <a:lnTo>
                    <a:pt x="14091" y="32568"/>
                  </a:lnTo>
                  <a:lnTo>
                    <a:pt x="1" y="40673"/>
                  </a:lnTo>
                  <a:lnTo>
                    <a:pt x="1" y="41305"/>
                  </a:lnTo>
                  <a:lnTo>
                    <a:pt x="14649" y="32866"/>
                  </a:lnTo>
                  <a:lnTo>
                    <a:pt x="29334" y="41379"/>
                  </a:lnTo>
                  <a:lnTo>
                    <a:pt x="14723" y="49819"/>
                  </a:lnTo>
                  <a:lnTo>
                    <a:pt x="1" y="41305"/>
                  </a:lnTo>
                  <a:lnTo>
                    <a:pt x="1" y="41937"/>
                  </a:lnTo>
                  <a:lnTo>
                    <a:pt x="14166" y="50153"/>
                  </a:lnTo>
                  <a:lnTo>
                    <a:pt x="1" y="58332"/>
                  </a:lnTo>
                  <a:lnTo>
                    <a:pt x="1" y="59485"/>
                  </a:lnTo>
                  <a:lnTo>
                    <a:pt x="14277" y="67701"/>
                  </a:lnTo>
                  <a:lnTo>
                    <a:pt x="1" y="75955"/>
                  </a:lnTo>
                  <a:lnTo>
                    <a:pt x="1" y="76996"/>
                  </a:lnTo>
                  <a:lnTo>
                    <a:pt x="14351" y="85286"/>
                  </a:lnTo>
                  <a:lnTo>
                    <a:pt x="1" y="93577"/>
                  </a:lnTo>
                  <a:lnTo>
                    <a:pt x="1" y="94506"/>
                  </a:lnTo>
                  <a:lnTo>
                    <a:pt x="14463" y="102871"/>
                  </a:lnTo>
                  <a:lnTo>
                    <a:pt x="1" y="111199"/>
                  </a:lnTo>
                  <a:lnTo>
                    <a:pt x="1" y="112017"/>
                  </a:lnTo>
                  <a:lnTo>
                    <a:pt x="14574" y="120419"/>
                  </a:lnTo>
                  <a:lnTo>
                    <a:pt x="1" y="128859"/>
                  </a:lnTo>
                  <a:lnTo>
                    <a:pt x="1" y="129565"/>
                  </a:lnTo>
                  <a:lnTo>
                    <a:pt x="14649" y="138004"/>
                  </a:lnTo>
                  <a:lnTo>
                    <a:pt x="38" y="146444"/>
                  </a:lnTo>
                  <a:lnTo>
                    <a:pt x="1" y="146444"/>
                  </a:lnTo>
                  <a:lnTo>
                    <a:pt x="1" y="147113"/>
                  </a:lnTo>
                  <a:lnTo>
                    <a:pt x="38" y="147076"/>
                  </a:lnTo>
                  <a:lnTo>
                    <a:pt x="14760" y="155590"/>
                  </a:lnTo>
                  <a:lnTo>
                    <a:pt x="6767" y="160200"/>
                  </a:lnTo>
                  <a:lnTo>
                    <a:pt x="7845" y="160200"/>
                  </a:lnTo>
                  <a:lnTo>
                    <a:pt x="15281" y="155924"/>
                  </a:lnTo>
                  <a:lnTo>
                    <a:pt x="22754" y="160200"/>
                  </a:lnTo>
                  <a:lnTo>
                    <a:pt x="23832" y="160200"/>
                  </a:lnTo>
                  <a:lnTo>
                    <a:pt x="15839" y="155590"/>
                  </a:lnTo>
                  <a:lnTo>
                    <a:pt x="30487" y="147150"/>
                  </a:lnTo>
                  <a:lnTo>
                    <a:pt x="45172" y="155627"/>
                  </a:lnTo>
                  <a:lnTo>
                    <a:pt x="37290" y="160200"/>
                  </a:lnTo>
                  <a:lnTo>
                    <a:pt x="38406" y="160200"/>
                  </a:lnTo>
                  <a:lnTo>
                    <a:pt x="45730" y="155961"/>
                  </a:lnTo>
                  <a:lnTo>
                    <a:pt x="53091" y="160200"/>
                  </a:lnTo>
                  <a:lnTo>
                    <a:pt x="54169" y="160200"/>
                  </a:lnTo>
                  <a:lnTo>
                    <a:pt x="46287" y="155627"/>
                  </a:lnTo>
                  <a:lnTo>
                    <a:pt x="60898" y="147187"/>
                  </a:lnTo>
                  <a:lnTo>
                    <a:pt x="75621" y="155701"/>
                  </a:lnTo>
                  <a:lnTo>
                    <a:pt x="67851" y="160200"/>
                  </a:lnTo>
                  <a:lnTo>
                    <a:pt x="68929" y="160200"/>
                  </a:lnTo>
                  <a:lnTo>
                    <a:pt x="76178" y="155999"/>
                  </a:lnTo>
                  <a:lnTo>
                    <a:pt x="83428" y="160200"/>
                  </a:lnTo>
                  <a:lnTo>
                    <a:pt x="84543" y="160200"/>
                  </a:lnTo>
                  <a:lnTo>
                    <a:pt x="76736" y="155701"/>
                  </a:lnTo>
                  <a:lnTo>
                    <a:pt x="91347" y="147262"/>
                  </a:lnTo>
                  <a:lnTo>
                    <a:pt x="106070" y="155738"/>
                  </a:lnTo>
                  <a:lnTo>
                    <a:pt x="98374" y="160200"/>
                  </a:lnTo>
                  <a:lnTo>
                    <a:pt x="99489" y="160200"/>
                  </a:lnTo>
                  <a:lnTo>
                    <a:pt x="106627" y="156073"/>
                  </a:lnTo>
                  <a:lnTo>
                    <a:pt x="113765" y="160200"/>
                  </a:lnTo>
                  <a:lnTo>
                    <a:pt x="114881" y="160200"/>
                  </a:lnTo>
                  <a:lnTo>
                    <a:pt x="107185" y="155738"/>
                  </a:lnTo>
                  <a:lnTo>
                    <a:pt x="121796" y="147299"/>
                  </a:lnTo>
                  <a:lnTo>
                    <a:pt x="136518" y="155813"/>
                  </a:lnTo>
                  <a:lnTo>
                    <a:pt x="128897" y="160200"/>
                  </a:lnTo>
                  <a:lnTo>
                    <a:pt x="130012" y="160200"/>
                  </a:lnTo>
                  <a:lnTo>
                    <a:pt x="137076" y="156110"/>
                  </a:lnTo>
                  <a:lnTo>
                    <a:pt x="144103" y="160200"/>
                  </a:lnTo>
                  <a:lnTo>
                    <a:pt x="145218" y="160200"/>
                  </a:lnTo>
                  <a:lnTo>
                    <a:pt x="137634" y="155813"/>
                  </a:lnTo>
                  <a:lnTo>
                    <a:pt x="152245" y="147373"/>
                  </a:lnTo>
                  <a:lnTo>
                    <a:pt x="166967" y="155850"/>
                  </a:lnTo>
                  <a:lnTo>
                    <a:pt x="159457" y="160200"/>
                  </a:lnTo>
                  <a:lnTo>
                    <a:pt x="160535" y="160200"/>
                  </a:lnTo>
                  <a:lnTo>
                    <a:pt x="167525" y="156184"/>
                  </a:lnTo>
                  <a:lnTo>
                    <a:pt x="174477" y="160200"/>
                  </a:lnTo>
                  <a:lnTo>
                    <a:pt x="175555" y="160200"/>
                  </a:lnTo>
                  <a:lnTo>
                    <a:pt x="168045" y="155850"/>
                  </a:lnTo>
                  <a:lnTo>
                    <a:pt x="182693" y="147410"/>
                  </a:lnTo>
                  <a:lnTo>
                    <a:pt x="197379" y="155924"/>
                  </a:lnTo>
                  <a:lnTo>
                    <a:pt x="189980" y="160200"/>
                  </a:lnTo>
                  <a:lnTo>
                    <a:pt x="191096" y="160200"/>
                  </a:lnTo>
                  <a:lnTo>
                    <a:pt x="197936" y="156222"/>
                  </a:lnTo>
                  <a:lnTo>
                    <a:pt x="204814" y="160200"/>
                  </a:lnTo>
                  <a:lnTo>
                    <a:pt x="205930" y="160200"/>
                  </a:lnTo>
                  <a:lnTo>
                    <a:pt x="198494" y="155924"/>
                  </a:lnTo>
                  <a:lnTo>
                    <a:pt x="213105" y="147485"/>
                  </a:lnTo>
                  <a:lnTo>
                    <a:pt x="227827" y="155961"/>
                  </a:lnTo>
                  <a:lnTo>
                    <a:pt x="220503" y="160200"/>
                  </a:lnTo>
                  <a:lnTo>
                    <a:pt x="221619" y="160200"/>
                  </a:lnTo>
                  <a:lnTo>
                    <a:pt x="228385" y="156296"/>
                  </a:lnTo>
                  <a:lnTo>
                    <a:pt x="235151" y="160200"/>
                  </a:lnTo>
                  <a:lnTo>
                    <a:pt x="236267" y="160200"/>
                  </a:lnTo>
                  <a:lnTo>
                    <a:pt x="228943" y="155961"/>
                  </a:lnTo>
                  <a:lnTo>
                    <a:pt x="243554" y="147522"/>
                  </a:lnTo>
                  <a:lnTo>
                    <a:pt x="258276" y="156036"/>
                  </a:lnTo>
                  <a:lnTo>
                    <a:pt x="251064" y="160200"/>
                  </a:lnTo>
                  <a:lnTo>
                    <a:pt x="252142" y="160200"/>
                  </a:lnTo>
                  <a:lnTo>
                    <a:pt x="258834" y="156333"/>
                  </a:lnTo>
                  <a:lnTo>
                    <a:pt x="265489" y="160200"/>
                  </a:lnTo>
                  <a:lnTo>
                    <a:pt x="266604" y="160200"/>
                  </a:lnTo>
                  <a:lnTo>
                    <a:pt x="259392" y="156036"/>
                  </a:lnTo>
                  <a:lnTo>
                    <a:pt x="274002" y="147596"/>
                  </a:lnTo>
                  <a:lnTo>
                    <a:pt x="285528" y="154251"/>
                  </a:lnTo>
                  <a:lnTo>
                    <a:pt x="285528" y="153619"/>
                  </a:lnTo>
                  <a:lnTo>
                    <a:pt x="274560" y="147262"/>
                  </a:lnTo>
                  <a:lnTo>
                    <a:pt x="285528" y="140942"/>
                  </a:lnTo>
                  <a:lnTo>
                    <a:pt x="285528" y="140310"/>
                  </a:lnTo>
                  <a:lnTo>
                    <a:pt x="274002" y="146964"/>
                  </a:lnTo>
                  <a:lnTo>
                    <a:pt x="259280" y="138451"/>
                  </a:lnTo>
                  <a:lnTo>
                    <a:pt x="273891" y="130011"/>
                  </a:lnTo>
                  <a:lnTo>
                    <a:pt x="285528" y="136703"/>
                  </a:lnTo>
                  <a:lnTo>
                    <a:pt x="285528" y="136071"/>
                  </a:lnTo>
                  <a:lnTo>
                    <a:pt x="274449" y="129677"/>
                  </a:lnTo>
                  <a:lnTo>
                    <a:pt x="285528" y="123319"/>
                  </a:lnTo>
                  <a:lnTo>
                    <a:pt x="285528" y="122650"/>
                  </a:lnTo>
                  <a:lnTo>
                    <a:pt x="273891" y="129379"/>
                  </a:lnTo>
                  <a:lnTo>
                    <a:pt x="259206" y="120866"/>
                  </a:lnTo>
                  <a:lnTo>
                    <a:pt x="273817" y="112426"/>
                  </a:lnTo>
                  <a:lnTo>
                    <a:pt x="285528" y="119193"/>
                  </a:lnTo>
                  <a:lnTo>
                    <a:pt x="285528" y="118560"/>
                  </a:lnTo>
                  <a:lnTo>
                    <a:pt x="274374" y="112129"/>
                  </a:lnTo>
                  <a:lnTo>
                    <a:pt x="285528" y="105660"/>
                  </a:lnTo>
                  <a:lnTo>
                    <a:pt x="285528" y="105028"/>
                  </a:lnTo>
                  <a:lnTo>
                    <a:pt x="273817" y="111794"/>
                  </a:lnTo>
                  <a:lnTo>
                    <a:pt x="259094" y="103318"/>
                  </a:lnTo>
                  <a:lnTo>
                    <a:pt x="273705" y="94878"/>
                  </a:lnTo>
                  <a:lnTo>
                    <a:pt x="285528" y="101682"/>
                  </a:lnTo>
                  <a:lnTo>
                    <a:pt x="285528" y="101050"/>
                  </a:lnTo>
                  <a:lnTo>
                    <a:pt x="274263" y="94544"/>
                  </a:lnTo>
                  <a:lnTo>
                    <a:pt x="285528" y="88037"/>
                  </a:lnTo>
                  <a:lnTo>
                    <a:pt x="285528" y="87405"/>
                  </a:lnTo>
                  <a:lnTo>
                    <a:pt x="273705" y="94209"/>
                  </a:lnTo>
                  <a:lnTo>
                    <a:pt x="258983" y="85732"/>
                  </a:lnTo>
                  <a:lnTo>
                    <a:pt x="273631" y="77293"/>
                  </a:lnTo>
                  <a:lnTo>
                    <a:pt x="285528" y="84171"/>
                  </a:lnTo>
                  <a:lnTo>
                    <a:pt x="285528" y="83539"/>
                  </a:lnTo>
                  <a:lnTo>
                    <a:pt x="274188" y="76958"/>
                  </a:lnTo>
                  <a:lnTo>
                    <a:pt x="285528" y="70415"/>
                  </a:lnTo>
                  <a:lnTo>
                    <a:pt x="285528" y="69783"/>
                  </a:lnTo>
                  <a:lnTo>
                    <a:pt x="273631" y="76661"/>
                  </a:lnTo>
                  <a:lnTo>
                    <a:pt x="258908" y="68147"/>
                  </a:lnTo>
                  <a:lnTo>
                    <a:pt x="273519" y="59708"/>
                  </a:lnTo>
                  <a:lnTo>
                    <a:pt x="285528" y="66623"/>
                  </a:lnTo>
                  <a:lnTo>
                    <a:pt x="285528" y="65991"/>
                  </a:lnTo>
                  <a:lnTo>
                    <a:pt x="274077" y="59373"/>
                  </a:lnTo>
                  <a:lnTo>
                    <a:pt x="285528" y="52793"/>
                  </a:lnTo>
                  <a:lnTo>
                    <a:pt x="285528" y="52161"/>
                  </a:lnTo>
                  <a:lnTo>
                    <a:pt x="273519" y="59076"/>
                  </a:lnTo>
                  <a:lnTo>
                    <a:pt x="258797" y="50562"/>
                  </a:lnTo>
                  <a:lnTo>
                    <a:pt x="273445" y="42123"/>
                  </a:lnTo>
                  <a:lnTo>
                    <a:pt x="285528" y="49112"/>
                  </a:lnTo>
                  <a:lnTo>
                    <a:pt x="285528" y="48480"/>
                  </a:lnTo>
                  <a:lnTo>
                    <a:pt x="273965" y="41825"/>
                  </a:lnTo>
                  <a:lnTo>
                    <a:pt x="285528" y="35133"/>
                  </a:lnTo>
                  <a:lnTo>
                    <a:pt x="285528" y="34501"/>
                  </a:lnTo>
                  <a:lnTo>
                    <a:pt x="273445" y="41491"/>
                  </a:lnTo>
                  <a:lnTo>
                    <a:pt x="258722" y="33014"/>
                  </a:lnTo>
                  <a:lnTo>
                    <a:pt x="273333" y="24575"/>
                  </a:lnTo>
                  <a:lnTo>
                    <a:pt x="285528" y="31602"/>
                  </a:lnTo>
                  <a:lnTo>
                    <a:pt x="285528" y="30969"/>
                  </a:lnTo>
                  <a:lnTo>
                    <a:pt x="273891" y="24240"/>
                  </a:lnTo>
                  <a:lnTo>
                    <a:pt x="285528" y="17511"/>
                  </a:lnTo>
                  <a:lnTo>
                    <a:pt x="285528" y="16879"/>
                  </a:lnTo>
                  <a:lnTo>
                    <a:pt x="273333" y="23906"/>
                  </a:lnTo>
                  <a:lnTo>
                    <a:pt x="258611" y="15429"/>
                  </a:lnTo>
                  <a:lnTo>
                    <a:pt x="273259" y="6990"/>
                  </a:lnTo>
                  <a:lnTo>
                    <a:pt x="285528" y="14091"/>
                  </a:lnTo>
                  <a:lnTo>
                    <a:pt x="285528" y="13459"/>
                  </a:lnTo>
                  <a:lnTo>
                    <a:pt x="273779" y="6655"/>
                  </a:lnTo>
                  <a:lnTo>
                    <a:pt x="285342" y="0"/>
                  </a:lnTo>
                  <a:lnTo>
                    <a:pt x="284226" y="0"/>
                  </a:lnTo>
                  <a:lnTo>
                    <a:pt x="273259" y="6358"/>
                  </a:lnTo>
                  <a:lnTo>
                    <a:pt x="262254" y="0"/>
                  </a:lnTo>
                  <a:lnTo>
                    <a:pt x="261139" y="0"/>
                  </a:lnTo>
                  <a:lnTo>
                    <a:pt x="272701" y="6655"/>
                  </a:lnTo>
                  <a:lnTo>
                    <a:pt x="258053" y="15095"/>
                  </a:lnTo>
                  <a:lnTo>
                    <a:pt x="243368" y="6618"/>
                  </a:lnTo>
                  <a:lnTo>
                    <a:pt x="254781" y="0"/>
                  </a:lnTo>
                  <a:lnTo>
                    <a:pt x="253703" y="0"/>
                  </a:lnTo>
                  <a:lnTo>
                    <a:pt x="242810" y="6283"/>
                  </a:lnTo>
                  <a:lnTo>
                    <a:pt x="231917" y="0"/>
                  </a:lnTo>
                  <a:lnTo>
                    <a:pt x="230802" y="0"/>
                  </a:lnTo>
                  <a:lnTo>
                    <a:pt x="242252" y="6618"/>
                  </a:lnTo>
                  <a:lnTo>
                    <a:pt x="227642" y="15057"/>
                  </a:lnTo>
                  <a:lnTo>
                    <a:pt x="212919" y="6544"/>
                  </a:lnTo>
                  <a:lnTo>
                    <a:pt x="224258" y="0"/>
                  </a:lnTo>
                  <a:lnTo>
                    <a:pt x="223143" y="0"/>
                  </a:lnTo>
                  <a:lnTo>
                    <a:pt x="212361" y="6246"/>
                  </a:lnTo>
                  <a:lnTo>
                    <a:pt x="201543" y="0"/>
                  </a:lnTo>
                  <a:lnTo>
                    <a:pt x="200464" y="0"/>
                  </a:lnTo>
                  <a:lnTo>
                    <a:pt x="211804" y="6544"/>
                  </a:lnTo>
                  <a:lnTo>
                    <a:pt x="197193" y="14983"/>
                  </a:lnTo>
                  <a:lnTo>
                    <a:pt x="182470" y="6506"/>
                  </a:lnTo>
                  <a:lnTo>
                    <a:pt x="193735" y="0"/>
                  </a:lnTo>
                  <a:lnTo>
                    <a:pt x="192620" y="0"/>
                  </a:lnTo>
                  <a:lnTo>
                    <a:pt x="181913" y="6172"/>
                  </a:lnTo>
                  <a:lnTo>
                    <a:pt x="171205" y="0"/>
                  </a:lnTo>
                  <a:lnTo>
                    <a:pt x="170127" y="0"/>
                  </a:lnTo>
                  <a:lnTo>
                    <a:pt x="181355" y="6506"/>
                  </a:lnTo>
                  <a:lnTo>
                    <a:pt x="166744" y="14946"/>
                  </a:lnTo>
                  <a:lnTo>
                    <a:pt x="152022" y="6432"/>
                  </a:lnTo>
                  <a:lnTo>
                    <a:pt x="163175" y="0"/>
                  </a:lnTo>
                  <a:lnTo>
                    <a:pt x="162097" y="0"/>
                  </a:lnTo>
                  <a:lnTo>
                    <a:pt x="151464" y="6135"/>
                  </a:lnTo>
                  <a:lnTo>
                    <a:pt x="140868" y="0"/>
                  </a:lnTo>
                  <a:lnTo>
                    <a:pt x="139753" y="0"/>
                  </a:lnTo>
                  <a:lnTo>
                    <a:pt x="150906" y="6432"/>
                  </a:lnTo>
                  <a:lnTo>
                    <a:pt x="136295" y="14871"/>
                  </a:lnTo>
                  <a:lnTo>
                    <a:pt x="121573" y="6395"/>
                  </a:lnTo>
                  <a:lnTo>
                    <a:pt x="132652" y="0"/>
                  </a:lnTo>
                  <a:lnTo>
                    <a:pt x="131536" y="0"/>
                  </a:lnTo>
                  <a:lnTo>
                    <a:pt x="121052" y="6060"/>
                  </a:lnTo>
                  <a:lnTo>
                    <a:pt x="110531" y="0"/>
                  </a:lnTo>
                  <a:lnTo>
                    <a:pt x="109416" y="0"/>
                  </a:lnTo>
                  <a:lnTo>
                    <a:pt x="120495" y="6395"/>
                  </a:lnTo>
                  <a:lnTo>
                    <a:pt x="105846" y="14834"/>
                  </a:lnTo>
                  <a:lnTo>
                    <a:pt x="91161" y="6321"/>
                  </a:lnTo>
                  <a:lnTo>
                    <a:pt x="102129" y="0"/>
                  </a:lnTo>
                  <a:lnTo>
                    <a:pt x="101013" y="0"/>
                  </a:lnTo>
                  <a:lnTo>
                    <a:pt x="90603" y="6023"/>
                  </a:lnTo>
                  <a:lnTo>
                    <a:pt x="80156" y="0"/>
                  </a:lnTo>
                  <a:lnTo>
                    <a:pt x="79078" y="0"/>
                  </a:lnTo>
                  <a:lnTo>
                    <a:pt x="90046" y="6321"/>
                  </a:lnTo>
                  <a:lnTo>
                    <a:pt x="75435" y="14760"/>
                  </a:lnTo>
                  <a:lnTo>
                    <a:pt x="60712" y="6283"/>
                  </a:lnTo>
                  <a:lnTo>
                    <a:pt x="71568" y="0"/>
                  </a:lnTo>
                  <a:lnTo>
                    <a:pt x="70490" y="0"/>
                  </a:lnTo>
                  <a:lnTo>
                    <a:pt x="60155" y="5949"/>
                  </a:lnTo>
                  <a:lnTo>
                    <a:pt x="49819" y="0"/>
                  </a:lnTo>
                  <a:lnTo>
                    <a:pt x="48741" y="0"/>
                  </a:lnTo>
                  <a:lnTo>
                    <a:pt x="59597" y="6283"/>
                  </a:lnTo>
                  <a:lnTo>
                    <a:pt x="44986" y="14723"/>
                  </a:lnTo>
                  <a:lnTo>
                    <a:pt x="30264" y="6209"/>
                  </a:lnTo>
                  <a:lnTo>
                    <a:pt x="41045" y="0"/>
                  </a:lnTo>
                  <a:lnTo>
                    <a:pt x="39930" y="0"/>
                  </a:lnTo>
                  <a:lnTo>
                    <a:pt x="29706" y="5912"/>
                  </a:lnTo>
                  <a:lnTo>
                    <a:pt x="1948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21" name="Google Shape;3521;p22"/>
          <p:cNvSpPr txBox="1"/>
          <p:nvPr>
            <p:ph type="title"/>
          </p:nvPr>
        </p:nvSpPr>
        <p:spPr>
          <a:xfrm>
            <a:off x="1958971" y="1273450"/>
            <a:ext cx="2161200" cy="36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b="0" sz="2200">
                <a:solidFill>
                  <a:schemeClr val="lt1"/>
                </a:solidFill>
                <a:latin typeface="Cinzel ExtraBold"/>
                <a:ea typeface="Cinzel ExtraBold"/>
                <a:cs typeface="Cinzel ExtraBold"/>
                <a:sym typeface="Cinzel Extra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522" name="Google Shape;3522;p22"/>
          <p:cNvSpPr txBox="1"/>
          <p:nvPr>
            <p:ph idx="1" type="subTitle"/>
          </p:nvPr>
        </p:nvSpPr>
        <p:spPr>
          <a:xfrm>
            <a:off x="1958971" y="1488500"/>
            <a:ext cx="21612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23" name="Google Shape;3523;p22"/>
          <p:cNvSpPr txBox="1"/>
          <p:nvPr>
            <p:ph idx="2" type="title"/>
          </p:nvPr>
        </p:nvSpPr>
        <p:spPr>
          <a:xfrm>
            <a:off x="5959413" y="1273450"/>
            <a:ext cx="2161200" cy="36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b="0" sz="2200">
                <a:solidFill>
                  <a:schemeClr val="lt1"/>
                </a:solidFill>
                <a:latin typeface="Cinzel ExtraBold"/>
                <a:ea typeface="Cinzel ExtraBold"/>
                <a:cs typeface="Cinzel ExtraBold"/>
                <a:sym typeface="Cinzel Extra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524" name="Google Shape;3524;p22"/>
          <p:cNvSpPr txBox="1"/>
          <p:nvPr>
            <p:ph idx="3" type="subTitle"/>
          </p:nvPr>
        </p:nvSpPr>
        <p:spPr>
          <a:xfrm>
            <a:off x="5959413" y="1488500"/>
            <a:ext cx="21612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25" name="Google Shape;3525;p22"/>
          <p:cNvSpPr txBox="1"/>
          <p:nvPr>
            <p:ph idx="4" type="title"/>
          </p:nvPr>
        </p:nvSpPr>
        <p:spPr>
          <a:xfrm>
            <a:off x="1958971" y="2459186"/>
            <a:ext cx="2161200" cy="36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b="0" sz="2200">
                <a:solidFill>
                  <a:schemeClr val="lt1"/>
                </a:solidFill>
                <a:latin typeface="Cinzel ExtraBold"/>
                <a:ea typeface="Cinzel ExtraBold"/>
                <a:cs typeface="Cinzel ExtraBold"/>
                <a:sym typeface="Cinzel Extra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526" name="Google Shape;3526;p22"/>
          <p:cNvSpPr txBox="1"/>
          <p:nvPr>
            <p:ph idx="5" type="subTitle"/>
          </p:nvPr>
        </p:nvSpPr>
        <p:spPr>
          <a:xfrm>
            <a:off x="1958971" y="2674236"/>
            <a:ext cx="21612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27" name="Google Shape;3527;p22"/>
          <p:cNvSpPr txBox="1"/>
          <p:nvPr>
            <p:ph idx="6" type="title"/>
          </p:nvPr>
        </p:nvSpPr>
        <p:spPr>
          <a:xfrm>
            <a:off x="5959413" y="2459186"/>
            <a:ext cx="2161200" cy="36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b="0" sz="2200">
                <a:solidFill>
                  <a:schemeClr val="lt1"/>
                </a:solidFill>
                <a:latin typeface="Cinzel ExtraBold"/>
                <a:ea typeface="Cinzel ExtraBold"/>
                <a:cs typeface="Cinzel ExtraBold"/>
                <a:sym typeface="Cinzel Extra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528" name="Google Shape;3528;p22"/>
          <p:cNvSpPr txBox="1"/>
          <p:nvPr>
            <p:ph idx="7" type="subTitle"/>
          </p:nvPr>
        </p:nvSpPr>
        <p:spPr>
          <a:xfrm>
            <a:off x="5959413" y="2674236"/>
            <a:ext cx="21612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29" name="Google Shape;3529;p22"/>
          <p:cNvSpPr txBox="1"/>
          <p:nvPr>
            <p:ph idx="8" type="title"/>
          </p:nvPr>
        </p:nvSpPr>
        <p:spPr>
          <a:xfrm>
            <a:off x="5959413" y="3634197"/>
            <a:ext cx="2161200" cy="36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b="0" sz="2200">
                <a:solidFill>
                  <a:schemeClr val="lt1"/>
                </a:solidFill>
                <a:latin typeface="Cinzel ExtraBold"/>
                <a:ea typeface="Cinzel ExtraBold"/>
                <a:cs typeface="Cinzel ExtraBold"/>
                <a:sym typeface="Cinzel Extra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530" name="Google Shape;3530;p22"/>
          <p:cNvSpPr txBox="1"/>
          <p:nvPr>
            <p:ph idx="9" type="subTitle"/>
          </p:nvPr>
        </p:nvSpPr>
        <p:spPr>
          <a:xfrm>
            <a:off x="5959413" y="3849247"/>
            <a:ext cx="21612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31" name="Google Shape;3531;p22"/>
          <p:cNvSpPr txBox="1"/>
          <p:nvPr>
            <p:ph idx="13" type="title"/>
          </p:nvPr>
        </p:nvSpPr>
        <p:spPr>
          <a:xfrm>
            <a:off x="1958971" y="3634197"/>
            <a:ext cx="2161200" cy="36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b="0" sz="2200">
                <a:solidFill>
                  <a:schemeClr val="lt1"/>
                </a:solidFill>
                <a:latin typeface="Cinzel ExtraBold"/>
                <a:ea typeface="Cinzel ExtraBold"/>
                <a:cs typeface="Cinzel ExtraBold"/>
                <a:sym typeface="Cinzel Extra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532" name="Google Shape;3532;p22"/>
          <p:cNvSpPr txBox="1"/>
          <p:nvPr>
            <p:ph idx="14" type="subTitle"/>
          </p:nvPr>
        </p:nvSpPr>
        <p:spPr>
          <a:xfrm>
            <a:off x="1958971" y="3849247"/>
            <a:ext cx="21612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33" name="Google Shape;3533;p22"/>
          <p:cNvSpPr txBox="1"/>
          <p:nvPr>
            <p:ph idx="15" type="title"/>
          </p:nvPr>
        </p:nvSpPr>
        <p:spPr>
          <a:xfrm>
            <a:off x="720000" y="365760"/>
            <a:ext cx="7704000" cy="548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pic>
        <p:nvPicPr>
          <p:cNvPr id="3534" name="Google Shape;3534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37101" y="1447600"/>
            <a:ext cx="440784" cy="41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5" name="Google Shape;3535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703226" y="807400"/>
            <a:ext cx="440784" cy="41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6" name="Google Shape;3536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2126" y="1076900"/>
            <a:ext cx="440784" cy="41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7" name="Google Shape;3537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9101" y="1498900"/>
            <a:ext cx="440784" cy="4116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38" name="Google Shape;3538;p22"/>
          <p:cNvGrpSpPr/>
          <p:nvPr/>
        </p:nvGrpSpPr>
        <p:grpSpPr>
          <a:xfrm>
            <a:off x="7691875" y="3876500"/>
            <a:ext cx="1452131" cy="1106875"/>
            <a:chOff x="3205000" y="3811625"/>
            <a:chExt cx="1452131" cy="1106875"/>
          </a:xfrm>
        </p:grpSpPr>
        <p:sp>
          <p:nvSpPr>
            <p:cNvPr id="3539" name="Google Shape;3539;p22"/>
            <p:cNvSpPr/>
            <p:nvPr/>
          </p:nvSpPr>
          <p:spPr>
            <a:xfrm>
              <a:off x="3205000" y="4591412"/>
              <a:ext cx="1007481" cy="256747"/>
            </a:xfrm>
            <a:custGeom>
              <a:rect b="b" l="l" r="r" t="t"/>
              <a:pathLst>
                <a:path extrusionOk="0" h="11123" w="19771">
                  <a:moveTo>
                    <a:pt x="9896" y="1"/>
                  </a:moveTo>
                  <a:lnTo>
                    <a:pt x="9385" y="21"/>
                  </a:lnTo>
                  <a:lnTo>
                    <a:pt x="8873" y="42"/>
                  </a:lnTo>
                  <a:lnTo>
                    <a:pt x="8383" y="62"/>
                  </a:lnTo>
                  <a:lnTo>
                    <a:pt x="7892" y="124"/>
                  </a:lnTo>
                  <a:lnTo>
                    <a:pt x="7422" y="185"/>
                  </a:lnTo>
                  <a:lnTo>
                    <a:pt x="6952" y="267"/>
                  </a:lnTo>
                  <a:lnTo>
                    <a:pt x="6482" y="348"/>
                  </a:lnTo>
                  <a:lnTo>
                    <a:pt x="6032" y="451"/>
                  </a:lnTo>
                  <a:lnTo>
                    <a:pt x="5602" y="553"/>
                  </a:lnTo>
                  <a:lnTo>
                    <a:pt x="5173" y="676"/>
                  </a:lnTo>
                  <a:lnTo>
                    <a:pt x="4764" y="819"/>
                  </a:lnTo>
                  <a:lnTo>
                    <a:pt x="4355" y="962"/>
                  </a:lnTo>
                  <a:lnTo>
                    <a:pt x="3967" y="1105"/>
                  </a:lnTo>
                  <a:lnTo>
                    <a:pt x="3599" y="1268"/>
                  </a:lnTo>
                  <a:lnTo>
                    <a:pt x="3251" y="1452"/>
                  </a:lnTo>
                  <a:lnTo>
                    <a:pt x="2904" y="1636"/>
                  </a:lnTo>
                  <a:lnTo>
                    <a:pt x="2577" y="1820"/>
                  </a:lnTo>
                  <a:lnTo>
                    <a:pt x="2270" y="2025"/>
                  </a:lnTo>
                  <a:lnTo>
                    <a:pt x="1963" y="2250"/>
                  </a:lnTo>
                  <a:lnTo>
                    <a:pt x="1698" y="2454"/>
                  </a:lnTo>
                  <a:lnTo>
                    <a:pt x="1432" y="2679"/>
                  </a:lnTo>
                  <a:lnTo>
                    <a:pt x="1207" y="2924"/>
                  </a:lnTo>
                  <a:lnTo>
                    <a:pt x="982" y="3149"/>
                  </a:lnTo>
                  <a:lnTo>
                    <a:pt x="778" y="3395"/>
                  </a:lnTo>
                  <a:lnTo>
                    <a:pt x="614" y="3660"/>
                  </a:lnTo>
                  <a:lnTo>
                    <a:pt x="451" y="3906"/>
                  </a:lnTo>
                  <a:lnTo>
                    <a:pt x="328" y="4171"/>
                  </a:lnTo>
                  <a:lnTo>
                    <a:pt x="205" y="4458"/>
                  </a:lnTo>
                  <a:lnTo>
                    <a:pt x="123" y="4723"/>
                  </a:lnTo>
                  <a:lnTo>
                    <a:pt x="62" y="5010"/>
                  </a:lnTo>
                  <a:lnTo>
                    <a:pt x="21" y="5275"/>
                  </a:lnTo>
                  <a:lnTo>
                    <a:pt x="1" y="5562"/>
                  </a:lnTo>
                  <a:lnTo>
                    <a:pt x="21" y="5848"/>
                  </a:lnTo>
                  <a:lnTo>
                    <a:pt x="62" y="6134"/>
                  </a:lnTo>
                  <a:lnTo>
                    <a:pt x="123" y="6420"/>
                  </a:lnTo>
                  <a:lnTo>
                    <a:pt x="205" y="6686"/>
                  </a:lnTo>
                  <a:lnTo>
                    <a:pt x="328" y="6952"/>
                  </a:lnTo>
                  <a:lnTo>
                    <a:pt x="451" y="7218"/>
                  </a:lnTo>
                  <a:lnTo>
                    <a:pt x="614" y="7483"/>
                  </a:lnTo>
                  <a:lnTo>
                    <a:pt x="778" y="7729"/>
                  </a:lnTo>
                  <a:lnTo>
                    <a:pt x="982" y="7974"/>
                  </a:lnTo>
                  <a:lnTo>
                    <a:pt x="1207" y="8219"/>
                  </a:lnTo>
                  <a:lnTo>
                    <a:pt x="1432" y="8444"/>
                  </a:lnTo>
                  <a:lnTo>
                    <a:pt x="1698" y="8669"/>
                  </a:lnTo>
                  <a:lnTo>
                    <a:pt x="1963" y="8894"/>
                  </a:lnTo>
                  <a:lnTo>
                    <a:pt x="2270" y="9098"/>
                  </a:lnTo>
                  <a:lnTo>
                    <a:pt x="2577" y="9303"/>
                  </a:lnTo>
                  <a:lnTo>
                    <a:pt x="2904" y="9507"/>
                  </a:lnTo>
                  <a:lnTo>
                    <a:pt x="3251" y="9691"/>
                  </a:lnTo>
                  <a:lnTo>
                    <a:pt x="3599" y="9855"/>
                  </a:lnTo>
                  <a:lnTo>
                    <a:pt x="3967" y="10018"/>
                  </a:lnTo>
                  <a:lnTo>
                    <a:pt x="4355" y="10182"/>
                  </a:lnTo>
                  <a:lnTo>
                    <a:pt x="4764" y="10325"/>
                  </a:lnTo>
                  <a:lnTo>
                    <a:pt x="5173" y="10448"/>
                  </a:lnTo>
                  <a:lnTo>
                    <a:pt x="5602" y="10570"/>
                  </a:lnTo>
                  <a:lnTo>
                    <a:pt x="6032" y="10693"/>
                  </a:lnTo>
                  <a:lnTo>
                    <a:pt x="6482" y="10795"/>
                  </a:lnTo>
                  <a:lnTo>
                    <a:pt x="6952" y="10877"/>
                  </a:lnTo>
                  <a:lnTo>
                    <a:pt x="7422" y="10959"/>
                  </a:lnTo>
                  <a:lnTo>
                    <a:pt x="7892" y="11020"/>
                  </a:lnTo>
                  <a:lnTo>
                    <a:pt x="8383" y="11061"/>
                  </a:lnTo>
                  <a:lnTo>
                    <a:pt x="8873" y="11102"/>
                  </a:lnTo>
                  <a:lnTo>
                    <a:pt x="9385" y="11122"/>
                  </a:lnTo>
                  <a:lnTo>
                    <a:pt x="10386" y="11122"/>
                  </a:lnTo>
                  <a:lnTo>
                    <a:pt x="10897" y="11102"/>
                  </a:lnTo>
                  <a:lnTo>
                    <a:pt x="11388" y="11061"/>
                  </a:lnTo>
                  <a:lnTo>
                    <a:pt x="11879" y="11020"/>
                  </a:lnTo>
                  <a:lnTo>
                    <a:pt x="12349" y="10959"/>
                  </a:lnTo>
                  <a:lnTo>
                    <a:pt x="12819" y="10877"/>
                  </a:lnTo>
                  <a:lnTo>
                    <a:pt x="13289" y="10795"/>
                  </a:lnTo>
                  <a:lnTo>
                    <a:pt x="13739" y="10693"/>
                  </a:lnTo>
                  <a:lnTo>
                    <a:pt x="14168" y="10570"/>
                  </a:lnTo>
                  <a:lnTo>
                    <a:pt x="14598" y="10448"/>
                  </a:lnTo>
                  <a:lnTo>
                    <a:pt x="15007" y="10325"/>
                  </a:lnTo>
                  <a:lnTo>
                    <a:pt x="15416" y="10182"/>
                  </a:lnTo>
                  <a:lnTo>
                    <a:pt x="15804" y="10018"/>
                  </a:lnTo>
                  <a:lnTo>
                    <a:pt x="16172" y="9855"/>
                  </a:lnTo>
                  <a:lnTo>
                    <a:pt x="16519" y="9691"/>
                  </a:lnTo>
                  <a:lnTo>
                    <a:pt x="16867" y="9507"/>
                  </a:lnTo>
                  <a:lnTo>
                    <a:pt x="17194" y="9303"/>
                  </a:lnTo>
                  <a:lnTo>
                    <a:pt x="17501" y="9098"/>
                  </a:lnTo>
                  <a:lnTo>
                    <a:pt x="17807" y="8894"/>
                  </a:lnTo>
                  <a:lnTo>
                    <a:pt x="18073" y="8669"/>
                  </a:lnTo>
                  <a:lnTo>
                    <a:pt x="18339" y="8444"/>
                  </a:lnTo>
                  <a:lnTo>
                    <a:pt x="18564" y="8219"/>
                  </a:lnTo>
                  <a:lnTo>
                    <a:pt x="18789" y="7974"/>
                  </a:lnTo>
                  <a:lnTo>
                    <a:pt x="18993" y="7729"/>
                  </a:lnTo>
                  <a:lnTo>
                    <a:pt x="19157" y="7483"/>
                  </a:lnTo>
                  <a:lnTo>
                    <a:pt x="19320" y="7218"/>
                  </a:lnTo>
                  <a:lnTo>
                    <a:pt x="19463" y="6952"/>
                  </a:lnTo>
                  <a:lnTo>
                    <a:pt x="19566" y="6686"/>
                  </a:lnTo>
                  <a:lnTo>
                    <a:pt x="19647" y="6420"/>
                  </a:lnTo>
                  <a:lnTo>
                    <a:pt x="19709" y="6134"/>
                  </a:lnTo>
                  <a:lnTo>
                    <a:pt x="19750" y="5848"/>
                  </a:lnTo>
                  <a:lnTo>
                    <a:pt x="19770" y="5562"/>
                  </a:lnTo>
                  <a:lnTo>
                    <a:pt x="19750" y="5275"/>
                  </a:lnTo>
                  <a:lnTo>
                    <a:pt x="19709" y="5010"/>
                  </a:lnTo>
                  <a:lnTo>
                    <a:pt x="19647" y="4723"/>
                  </a:lnTo>
                  <a:lnTo>
                    <a:pt x="19566" y="4458"/>
                  </a:lnTo>
                  <a:lnTo>
                    <a:pt x="19463" y="4171"/>
                  </a:lnTo>
                  <a:lnTo>
                    <a:pt x="19320" y="3906"/>
                  </a:lnTo>
                  <a:lnTo>
                    <a:pt x="19157" y="3660"/>
                  </a:lnTo>
                  <a:lnTo>
                    <a:pt x="18993" y="3395"/>
                  </a:lnTo>
                  <a:lnTo>
                    <a:pt x="18789" y="3149"/>
                  </a:lnTo>
                  <a:lnTo>
                    <a:pt x="18564" y="2924"/>
                  </a:lnTo>
                  <a:lnTo>
                    <a:pt x="18339" y="2679"/>
                  </a:lnTo>
                  <a:lnTo>
                    <a:pt x="18073" y="2454"/>
                  </a:lnTo>
                  <a:lnTo>
                    <a:pt x="17807" y="2250"/>
                  </a:lnTo>
                  <a:lnTo>
                    <a:pt x="17501" y="2025"/>
                  </a:lnTo>
                  <a:lnTo>
                    <a:pt x="17194" y="1820"/>
                  </a:lnTo>
                  <a:lnTo>
                    <a:pt x="16867" y="1636"/>
                  </a:lnTo>
                  <a:lnTo>
                    <a:pt x="16519" y="1452"/>
                  </a:lnTo>
                  <a:lnTo>
                    <a:pt x="16172" y="1268"/>
                  </a:lnTo>
                  <a:lnTo>
                    <a:pt x="15804" y="1105"/>
                  </a:lnTo>
                  <a:lnTo>
                    <a:pt x="15416" y="962"/>
                  </a:lnTo>
                  <a:lnTo>
                    <a:pt x="15007" y="819"/>
                  </a:lnTo>
                  <a:lnTo>
                    <a:pt x="14598" y="676"/>
                  </a:lnTo>
                  <a:lnTo>
                    <a:pt x="14168" y="553"/>
                  </a:lnTo>
                  <a:lnTo>
                    <a:pt x="13739" y="451"/>
                  </a:lnTo>
                  <a:lnTo>
                    <a:pt x="13289" y="348"/>
                  </a:lnTo>
                  <a:lnTo>
                    <a:pt x="12819" y="267"/>
                  </a:lnTo>
                  <a:lnTo>
                    <a:pt x="12349" y="185"/>
                  </a:lnTo>
                  <a:lnTo>
                    <a:pt x="11879" y="124"/>
                  </a:lnTo>
                  <a:lnTo>
                    <a:pt x="11388" y="62"/>
                  </a:lnTo>
                  <a:lnTo>
                    <a:pt x="10897" y="42"/>
                  </a:lnTo>
                  <a:lnTo>
                    <a:pt x="10386" y="21"/>
                  </a:lnTo>
                  <a:lnTo>
                    <a:pt x="9896" y="1"/>
                  </a:lnTo>
                  <a:close/>
                </a:path>
              </a:pathLst>
            </a:custGeom>
            <a:solidFill>
              <a:srgbClr val="313131">
                <a:alpha val="1368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3540" name="Google Shape;3540;p2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361806" y="3811625"/>
              <a:ext cx="1295325" cy="11068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 1">
  <p:cSld name="CUSTOM_7_1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42" name="Google Shape;3542;p23"/>
          <p:cNvGrpSpPr/>
          <p:nvPr/>
        </p:nvGrpSpPr>
        <p:grpSpPr>
          <a:xfrm>
            <a:off x="1" y="4"/>
            <a:ext cx="9144034" cy="5130405"/>
            <a:chOff x="241825" y="855000"/>
            <a:chExt cx="7138200" cy="4005000"/>
          </a:xfrm>
        </p:grpSpPr>
        <p:sp>
          <p:nvSpPr>
            <p:cNvPr id="3543" name="Google Shape;3543;p23"/>
            <p:cNvSpPr/>
            <p:nvPr/>
          </p:nvSpPr>
          <p:spPr>
            <a:xfrm>
              <a:off x="7093725" y="2174800"/>
              <a:ext cx="286300" cy="330000"/>
            </a:xfrm>
            <a:custGeom>
              <a:rect b="b" l="l" r="r" t="t"/>
              <a:pathLst>
                <a:path extrusionOk="0" fill="none" h="13200" w="11452">
                  <a:moveTo>
                    <a:pt x="11452" y="13199"/>
                  </a:moveTo>
                  <a:lnTo>
                    <a:pt x="11452" y="1"/>
                  </a:lnTo>
                  <a:lnTo>
                    <a:pt x="1" y="6581"/>
                  </a:lnTo>
                  <a:lnTo>
                    <a:pt x="11452" y="1319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4" name="Google Shape;3544;p23"/>
            <p:cNvSpPr/>
            <p:nvPr/>
          </p:nvSpPr>
          <p:spPr>
            <a:xfrm>
              <a:off x="6714525" y="2347675"/>
              <a:ext cx="665500" cy="423875"/>
            </a:xfrm>
            <a:custGeom>
              <a:rect b="b" l="l" r="r" t="t"/>
              <a:pathLst>
                <a:path extrusionOk="0" fill="none" h="16955" w="26620">
                  <a:moveTo>
                    <a:pt x="0" y="8440"/>
                  </a:moveTo>
                  <a:lnTo>
                    <a:pt x="14723" y="16954"/>
                  </a:lnTo>
                  <a:lnTo>
                    <a:pt x="26620" y="10076"/>
                  </a:lnTo>
                  <a:lnTo>
                    <a:pt x="26620" y="6916"/>
                  </a:lnTo>
                  <a:lnTo>
                    <a:pt x="14611" y="1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5" name="Google Shape;3545;p23"/>
            <p:cNvSpPr/>
            <p:nvPr/>
          </p:nvSpPr>
          <p:spPr>
            <a:xfrm>
              <a:off x="6711725" y="1908050"/>
              <a:ext cx="668300" cy="423850"/>
            </a:xfrm>
            <a:custGeom>
              <a:rect b="b" l="l" r="r" t="t"/>
              <a:pathLst>
                <a:path extrusionOk="0" fill="none" h="16954" w="26732">
                  <a:moveTo>
                    <a:pt x="1" y="8440"/>
                  </a:moveTo>
                  <a:lnTo>
                    <a:pt x="14723" y="16954"/>
                  </a:lnTo>
                  <a:lnTo>
                    <a:pt x="26732" y="10039"/>
                  </a:lnTo>
                  <a:lnTo>
                    <a:pt x="26732" y="6990"/>
                  </a:lnTo>
                  <a:lnTo>
                    <a:pt x="14649" y="1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6" name="Google Shape;3546;p23"/>
            <p:cNvSpPr/>
            <p:nvPr/>
          </p:nvSpPr>
          <p:spPr>
            <a:xfrm>
              <a:off x="6707075" y="1029725"/>
              <a:ext cx="672950" cy="422925"/>
            </a:xfrm>
            <a:custGeom>
              <a:rect b="b" l="l" r="r" t="t"/>
              <a:pathLst>
                <a:path extrusionOk="0" fill="none" h="16917" w="26918">
                  <a:moveTo>
                    <a:pt x="1" y="8440"/>
                  </a:moveTo>
                  <a:lnTo>
                    <a:pt x="14723" y="16917"/>
                  </a:lnTo>
                  <a:lnTo>
                    <a:pt x="26918" y="9890"/>
                  </a:lnTo>
                  <a:lnTo>
                    <a:pt x="26918" y="7102"/>
                  </a:lnTo>
                  <a:lnTo>
                    <a:pt x="14649" y="1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7" name="Google Shape;3547;p23"/>
            <p:cNvSpPr/>
            <p:nvPr/>
          </p:nvSpPr>
          <p:spPr>
            <a:xfrm>
              <a:off x="7089075" y="1292775"/>
              <a:ext cx="290950" cy="336475"/>
            </a:xfrm>
            <a:custGeom>
              <a:rect b="b" l="l" r="r" t="t"/>
              <a:pathLst>
                <a:path extrusionOk="0" fill="none" h="13459" w="11638">
                  <a:moveTo>
                    <a:pt x="11638" y="13458"/>
                  </a:moveTo>
                  <a:lnTo>
                    <a:pt x="11638" y="0"/>
                  </a:lnTo>
                  <a:lnTo>
                    <a:pt x="1" y="6729"/>
                  </a:lnTo>
                  <a:lnTo>
                    <a:pt x="11638" y="1345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8" name="Google Shape;3548;p23"/>
            <p:cNvSpPr/>
            <p:nvPr/>
          </p:nvSpPr>
          <p:spPr>
            <a:xfrm>
              <a:off x="6709875" y="1469350"/>
              <a:ext cx="670150" cy="422925"/>
            </a:xfrm>
            <a:custGeom>
              <a:rect b="b" l="l" r="r" t="t"/>
              <a:pathLst>
                <a:path extrusionOk="0" fill="none" h="16917" w="26806">
                  <a:moveTo>
                    <a:pt x="0" y="8440"/>
                  </a:moveTo>
                  <a:lnTo>
                    <a:pt x="14723" y="16917"/>
                  </a:lnTo>
                  <a:lnTo>
                    <a:pt x="26806" y="9927"/>
                  </a:lnTo>
                  <a:lnTo>
                    <a:pt x="26806" y="7028"/>
                  </a:lnTo>
                  <a:lnTo>
                    <a:pt x="14611" y="1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9" name="Google Shape;3549;p23"/>
            <p:cNvSpPr/>
            <p:nvPr/>
          </p:nvSpPr>
          <p:spPr>
            <a:xfrm>
              <a:off x="7096525" y="2615375"/>
              <a:ext cx="283500" cy="328100"/>
            </a:xfrm>
            <a:custGeom>
              <a:rect b="b" l="l" r="r" t="t"/>
              <a:pathLst>
                <a:path extrusionOk="0" fill="none" h="13124" w="11340">
                  <a:moveTo>
                    <a:pt x="11340" y="13124"/>
                  </a:moveTo>
                  <a:lnTo>
                    <a:pt x="11340" y="0"/>
                  </a:lnTo>
                  <a:lnTo>
                    <a:pt x="0" y="6543"/>
                  </a:lnTo>
                  <a:lnTo>
                    <a:pt x="11340" y="1312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0" name="Google Shape;3550;p23"/>
            <p:cNvSpPr/>
            <p:nvPr/>
          </p:nvSpPr>
          <p:spPr>
            <a:xfrm>
              <a:off x="7090950" y="1733325"/>
              <a:ext cx="289075" cy="333700"/>
            </a:xfrm>
            <a:custGeom>
              <a:rect b="b" l="l" r="r" t="t"/>
              <a:pathLst>
                <a:path extrusionOk="0" fill="none" h="13348" w="11563">
                  <a:moveTo>
                    <a:pt x="11563" y="13347"/>
                  </a:moveTo>
                  <a:lnTo>
                    <a:pt x="11563" y="0"/>
                  </a:lnTo>
                  <a:lnTo>
                    <a:pt x="0" y="6692"/>
                  </a:lnTo>
                  <a:lnTo>
                    <a:pt x="11563" y="1334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1" name="Google Shape;3551;p23"/>
            <p:cNvSpPr/>
            <p:nvPr/>
          </p:nvSpPr>
          <p:spPr>
            <a:xfrm>
              <a:off x="6721950" y="3665650"/>
              <a:ext cx="658075" cy="423850"/>
            </a:xfrm>
            <a:custGeom>
              <a:rect b="b" l="l" r="r" t="t"/>
              <a:pathLst>
                <a:path extrusionOk="0" fill="none" h="16954" w="26323">
                  <a:moveTo>
                    <a:pt x="1" y="8440"/>
                  </a:moveTo>
                  <a:lnTo>
                    <a:pt x="14686" y="16953"/>
                  </a:lnTo>
                  <a:lnTo>
                    <a:pt x="26323" y="10224"/>
                  </a:lnTo>
                  <a:lnTo>
                    <a:pt x="26323" y="6767"/>
                  </a:lnTo>
                  <a:lnTo>
                    <a:pt x="14612" y="0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2" name="Google Shape;3552;p23"/>
            <p:cNvSpPr/>
            <p:nvPr/>
          </p:nvSpPr>
          <p:spPr>
            <a:xfrm>
              <a:off x="6723825" y="4105275"/>
              <a:ext cx="656200" cy="423850"/>
            </a:xfrm>
            <a:custGeom>
              <a:rect b="b" l="l" r="r" t="t"/>
              <a:pathLst>
                <a:path extrusionOk="0" fill="none" h="16954" w="26248">
                  <a:moveTo>
                    <a:pt x="0" y="8440"/>
                  </a:moveTo>
                  <a:lnTo>
                    <a:pt x="14722" y="16953"/>
                  </a:lnTo>
                  <a:lnTo>
                    <a:pt x="26248" y="10299"/>
                  </a:lnTo>
                  <a:lnTo>
                    <a:pt x="26248" y="6692"/>
                  </a:lnTo>
                  <a:lnTo>
                    <a:pt x="14611" y="0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3" name="Google Shape;3553;p23"/>
            <p:cNvSpPr/>
            <p:nvPr/>
          </p:nvSpPr>
          <p:spPr>
            <a:xfrm>
              <a:off x="7105825" y="4378525"/>
              <a:ext cx="274200" cy="316975"/>
            </a:xfrm>
            <a:custGeom>
              <a:rect b="b" l="l" r="r" t="t"/>
              <a:pathLst>
                <a:path extrusionOk="0" fill="none" h="12679" w="10968">
                  <a:moveTo>
                    <a:pt x="10968" y="12678"/>
                  </a:moveTo>
                  <a:lnTo>
                    <a:pt x="10968" y="1"/>
                  </a:lnTo>
                  <a:lnTo>
                    <a:pt x="0" y="6321"/>
                  </a:lnTo>
                  <a:lnTo>
                    <a:pt x="10968" y="1267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4" name="Google Shape;3554;p23"/>
            <p:cNvSpPr/>
            <p:nvPr/>
          </p:nvSpPr>
          <p:spPr>
            <a:xfrm>
              <a:off x="6719175" y="3226950"/>
              <a:ext cx="660850" cy="422925"/>
            </a:xfrm>
            <a:custGeom>
              <a:rect b="b" l="l" r="r" t="t"/>
              <a:pathLst>
                <a:path extrusionOk="0" fill="none" h="16917" w="26434">
                  <a:moveTo>
                    <a:pt x="0" y="8440"/>
                  </a:moveTo>
                  <a:lnTo>
                    <a:pt x="14723" y="16916"/>
                  </a:lnTo>
                  <a:lnTo>
                    <a:pt x="26434" y="10150"/>
                  </a:lnTo>
                  <a:lnTo>
                    <a:pt x="26434" y="6804"/>
                  </a:lnTo>
                  <a:lnTo>
                    <a:pt x="14611" y="0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5" name="Google Shape;3555;p23"/>
            <p:cNvSpPr/>
            <p:nvPr/>
          </p:nvSpPr>
          <p:spPr>
            <a:xfrm>
              <a:off x="7098375" y="3055925"/>
              <a:ext cx="281650" cy="325325"/>
            </a:xfrm>
            <a:custGeom>
              <a:rect b="b" l="l" r="r" t="t"/>
              <a:pathLst>
                <a:path extrusionOk="0" fill="none" h="13013" w="11266">
                  <a:moveTo>
                    <a:pt x="11266" y="13013"/>
                  </a:moveTo>
                  <a:lnTo>
                    <a:pt x="11266" y="0"/>
                  </a:lnTo>
                  <a:lnTo>
                    <a:pt x="1" y="6507"/>
                  </a:lnTo>
                  <a:lnTo>
                    <a:pt x="11266" y="1301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6" name="Google Shape;3556;p23"/>
            <p:cNvSpPr/>
            <p:nvPr/>
          </p:nvSpPr>
          <p:spPr>
            <a:xfrm>
              <a:off x="6716375" y="2787325"/>
              <a:ext cx="663650" cy="422900"/>
            </a:xfrm>
            <a:custGeom>
              <a:rect b="b" l="l" r="r" t="t"/>
              <a:pathLst>
                <a:path extrusionOk="0" fill="none" h="16916" w="26546">
                  <a:moveTo>
                    <a:pt x="1" y="8439"/>
                  </a:moveTo>
                  <a:lnTo>
                    <a:pt x="14723" y="16916"/>
                  </a:lnTo>
                  <a:lnTo>
                    <a:pt x="26546" y="10112"/>
                  </a:lnTo>
                  <a:lnTo>
                    <a:pt x="26546" y="6878"/>
                  </a:lnTo>
                  <a:lnTo>
                    <a:pt x="14649" y="0"/>
                  </a:lnTo>
                  <a:lnTo>
                    <a:pt x="1" y="843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7" name="Google Shape;3557;p23"/>
            <p:cNvSpPr/>
            <p:nvPr/>
          </p:nvSpPr>
          <p:spPr>
            <a:xfrm>
              <a:off x="7101175" y="3496475"/>
              <a:ext cx="278850" cy="322550"/>
            </a:xfrm>
            <a:custGeom>
              <a:rect b="b" l="l" r="r" t="t"/>
              <a:pathLst>
                <a:path extrusionOk="0" fill="none" h="12902" w="11154">
                  <a:moveTo>
                    <a:pt x="11154" y="12901"/>
                  </a:moveTo>
                  <a:lnTo>
                    <a:pt x="11154" y="1"/>
                  </a:lnTo>
                  <a:lnTo>
                    <a:pt x="0" y="6470"/>
                  </a:lnTo>
                  <a:lnTo>
                    <a:pt x="11154" y="1290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8" name="Google Shape;3558;p23"/>
            <p:cNvSpPr/>
            <p:nvPr/>
          </p:nvSpPr>
          <p:spPr>
            <a:xfrm>
              <a:off x="7103025" y="3937975"/>
              <a:ext cx="277000" cy="318825"/>
            </a:xfrm>
            <a:custGeom>
              <a:rect b="b" l="l" r="r" t="t"/>
              <a:pathLst>
                <a:path extrusionOk="0" fill="none" h="12753" w="11080">
                  <a:moveTo>
                    <a:pt x="11080" y="12752"/>
                  </a:moveTo>
                  <a:lnTo>
                    <a:pt x="11080" y="0"/>
                  </a:lnTo>
                  <a:lnTo>
                    <a:pt x="1" y="6358"/>
                  </a:lnTo>
                  <a:lnTo>
                    <a:pt x="11080" y="1275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9" name="Google Shape;3559;p23"/>
            <p:cNvSpPr/>
            <p:nvPr/>
          </p:nvSpPr>
          <p:spPr>
            <a:xfrm>
              <a:off x="4429000" y="1904350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1" y="8440"/>
                  </a:moveTo>
                  <a:lnTo>
                    <a:pt x="14723" y="16916"/>
                  </a:lnTo>
                  <a:lnTo>
                    <a:pt x="29334" y="8477"/>
                  </a:lnTo>
                  <a:lnTo>
                    <a:pt x="14611" y="0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0" name="Google Shape;3560;p23"/>
            <p:cNvSpPr/>
            <p:nvPr/>
          </p:nvSpPr>
          <p:spPr>
            <a:xfrm>
              <a:off x="5190225" y="1905275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0" y="8440"/>
                  </a:moveTo>
                  <a:lnTo>
                    <a:pt x="14723" y="16953"/>
                  </a:lnTo>
                  <a:lnTo>
                    <a:pt x="29334" y="8514"/>
                  </a:lnTo>
                  <a:lnTo>
                    <a:pt x="14611" y="0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1" name="Google Shape;3561;p23"/>
            <p:cNvSpPr/>
            <p:nvPr/>
          </p:nvSpPr>
          <p:spPr>
            <a:xfrm>
              <a:off x="4049775" y="2123700"/>
              <a:ext cx="733375" cy="422925"/>
            </a:xfrm>
            <a:custGeom>
              <a:rect b="b" l="l" r="r" t="t"/>
              <a:pathLst>
                <a:path extrusionOk="0" fill="none" h="16917" w="29335">
                  <a:moveTo>
                    <a:pt x="1" y="8439"/>
                  </a:moveTo>
                  <a:lnTo>
                    <a:pt x="14723" y="16916"/>
                  </a:lnTo>
                  <a:lnTo>
                    <a:pt x="29334" y="8477"/>
                  </a:lnTo>
                  <a:lnTo>
                    <a:pt x="14612" y="0"/>
                  </a:lnTo>
                  <a:lnTo>
                    <a:pt x="1" y="843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2" name="Google Shape;3562;p23"/>
            <p:cNvSpPr/>
            <p:nvPr/>
          </p:nvSpPr>
          <p:spPr>
            <a:xfrm>
              <a:off x="4811000" y="2124625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1" y="8440"/>
                  </a:moveTo>
                  <a:lnTo>
                    <a:pt x="14686" y="16953"/>
                  </a:lnTo>
                  <a:lnTo>
                    <a:pt x="29334" y="8514"/>
                  </a:lnTo>
                  <a:lnTo>
                    <a:pt x="14612" y="0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3" name="Google Shape;3563;p23"/>
            <p:cNvSpPr/>
            <p:nvPr/>
          </p:nvSpPr>
          <p:spPr>
            <a:xfrm>
              <a:off x="2146275" y="189970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0" y="8477"/>
                  </a:moveTo>
                  <a:lnTo>
                    <a:pt x="14686" y="16953"/>
                  </a:lnTo>
                  <a:lnTo>
                    <a:pt x="29334" y="8514"/>
                  </a:lnTo>
                  <a:lnTo>
                    <a:pt x="14611" y="0"/>
                  </a:lnTo>
                  <a:lnTo>
                    <a:pt x="0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4" name="Google Shape;3564;p23"/>
            <p:cNvSpPr/>
            <p:nvPr/>
          </p:nvSpPr>
          <p:spPr>
            <a:xfrm>
              <a:off x="2527350" y="2120900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0" y="8440"/>
                  </a:moveTo>
                  <a:lnTo>
                    <a:pt x="14723" y="16916"/>
                  </a:lnTo>
                  <a:lnTo>
                    <a:pt x="29334" y="8477"/>
                  </a:lnTo>
                  <a:lnTo>
                    <a:pt x="14649" y="1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5" name="Google Shape;3565;p23"/>
            <p:cNvSpPr/>
            <p:nvPr/>
          </p:nvSpPr>
          <p:spPr>
            <a:xfrm>
              <a:off x="2534775" y="3438850"/>
              <a:ext cx="733375" cy="422925"/>
            </a:xfrm>
            <a:custGeom>
              <a:rect b="b" l="l" r="r" t="t"/>
              <a:pathLst>
                <a:path extrusionOk="0" fill="none" h="16917" w="29335">
                  <a:moveTo>
                    <a:pt x="29334" y="8477"/>
                  </a:moveTo>
                  <a:lnTo>
                    <a:pt x="14612" y="1"/>
                  </a:lnTo>
                  <a:lnTo>
                    <a:pt x="1" y="8440"/>
                  </a:lnTo>
                  <a:lnTo>
                    <a:pt x="14723" y="16917"/>
                  </a:lnTo>
                  <a:lnTo>
                    <a:pt x="29334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6" name="Google Shape;3566;p23"/>
            <p:cNvSpPr/>
            <p:nvPr/>
          </p:nvSpPr>
          <p:spPr>
            <a:xfrm>
              <a:off x="5571300" y="2125550"/>
              <a:ext cx="734275" cy="423850"/>
            </a:xfrm>
            <a:custGeom>
              <a:rect b="b" l="l" r="r" t="t"/>
              <a:pathLst>
                <a:path extrusionOk="0" fill="none" h="16954" w="29371">
                  <a:moveTo>
                    <a:pt x="14648" y="0"/>
                  </a:moveTo>
                  <a:lnTo>
                    <a:pt x="0" y="8477"/>
                  </a:lnTo>
                  <a:lnTo>
                    <a:pt x="14723" y="16954"/>
                  </a:lnTo>
                  <a:lnTo>
                    <a:pt x="29371" y="8514"/>
                  </a:lnTo>
                  <a:lnTo>
                    <a:pt x="146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7" name="Google Shape;3567;p23"/>
            <p:cNvSpPr/>
            <p:nvPr/>
          </p:nvSpPr>
          <p:spPr>
            <a:xfrm>
              <a:off x="2906575" y="190155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0" y="8440"/>
                  </a:moveTo>
                  <a:lnTo>
                    <a:pt x="14722" y="16954"/>
                  </a:lnTo>
                  <a:lnTo>
                    <a:pt x="29333" y="8477"/>
                  </a:lnTo>
                  <a:lnTo>
                    <a:pt x="14648" y="1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8" name="Google Shape;3568;p23"/>
            <p:cNvSpPr/>
            <p:nvPr/>
          </p:nvSpPr>
          <p:spPr>
            <a:xfrm>
              <a:off x="3288575" y="2121825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0" y="8440"/>
                  </a:moveTo>
                  <a:lnTo>
                    <a:pt x="14723" y="16954"/>
                  </a:lnTo>
                  <a:lnTo>
                    <a:pt x="29334" y="8514"/>
                  </a:lnTo>
                  <a:lnTo>
                    <a:pt x="14611" y="1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9" name="Google Shape;3569;p23"/>
            <p:cNvSpPr/>
            <p:nvPr/>
          </p:nvSpPr>
          <p:spPr>
            <a:xfrm>
              <a:off x="3667775" y="1902475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1" y="8440"/>
                  </a:moveTo>
                  <a:lnTo>
                    <a:pt x="14723" y="16954"/>
                  </a:lnTo>
                  <a:lnTo>
                    <a:pt x="29334" y="8515"/>
                  </a:lnTo>
                  <a:lnTo>
                    <a:pt x="14612" y="1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0" name="Google Shape;3570;p23"/>
            <p:cNvSpPr/>
            <p:nvPr/>
          </p:nvSpPr>
          <p:spPr>
            <a:xfrm>
              <a:off x="5574075" y="2565175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14612" y="1"/>
                  </a:moveTo>
                  <a:lnTo>
                    <a:pt x="1" y="8440"/>
                  </a:lnTo>
                  <a:lnTo>
                    <a:pt x="14723" y="16954"/>
                  </a:lnTo>
                  <a:lnTo>
                    <a:pt x="29334" y="8514"/>
                  </a:lnTo>
                  <a:lnTo>
                    <a:pt x="1461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1" name="Google Shape;3571;p23"/>
            <p:cNvSpPr/>
            <p:nvPr/>
          </p:nvSpPr>
          <p:spPr>
            <a:xfrm>
              <a:off x="3675225" y="3221375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29334" y="8477"/>
                  </a:moveTo>
                  <a:lnTo>
                    <a:pt x="14611" y="0"/>
                  </a:lnTo>
                  <a:lnTo>
                    <a:pt x="0" y="8439"/>
                  </a:lnTo>
                  <a:lnTo>
                    <a:pt x="14723" y="16916"/>
                  </a:lnTo>
                  <a:lnTo>
                    <a:pt x="29334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2" name="Google Shape;3572;p23"/>
            <p:cNvSpPr/>
            <p:nvPr/>
          </p:nvSpPr>
          <p:spPr>
            <a:xfrm>
              <a:off x="3296000" y="3439775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29334" y="8515"/>
                  </a:moveTo>
                  <a:lnTo>
                    <a:pt x="14612" y="1"/>
                  </a:lnTo>
                  <a:lnTo>
                    <a:pt x="1" y="8440"/>
                  </a:lnTo>
                  <a:lnTo>
                    <a:pt x="14723" y="16954"/>
                  </a:lnTo>
                  <a:lnTo>
                    <a:pt x="29334" y="851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3" name="Google Shape;3573;p23"/>
            <p:cNvSpPr/>
            <p:nvPr/>
          </p:nvSpPr>
          <p:spPr>
            <a:xfrm>
              <a:off x="4436425" y="3222300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29334" y="8514"/>
                  </a:moveTo>
                  <a:lnTo>
                    <a:pt x="14612" y="0"/>
                  </a:lnTo>
                  <a:lnTo>
                    <a:pt x="1" y="8440"/>
                  </a:lnTo>
                  <a:lnTo>
                    <a:pt x="14686" y="16953"/>
                  </a:lnTo>
                  <a:lnTo>
                    <a:pt x="29334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4" name="Google Shape;3574;p23"/>
            <p:cNvSpPr/>
            <p:nvPr/>
          </p:nvSpPr>
          <p:spPr>
            <a:xfrm>
              <a:off x="2914000" y="321950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29334" y="8514"/>
                  </a:moveTo>
                  <a:lnTo>
                    <a:pt x="14611" y="1"/>
                  </a:lnTo>
                  <a:lnTo>
                    <a:pt x="0" y="8440"/>
                  </a:lnTo>
                  <a:lnTo>
                    <a:pt x="14723" y="16954"/>
                  </a:lnTo>
                  <a:lnTo>
                    <a:pt x="29334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5" name="Google Shape;3575;p23"/>
            <p:cNvSpPr/>
            <p:nvPr/>
          </p:nvSpPr>
          <p:spPr>
            <a:xfrm>
              <a:off x="4057225" y="3441650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29334" y="8477"/>
                  </a:moveTo>
                  <a:lnTo>
                    <a:pt x="14611" y="0"/>
                  </a:lnTo>
                  <a:lnTo>
                    <a:pt x="0" y="8440"/>
                  </a:lnTo>
                  <a:lnTo>
                    <a:pt x="14686" y="16916"/>
                  </a:lnTo>
                  <a:lnTo>
                    <a:pt x="29334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6" name="Google Shape;3576;p23"/>
            <p:cNvSpPr/>
            <p:nvPr/>
          </p:nvSpPr>
          <p:spPr>
            <a:xfrm>
              <a:off x="4817500" y="3442575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29334" y="8514"/>
                  </a:moveTo>
                  <a:lnTo>
                    <a:pt x="14649" y="0"/>
                  </a:lnTo>
                  <a:lnTo>
                    <a:pt x="1" y="8440"/>
                  </a:lnTo>
                  <a:lnTo>
                    <a:pt x="14723" y="16954"/>
                  </a:lnTo>
                  <a:lnTo>
                    <a:pt x="29334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7" name="Google Shape;3577;p23"/>
            <p:cNvSpPr/>
            <p:nvPr/>
          </p:nvSpPr>
          <p:spPr>
            <a:xfrm>
              <a:off x="5576875" y="300480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29334" y="8477"/>
                  </a:moveTo>
                  <a:lnTo>
                    <a:pt x="14611" y="1"/>
                  </a:lnTo>
                  <a:lnTo>
                    <a:pt x="0" y="8440"/>
                  </a:lnTo>
                  <a:lnTo>
                    <a:pt x="14686" y="16954"/>
                  </a:lnTo>
                  <a:lnTo>
                    <a:pt x="29334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8" name="Google Shape;3578;p23"/>
            <p:cNvSpPr/>
            <p:nvPr/>
          </p:nvSpPr>
          <p:spPr>
            <a:xfrm>
              <a:off x="5578725" y="3444425"/>
              <a:ext cx="733375" cy="422925"/>
            </a:xfrm>
            <a:custGeom>
              <a:rect b="b" l="l" r="r" t="t"/>
              <a:pathLst>
                <a:path extrusionOk="0" fill="none" h="16917" w="29335">
                  <a:moveTo>
                    <a:pt x="29334" y="8477"/>
                  </a:moveTo>
                  <a:lnTo>
                    <a:pt x="14612" y="1"/>
                  </a:lnTo>
                  <a:lnTo>
                    <a:pt x="1" y="8440"/>
                  </a:lnTo>
                  <a:lnTo>
                    <a:pt x="14723" y="16917"/>
                  </a:lnTo>
                  <a:lnTo>
                    <a:pt x="29334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9" name="Google Shape;3579;p23"/>
            <p:cNvSpPr/>
            <p:nvPr/>
          </p:nvSpPr>
          <p:spPr>
            <a:xfrm>
              <a:off x="5196725" y="3224150"/>
              <a:ext cx="734300" cy="422925"/>
            </a:xfrm>
            <a:custGeom>
              <a:rect b="b" l="l" r="r" t="t"/>
              <a:pathLst>
                <a:path extrusionOk="0" fill="none" h="16917" w="29372">
                  <a:moveTo>
                    <a:pt x="29371" y="8477"/>
                  </a:moveTo>
                  <a:lnTo>
                    <a:pt x="14649" y="1"/>
                  </a:lnTo>
                  <a:lnTo>
                    <a:pt x="1" y="8440"/>
                  </a:lnTo>
                  <a:lnTo>
                    <a:pt x="14723" y="16917"/>
                  </a:lnTo>
                  <a:lnTo>
                    <a:pt x="29371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0" name="Google Shape;3580;p23"/>
            <p:cNvSpPr/>
            <p:nvPr/>
          </p:nvSpPr>
          <p:spPr>
            <a:xfrm>
              <a:off x="1766125" y="2119050"/>
              <a:ext cx="734300" cy="423850"/>
            </a:xfrm>
            <a:custGeom>
              <a:rect b="b" l="l" r="r" t="t"/>
              <a:pathLst>
                <a:path extrusionOk="0" fill="none" h="16954" w="29372">
                  <a:moveTo>
                    <a:pt x="1" y="8440"/>
                  </a:moveTo>
                  <a:lnTo>
                    <a:pt x="14723" y="16953"/>
                  </a:lnTo>
                  <a:lnTo>
                    <a:pt x="29371" y="8514"/>
                  </a:lnTo>
                  <a:lnTo>
                    <a:pt x="14649" y="0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1" name="Google Shape;3581;p23"/>
            <p:cNvSpPr/>
            <p:nvPr/>
          </p:nvSpPr>
          <p:spPr>
            <a:xfrm>
              <a:off x="4820300" y="388220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29334" y="8477"/>
                  </a:moveTo>
                  <a:lnTo>
                    <a:pt x="14611" y="1"/>
                  </a:lnTo>
                  <a:lnTo>
                    <a:pt x="0" y="8440"/>
                  </a:lnTo>
                  <a:lnTo>
                    <a:pt x="14723" y="16954"/>
                  </a:lnTo>
                  <a:lnTo>
                    <a:pt x="29334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2" name="Google Shape;3582;p23"/>
            <p:cNvSpPr/>
            <p:nvPr/>
          </p:nvSpPr>
          <p:spPr>
            <a:xfrm>
              <a:off x="4438300" y="3661925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29334" y="8477"/>
                  </a:moveTo>
                  <a:lnTo>
                    <a:pt x="14611" y="0"/>
                  </a:lnTo>
                  <a:lnTo>
                    <a:pt x="0" y="8440"/>
                  </a:lnTo>
                  <a:lnTo>
                    <a:pt x="14723" y="16916"/>
                  </a:lnTo>
                  <a:lnTo>
                    <a:pt x="29334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3" name="Google Shape;3583;p23"/>
            <p:cNvSpPr/>
            <p:nvPr/>
          </p:nvSpPr>
          <p:spPr>
            <a:xfrm>
              <a:off x="3677075" y="3660075"/>
              <a:ext cx="734300" cy="423850"/>
            </a:xfrm>
            <a:custGeom>
              <a:rect b="b" l="l" r="r" t="t"/>
              <a:pathLst>
                <a:path extrusionOk="0" fill="none" h="16954" w="29372">
                  <a:moveTo>
                    <a:pt x="29371" y="8514"/>
                  </a:moveTo>
                  <a:lnTo>
                    <a:pt x="14649" y="0"/>
                  </a:lnTo>
                  <a:lnTo>
                    <a:pt x="1" y="8439"/>
                  </a:lnTo>
                  <a:lnTo>
                    <a:pt x="14723" y="16953"/>
                  </a:lnTo>
                  <a:lnTo>
                    <a:pt x="29371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4" name="Google Shape;3584;p23"/>
            <p:cNvSpPr/>
            <p:nvPr/>
          </p:nvSpPr>
          <p:spPr>
            <a:xfrm>
              <a:off x="4059075" y="3880350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29334" y="8514"/>
                  </a:moveTo>
                  <a:lnTo>
                    <a:pt x="14612" y="0"/>
                  </a:lnTo>
                  <a:lnTo>
                    <a:pt x="1" y="8477"/>
                  </a:lnTo>
                  <a:lnTo>
                    <a:pt x="14723" y="16953"/>
                  </a:lnTo>
                  <a:lnTo>
                    <a:pt x="29334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5" name="Google Shape;3585;p23"/>
            <p:cNvSpPr/>
            <p:nvPr/>
          </p:nvSpPr>
          <p:spPr>
            <a:xfrm>
              <a:off x="5199525" y="366285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29334" y="8514"/>
                  </a:moveTo>
                  <a:lnTo>
                    <a:pt x="14611" y="1"/>
                  </a:lnTo>
                  <a:lnTo>
                    <a:pt x="0" y="8440"/>
                  </a:lnTo>
                  <a:lnTo>
                    <a:pt x="14723" y="16954"/>
                  </a:lnTo>
                  <a:lnTo>
                    <a:pt x="29334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6" name="Google Shape;3586;p23"/>
            <p:cNvSpPr/>
            <p:nvPr/>
          </p:nvSpPr>
          <p:spPr>
            <a:xfrm>
              <a:off x="5957950" y="3225075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29334" y="8515"/>
                  </a:moveTo>
                  <a:lnTo>
                    <a:pt x="14648" y="1"/>
                  </a:lnTo>
                  <a:lnTo>
                    <a:pt x="0" y="8440"/>
                  </a:lnTo>
                  <a:lnTo>
                    <a:pt x="14723" y="16954"/>
                  </a:lnTo>
                  <a:lnTo>
                    <a:pt x="29334" y="851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7" name="Google Shape;3587;p23"/>
            <p:cNvSpPr/>
            <p:nvPr/>
          </p:nvSpPr>
          <p:spPr>
            <a:xfrm>
              <a:off x="5956075" y="2785450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14612" y="1"/>
                  </a:moveTo>
                  <a:lnTo>
                    <a:pt x="1" y="8440"/>
                  </a:lnTo>
                  <a:lnTo>
                    <a:pt x="14723" y="16954"/>
                  </a:lnTo>
                  <a:lnTo>
                    <a:pt x="29334" y="8514"/>
                  </a:lnTo>
                  <a:lnTo>
                    <a:pt x="1461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8" name="Google Shape;3588;p23"/>
            <p:cNvSpPr/>
            <p:nvPr/>
          </p:nvSpPr>
          <p:spPr>
            <a:xfrm>
              <a:off x="5581525" y="3883125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29334" y="8514"/>
                  </a:moveTo>
                  <a:lnTo>
                    <a:pt x="14611" y="1"/>
                  </a:lnTo>
                  <a:lnTo>
                    <a:pt x="0" y="8440"/>
                  </a:lnTo>
                  <a:lnTo>
                    <a:pt x="14723" y="16954"/>
                  </a:lnTo>
                  <a:lnTo>
                    <a:pt x="29334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9" name="Google Shape;3589;p23"/>
            <p:cNvSpPr/>
            <p:nvPr/>
          </p:nvSpPr>
          <p:spPr>
            <a:xfrm>
              <a:off x="3297850" y="3879425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29334" y="8514"/>
                  </a:moveTo>
                  <a:lnTo>
                    <a:pt x="14649" y="0"/>
                  </a:lnTo>
                  <a:lnTo>
                    <a:pt x="1" y="8439"/>
                  </a:lnTo>
                  <a:lnTo>
                    <a:pt x="14723" y="16953"/>
                  </a:lnTo>
                  <a:lnTo>
                    <a:pt x="29334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0" name="Google Shape;3590;p23"/>
            <p:cNvSpPr/>
            <p:nvPr/>
          </p:nvSpPr>
          <p:spPr>
            <a:xfrm>
              <a:off x="5960725" y="3664700"/>
              <a:ext cx="733375" cy="422925"/>
            </a:xfrm>
            <a:custGeom>
              <a:rect b="b" l="l" r="r" t="t"/>
              <a:pathLst>
                <a:path extrusionOk="0" fill="none" h="16917" w="29335">
                  <a:moveTo>
                    <a:pt x="29334" y="8478"/>
                  </a:moveTo>
                  <a:lnTo>
                    <a:pt x="14612" y="1"/>
                  </a:lnTo>
                  <a:lnTo>
                    <a:pt x="1" y="8440"/>
                  </a:lnTo>
                  <a:lnTo>
                    <a:pt x="14723" y="16917"/>
                  </a:lnTo>
                  <a:lnTo>
                    <a:pt x="29334" y="847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1" name="Google Shape;3591;p23"/>
            <p:cNvSpPr/>
            <p:nvPr/>
          </p:nvSpPr>
          <p:spPr>
            <a:xfrm>
              <a:off x="1010475" y="2996450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14723" y="16953"/>
                  </a:moveTo>
                  <a:lnTo>
                    <a:pt x="29334" y="8514"/>
                  </a:lnTo>
                  <a:lnTo>
                    <a:pt x="14612" y="0"/>
                  </a:lnTo>
                  <a:lnTo>
                    <a:pt x="1" y="8439"/>
                  </a:lnTo>
                  <a:lnTo>
                    <a:pt x="14723" y="1695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2" name="Google Shape;3592;p23"/>
            <p:cNvSpPr/>
            <p:nvPr/>
          </p:nvSpPr>
          <p:spPr>
            <a:xfrm>
              <a:off x="1385050" y="1898775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1" y="8439"/>
                  </a:moveTo>
                  <a:lnTo>
                    <a:pt x="14723" y="16953"/>
                  </a:lnTo>
                  <a:lnTo>
                    <a:pt x="29334" y="8514"/>
                  </a:lnTo>
                  <a:lnTo>
                    <a:pt x="14612" y="0"/>
                  </a:lnTo>
                  <a:lnTo>
                    <a:pt x="1" y="843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3" name="Google Shape;3593;p23"/>
            <p:cNvSpPr/>
            <p:nvPr/>
          </p:nvSpPr>
          <p:spPr>
            <a:xfrm>
              <a:off x="1012350" y="3436075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14723" y="16916"/>
                  </a:moveTo>
                  <a:lnTo>
                    <a:pt x="29334" y="8477"/>
                  </a:lnTo>
                  <a:lnTo>
                    <a:pt x="14648" y="0"/>
                  </a:lnTo>
                  <a:lnTo>
                    <a:pt x="0" y="8440"/>
                  </a:lnTo>
                  <a:lnTo>
                    <a:pt x="14723" y="1691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4" name="Google Shape;3594;p23"/>
            <p:cNvSpPr/>
            <p:nvPr/>
          </p:nvSpPr>
          <p:spPr>
            <a:xfrm>
              <a:off x="1015125" y="3875700"/>
              <a:ext cx="733375" cy="422925"/>
            </a:xfrm>
            <a:custGeom>
              <a:rect b="b" l="l" r="r" t="t"/>
              <a:pathLst>
                <a:path extrusionOk="0" fill="none" h="16917" w="29335">
                  <a:moveTo>
                    <a:pt x="29334" y="8477"/>
                  </a:moveTo>
                  <a:lnTo>
                    <a:pt x="14612" y="0"/>
                  </a:lnTo>
                  <a:lnTo>
                    <a:pt x="1" y="8440"/>
                  </a:lnTo>
                  <a:lnTo>
                    <a:pt x="14723" y="16916"/>
                  </a:lnTo>
                  <a:lnTo>
                    <a:pt x="29334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5" name="Google Shape;3595;p23"/>
            <p:cNvSpPr/>
            <p:nvPr/>
          </p:nvSpPr>
          <p:spPr>
            <a:xfrm>
              <a:off x="1007700" y="2556800"/>
              <a:ext cx="733350" cy="423875"/>
            </a:xfrm>
            <a:custGeom>
              <a:rect b="b" l="l" r="r" t="t"/>
              <a:pathLst>
                <a:path extrusionOk="0" fill="none" h="16955" w="29334">
                  <a:moveTo>
                    <a:pt x="14723" y="16954"/>
                  </a:moveTo>
                  <a:lnTo>
                    <a:pt x="29334" y="8515"/>
                  </a:lnTo>
                  <a:lnTo>
                    <a:pt x="14611" y="1"/>
                  </a:lnTo>
                  <a:lnTo>
                    <a:pt x="0" y="8440"/>
                  </a:lnTo>
                  <a:lnTo>
                    <a:pt x="14723" y="1695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6" name="Google Shape;3596;p23"/>
            <p:cNvSpPr/>
            <p:nvPr/>
          </p:nvSpPr>
          <p:spPr>
            <a:xfrm>
              <a:off x="2916775" y="3659125"/>
              <a:ext cx="733375" cy="422925"/>
            </a:xfrm>
            <a:custGeom>
              <a:rect b="b" l="l" r="r" t="t"/>
              <a:pathLst>
                <a:path extrusionOk="0" fill="none" h="16917" w="29335">
                  <a:moveTo>
                    <a:pt x="29334" y="8477"/>
                  </a:moveTo>
                  <a:lnTo>
                    <a:pt x="14612" y="1"/>
                  </a:lnTo>
                  <a:lnTo>
                    <a:pt x="1" y="8440"/>
                  </a:lnTo>
                  <a:lnTo>
                    <a:pt x="14686" y="16917"/>
                  </a:lnTo>
                  <a:lnTo>
                    <a:pt x="29334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7" name="Google Shape;3597;p23"/>
            <p:cNvSpPr/>
            <p:nvPr/>
          </p:nvSpPr>
          <p:spPr>
            <a:xfrm>
              <a:off x="1005850" y="2118125"/>
              <a:ext cx="733350" cy="422900"/>
            </a:xfrm>
            <a:custGeom>
              <a:rect b="b" l="l" r="r" t="t"/>
              <a:pathLst>
                <a:path extrusionOk="0" fill="none" h="16916" w="29334">
                  <a:moveTo>
                    <a:pt x="0" y="8439"/>
                  </a:moveTo>
                  <a:lnTo>
                    <a:pt x="14685" y="16916"/>
                  </a:lnTo>
                  <a:lnTo>
                    <a:pt x="29333" y="8477"/>
                  </a:lnTo>
                  <a:lnTo>
                    <a:pt x="14611" y="0"/>
                  </a:lnTo>
                  <a:lnTo>
                    <a:pt x="0" y="843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8" name="Google Shape;3598;p23"/>
            <p:cNvSpPr/>
            <p:nvPr/>
          </p:nvSpPr>
          <p:spPr>
            <a:xfrm>
              <a:off x="1394350" y="365635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29334" y="8477"/>
                  </a:moveTo>
                  <a:lnTo>
                    <a:pt x="14611" y="0"/>
                  </a:lnTo>
                  <a:lnTo>
                    <a:pt x="0" y="8440"/>
                  </a:lnTo>
                  <a:lnTo>
                    <a:pt x="14723" y="16953"/>
                  </a:lnTo>
                  <a:lnTo>
                    <a:pt x="29334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9" name="Google Shape;3599;p23"/>
            <p:cNvSpPr/>
            <p:nvPr/>
          </p:nvSpPr>
          <p:spPr>
            <a:xfrm>
              <a:off x="2536650" y="3877550"/>
              <a:ext cx="734275" cy="423850"/>
            </a:xfrm>
            <a:custGeom>
              <a:rect b="b" l="l" r="r" t="t"/>
              <a:pathLst>
                <a:path extrusionOk="0" fill="none" h="16954" w="29371">
                  <a:moveTo>
                    <a:pt x="29371" y="8514"/>
                  </a:moveTo>
                  <a:lnTo>
                    <a:pt x="14648" y="1"/>
                  </a:lnTo>
                  <a:lnTo>
                    <a:pt x="0" y="8477"/>
                  </a:lnTo>
                  <a:lnTo>
                    <a:pt x="14723" y="16954"/>
                  </a:lnTo>
                  <a:lnTo>
                    <a:pt x="29371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0" name="Google Shape;3600;p23"/>
            <p:cNvSpPr/>
            <p:nvPr/>
          </p:nvSpPr>
          <p:spPr>
            <a:xfrm>
              <a:off x="2155575" y="3657275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29334" y="8514"/>
                  </a:moveTo>
                  <a:lnTo>
                    <a:pt x="14611" y="1"/>
                  </a:lnTo>
                  <a:lnTo>
                    <a:pt x="0" y="8440"/>
                  </a:lnTo>
                  <a:lnTo>
                    <a:pt x="14723" y="16954"/>
                  </a:lnTo>
                  <a:lnTo>
                    <a:pt x="29334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1" name="Google Shape;3601;p23"/>
            <p:cNvSpPr/>
            <p:nvPr/>
          </p:nvSpPr>
          <p:spPr>
            <a:xfrm>
              <a:off x="1776350" y="3876625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29334" y="8514"/>
                  </a:moveTo>
                  <a:lnTo>
                    <a:pt x="14612" y="1"/>
                  </a:lnTo>
                  <a:lnTo>
                    <a:pt x="1" y="8440"/>
                  </a:lnTo>
                  <a:lnTo>
                    <a:pt x="14723" y="16954"/>
                  </a:lnTo>
                  <a:lnTo>
                    <a:pt x="29334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2" name="Google Shape;3602;p23"/>
            <p:cNvSpPr/>
            <p:nvPr/>
          </p:nvSpPr>
          <p:spPr>
            <a:xfrm>
              <a:off x="635925" y="4094125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14611" y="0"/>
                  </a:moveTo>
                  <a:lnTo>
                    <a:pt x="0" y="8439"/>
                  </a:lnTo>
                  <a:lnTo>
                    <a:pt x="14723" y="16953"/>
                  </a:lnTo>
                  <a:lnTo>
                    <a:pt x="29334" y="8514"/>
                  </a:lnTo>
                  <a:lnTo>
                    <a:pt x="1461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3" name="Google Shape;3603;p23"/>
            <p:cNvSpPr/>
            <p:nvPr/>
          </p:nvSpPr>
          <p:spPr>
            <a:xfrm>
              <a:off x="5782275" y="4762375"/>
              <a:ext cx="338350" cy="97625"/>
            </a:xfrm>
            <a:custGeom>
              <a:rect b="b" l="l" r="r" t="t"/>
              <a:pathLst>
                <a:path extrusionOk="0" fill="none" h="3905" w="13534">
                  <a:moveTo>
                    <a:pt x="1" y="3905"/>
                  </a:moveTo>
                  <a:lnTo>
                    <a:pt x="13533" y="3905"/>
                  </a:lnTo>
                  <a:lnTo>
                    <a:pt x="6767" y="1"/>
                  </a:lnTo>
                  <a:lnTo>
                    <a:pt x="1" y="390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4" name="Google Shape;3604;p23"/>
            <p:cNvSpPr/>
            <p:nvPr/>
          </p:nvSpPr>
          <p:spPr>
            <a:xfrm>
              <a:off x="5965375" y="4543050"/>
              <a:ext cx="733375" cy="316950"/>
            </a:xfrm>
            <a:custGeom>
              <a:rect b="b" l="l" r="r" t="t"/>
              <a:pathLst>
                <a:path extrusionOk="0" fill="none" h="12678" w="29335">
                  <a:moveTo>
                    <a:pt x="14612" y="0"/>
                  </a:moveTo>
                  <a:lnTo>
                    <a:pt x="1" y="8439"/>
                  </a:lnTo>
                  <a:lnTo>
                    <a:pt x="7325" y="12678"/>
                  </a:lnTo>
                  <a:lnTo>
                    <a:pt x="22122" y="12678"/>
                  </a:lnTo>
                  <a:lnTo>
                    <a:pt x="29334" y="8514"/>
                  </a:lnTo>
                  <a:lnTo>
                    <a:pt x="1461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5" name="Google Shape;3605;p23"/>
            <p:cNvSpPr/>
            <p:nvPr/>
          </p:nvSpPr>
          <p:spPr>
            <a:xfrm>
              <a:off x="2911200" y="2779875"/>
              <a:ext cx="734300" cy="423850"/>
            </a:xfrm>
            <a:custGeom>
              <a:rect b="b" l="l" r="r" t="t"/>
              <a:pathLst>
                <a:path extrusionOk="0" fill="none" h="16954" w="29372">
                  <a:moveTo>
                    <a:pt x="29372" y="8514"/>
                  </a:moveTo>
                  <a:lnTo>
                    <a:pt x="14649" y="1"/>
                  </a:lnTo>
                  <a:lnTo>
                    <a:pt x="1" y="8440"/>
                  </a:lnTo>
                  <a:lnTo>
                    <a:pt x="14723" y="16954"/>
                  </a:lnTo>
                  <a:lnTo>
                    <a:pt x="29372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6" name="Google Shape;3606;p23"/>
            <p:cNvSpPr/>
            <p:nvPr/>
          </p:nvSpPr>
          <p:spPr>
            <a:xfrm>
              <a:off x="4442950" y="4540250"/>
              <a:ext cx="733350" cy="319750"/>
            </a:xfrm>
            <a:custGeom>
              <a:rect b="b" l="l" r="r" t="t"/>
              <a:pathLst>
                <a:path extrusionOk="0" fill="none" h="12790" w="29334">
                  <a:moveTo>
                    <a:pt x="14648" y="0"/>
                  </a:moveTo>
                  <a:lnTo>
                    <a:pt x="0" y="8440"/>
                  </a:lnTo>
                  <a:lnTo>
                    <a:pt x="7510" y="12790"/>
                  </a:lnTo>
                  <a:lnTo>
                    <a:pt x="21935" y="12790"/>
                  </a:lnTo>
                  <a:lnTo>
                    <a:pt x="29334" y="8514"/>
                  </a:lnTo>
                  <a:lnTo>
                    <a:pt x="146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7" name="Google Shape;3607;p23"/>
            <p:cNvSpPr/>
            <p:nvPr/>
          </p:nvSpPr>
          <p:spPr>
            <a:xfrm>
              <a:off x="5019200" y="4760525"/>
              <a:ext cx="343000" cy="99475"/>
            </a:xfrm>
            <a:custGeom>
              <a:rect b="b" l="l" r="r" t="t"/>
              <a:pathLst>
                <a:path extrusionOk="0" fill="none" h="3979" w="13720">
                  <a:moveTo>
                    <a:pt x="1" y="3979"/>
                  </a:moveTo>
                  <a:lnTo>
                    <a:pt x="13719" y="3979"/>
                  </a:lnTo>
                  <a:lnTo>
                    <a:pt x="6841" y="1"/>
                  </a:lnTo>
                  <a:lnTo>
                    <a:pt x="1" y="397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8" name="Google Shape;3608;p23"/>
            <p:cNvSpPr/>
            <p:nvPr/>
          </p:nvSpPr>
          <p:spPr>
            <a:xfrm>
              <a:off x="6545350" y="4763325"/>
              <a:ext cx="333700" cy="96675"/>
            </a:xfrm>
            <a:custGeom>
              <a:rect b="b" l="l" r="r" t="t"/>
              <a:pathLst>
                <a:path extrusionOk="0" fill="none" h="3867" w="13348">
                  <a:moveTo>
                    <a:pt x="1" y="3867"/>
                  </a:moveTo>
                  <a:lnTo>
                    <a:pt x="13348" y="3867"/>
                  </a:lnTo>
                  <a:lnTo>
                    <a:pt x="6693" y="0"/>
                  </a:lnTo>
                  <a:lnTo>
                    <a:pt x="1" y="386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9" name="Google Shape;3609;p23"/>
            <p:cNvSpPr/>
            <p:nvPr/>
          </p:nvSpPr>
          <p:spPr>
            <a:xfrm>
              <a:off x="1771700" y="2998300"/>
              <a:ext cx="733375" cy="422925"/>
            </a:xfrm>
            <a:custGeom>
              <a:rect b="b" l="l" r="r" t="t"/>
              <a:pathLst>
                <a:path extrusionOk="0" fill="none" h="16917" w="29335">
                  <a:moveTo>
                    <a:pt x="29334" y="8477"/>
                  </a:moveTo>
                  <a:lnTo>
                    <a:pt x="14612" y="0"/>
                  </a:lnTo>
                  <a:lnTo>
                    <a:pt x="1" y="8440"/>
                  </a:lnTo>
                  <a:lnTo>
                    <a:pt x="14686" y="16916"/>
                  </a:lnTo>
                  <a:lnTo>
                    <a:pt x="29334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0" name="Google Shape;3610;p23"/>
            <p:cNvSpPr/>
            <p:nvPr/>
          </p:nvSpPr>
          <p:spPr>
            <a:xfrm>
              <a:off x="5953300" y="2346750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14611" y="1"/>
                  </a:moveTo>
                  <a:lnTo>
                    <a:pt x="0" y="8440"/>
                  </a:lnTo>
                  <a:lnTo>
                    <a:pt x="14723" y="16917"/>
                  </a:lnTo>
                  <a:lnTo>
                    <a:pt x="29334" y="8477"/>
                  </a:lnTo>
                  <a:lnTo>
                    <a:pt x="1461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1" name="Google Shape;3611;p23"/>
            <p:cNvSpPr/>
            <p:nvPr/>
          </p:nvSpPr>
          <p:spPr>
            <a:xfrm>
              <a:off x="2532000" y="2999225"/>
              <a:ext cx="734275" cy="423850"/>
            </a:xfrm>
            <a:custGeom>
              <a:rect b="b" l="l" r="r" t="t"/>
              <a:pathLst>
                <a:path extrusionOk="0" fill="none" h="16954" w="29371">
                  <a:moveTo>
                    <a:pt x="29371" y="8514"/>
                  </a:moveTo>
                  <a:lnTo>
                    <a:pt x="14648" y="1"/>
                  </a:lnTo>
                  <a:lnTo>
                    <a:pt x="0" y="8440"/>
                  </a:lnTo>
                  <a:lnTo>
                    <a:pt x="14723" y="16954"/>
                  </a:lnTo>
                  <a:lnTo>
                    <a:pt x="29371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2" name="Google Shape;3612;p23"/>
            <p:cNvSpPr/>
            <p:nvPr/>
          </p:nvSpPr>
          <p:spPr>
            <a:xfrm>
              <a:off x="2150925" y="277895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29334" y="8477"/>
                  </a:moveTo>
                  <a:lnTo>
                    <a:pt x="14611" y="0"/>
                  </a:lnTo>
                  <a:lnTo>
                    <a:pt x="0" y="8440"/>
                  </a:lnTo>
                  <a:lnTo>
                    <a:pt x="14723" y="16954"/>
                  </a:lnTo>
                  <a:lnTo>
                    <a:pt x="29334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3" name="Google Shape;3613;p23"/>
            <p:cNvSpPr/>
            <p:nvPr/>
          </p:nvSpPr>
          <p:spPr>
            <a:xfrm>
              <a:off x="4255200" y="4759600"/>
              <a:ext cx="348550" cy="100400"/>
            </a:xfrm>
            <a:custGeom>
              <a:rect b="b" l="l" r="r" t="t"/>
              <a:pathLst>
                <a:path extrusionOk="0" fill="none" h="4016" w="13942">
                  <a:moveTo>
                    <a:pt x="0" y="4016"/>
                  </a:moveTo>
                  <a:lnTo>
                    <a:pt x="13942" y="4016"/>
                  </a:lnTo>
                  <a:lnTo>
                    <a:pt x="6990" y="0"/>
                  </a:lnTo>
                  <a:lnTo>
                    <a:pt x="0" y="401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4" name="Google Shape;3614;p23"/>
            <p:cNvSpPr/>
            <p:nvPr/>
          </p:nvSpPr>
          <p:spPr>
            <a:xfrm>
              <a:off x="1201950" y="4754025"/>
              <a:ext cx="367150" cy="105975"/>
            </a:xfrm>
            <a:custGeom>
              <a:rect b="b" l="l" r="r" t="t"/>
              <a:pathLst>
                <a:path extrusionOk="0" fill="none" h="4239" w="14686">
                  <a:moveTo>
                    <a:pt x="1" y="4239"/>
                  </a:moveTo>
                  <a:lnTo>
                    <a:pt x="14686" y="4239"/>
                  </a:lnTo>
                  <a:lnTo>
                    <a:pt x="7325" y="0"/>
                  </a:lnTo>
                  <a:lnTo>
                    <a:pt x="1" y="423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5" name="Google Shape;3615;p23"/>
            <p:cNvSpPr/>
            <p:nvPr/>
          </p:nvSpPr>
          <p:spPr>
            <a:xfrm>
              <a:off x="1399000" y="4534675"/>
              <a:ext cx="733350" cy="325325"/>
            </a:xfrm>
            <a:custGeom>
              <a:rect b="b" l="l" r="r" t="t"/>
              <a:pathLst>
                <a:path extrusionOk="0" fill="none" h="13013" w="29334">
                  <a:moveTo>
                    <a:pt x="14611" y="0"/>
                  </a:moveTo>
                  <a:lnTo>
                    <a:pt x="0" y="8440"/>
                  </a:lnTo>
                  <a:lnTo>
                    <a:pt x="7882" y="13013"/>
                  </a:lnTo>
                  <a:lnTo>
                    <a:pt x="21564" y="13013"/>
                  </a:lnTo>
                  <a:lnTo>
                    <a:pt x="29334" y="8514"/>
                  </a:lnTo>
                  <a:lnTo>
                    <a:pt x="1461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6" name="Google Shape;3616;p23"/>
            <p:cNvSpPr/>
            <p:nvPr/>
          </p:nvSpPr>
          <p:spPr>
            <a:xfrm>
              <a:off x="437950" y="4753100"/>
              <a:ext cx="372725" cy="106900"/>
            </a:xfrm>
            <a:custGeom>
              <a:rect b="b" l="l" r="r" t="t"/>
              <a:pathLst>
                <a:path extrusionOk="0" fill="none" h="4276" w="14909">
                  <a:moveTo>
                    <a:pt x="0" y="4276"/>
                  </a:moveTo>
                  <a:lnTo>
                    <a:pt x="14909" y="4276"/>
                  </a:lnTo>
                  <a:lnTo>
                    <a:pt x="7436" y="0"/>
                  </a:lnTo>
                  <a:lnTo>
                    <a:pt x="0" y="427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7" name="Google Shape;3617;p23"/>
            <p:cNvSpPr/>
            <p:nvPr/>
          </p:nvSpPr>
          <p:spPr>
            <a:xfrm>
              <a:off x="637775" y="4533750"/>
              <a:ext cx="733350" cy="326250"/>
            </a:xfrm>
            <a:custGeom>
              <a:rect b="b" l="l" r="r" t="t"/>
              <a:pathLst>
                <a:path extrusionOk="0" fill="none" h="13050" w="29334">
                  <a:moveTo>
                    <a:pt x="14649" y="0"/>
                  </a:moveTo>
                  <a:lnTo>
                    <a:pt x="1" y="8440"/>
                  </a:lnTo>
                  <a:lnTo>
                    <a:pt x="7994" y="13050"/>
                  </a:lnTo>
                  <a:lnTo>
                    <a:pt x="21452" y="13050"/>
                  </a:lnTo>
                  <a:lnTo>
                    <a:pt x="29334" y="8477"/>
                  </a:lnTo>
                  <a:lnTo>
                    <a:pt x="1464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8" name="Google Shape;3618;p23"/>
            <p:cNvSpPr/>
            <p:nvPr/>
          </p:nvSpPr>
          <p:spPr>
            <a:xfrm>
              <a:off x="3682650" y="4539325"/>
              <a:ext cx="733375" cy="320675"/>
            </a:xfrm>
            <a:custGeom>
              <a:rect b="b" l="l" r="r" t="t"/>
              <a:pathLst>
                <a:path extrusionOk="0" fill="none" h="12827" w="29335">
                  <a:moveTo>
                    <a:pt x="14612" y="0"/>
                  </a:moveTo>
                  <a:lnTo>
                    <a:pt x="1" y="8440"/>
                  </a:lnTo>
                  <a:lnTo>
                    <a:pt x="7585" y="12827"/>
                  </a:lnTo>
                  <a:lnTo>
                    <a:pt x="21824" y="12827"/>
                  </a:lnTo>
                  <a:lnTo>
                    <a:pt x="29334" y="8477"/>
                  </a:lnTo>
                  <a:lnTo>
                    <a:pt x="1461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9" name="Google Shape;3619;p23"/>
            <p:cNvSpPr/>
            <p:nvPr/>
          </p:nvSpPr>
          <p:spPr>
            <a:xfrm>
              <a:off x="1965025" y="4754950"/>
              <a:ext cx="362525" cy="105050"/>
            </a:xfrm>
            <a:custGeom>
              <a:rect b="b" l="l" r="r" t="t"/>
              <a:pathLst>
                <a:path extrusionOk="0" fill="none" h="4202" w="14501">
                  <a:moveTo>
                    <a:pt x="1" y="4202"/>
                  </a:moveTo>
                  <a:lnTo>
                    <a:pt x="14500" y="4202"/>
                  </a:lnTo>
                  <a:lnTo>
                    <a:pt x="7250" y="1"/>
                  </a:lnTo>
                  <a:lnTo>
                    <a:pt x="1" y="420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0" name="Google Shape;3620;p23"/>
            <p:cNvSpPr/>
            <p:nvPr/>
          </p:nvSpPr>
          <p:spPr>
            <a:xfrm>
              <a:off x="3492125" y="4757750"/>
              <a:ext cx="352275" cy="102250"/>
            </a:xfrm>
            <a:custGeom>
              <a:rect b="b" l="l" r="r" t="t"/>
              <a:pathLst>
                <a:path extrusionOk="0" fill="none" h="4090" w="14091">
                  <a:moveTo>
                    <a:pt x="0" y="4090"/>
                  </a:moveTo>
                  <a:lnTo>
                    <a:pt x="14091" y="4090"/>
                  </a:lnTo>
                  <a:lnTo>
                    <a:pt x="7064" y="0"/>
                  </a:lnTo>
                  <a:lnTo>
                    <a:pt x="0" y="409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1" name="Google Shape;3621;p23"/>
            <p:cNvSpPr/>
            <p:nvPr/>
          </p:nvSpPr>
          <p:spPr>
            <a:xfrm>
              <a:off x="2160225" y="4536525"/>
              <a:ext cx="733350" cy="323475"/>
            </a:xfrm>
            <a:custGeom>
              <a:rect b="b" l="l" r="r" t="t"/>
              <a:pathLst>
                <a:path extrusionOk="0" fill="none" h="12939" w="29334">
                  <a:moveTo>
                    <a:pt x="14611" y="1"/>
                  </a:moveTo>
                  <a:lnTo>
                    <a:pt x="0" y="8440"/>
                  </a:lnTo>
                  <a:lnTo>
                    <a:pt x="7807" y="12939"/>
                  </a:lnTo>
                  <a:lnTo>
                    <a:pt x="21638" y="12939"/>
                  </a:lnTo>
                  <a:lnTo>
                    <a:pt x="29334" y="8477"/>
                  </a:lnTo>
                  <a:lnTo>
                    <a:pt x="1461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2" name="Google Shape;3622;p23"/>
            <p:cNvSpPr/>
            <p:nvPr/>
          </p:nvSpPr>
          <p:spPr>
            <a:xfrm>
              <a:off x="2921425" y="4537450"/>
              <a:ext cx="733375" cy="322550"/>
            </a:xfrm>
            <a:custGeom>
              <a:rect b="b" l="l" r="r" t="t"/>
              <a:pathLst>
                <a:path extrusionOk="0" fill="none" h="12902" w="29335">
                  <a:moveTo>
                    <a:pt x="14612" y="1"/>
                  </a:moveTo>
                  <a:lnTo>
                    <a:pt x="1" y="8440"/>
                  </a:lnTo>
                  <a:lnTo>
                    <a:pt x="7697" y="12902"/>
                  </a:lnTo>
                  <a:lnTo>
                    <a:pt x="21713" y="12902"/>
                  </a:lnTo>
                  <a:lnTo>
                    <a:pt x="29334" y="8515"/>
                  </a:lnTo>
                  <a:lnTo>
                    <a:pt x="1461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3" name="Google Shape;3623;p23"/>
            <p:cNvSpPr/>
            <p:nvPr/>
          </p:nvSpPr>
          <p:spPr>
            <a:xfrm>
              <a:off x="2729050" y="4756800"/>
              <a:ext cx="356925" cy="103200"/>
            </a:xfrm>
            <a:custGeom>
              <a:rect b="b" l="l" r="r" t="t"/>
              <a:pathLst>
                <a:path extrusionOk="0" fill="none" h="4128" w="14277">
                  <a:moveTo>
                    <a:pt x="0" y="4128"/>
                  </a:moveTo>
                  <a:lnTo>
                    <a:pt x="14276" y="4128"/>
                  </a:lnTo>
                  <a:lnTo>
                    <a:pt x="7138" y="1"/>
                  </a:lnTo>
                  <a:lnTo>
                    <a:pt x="0" y="412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4" name="Google Shape;3624;p23"/>
            <p:cNvSpPr/>
            <p:nvPr/>
          </p:nvSpPr>
          <p:spPr>
            <a:xfrm>
              <a:off x="4431800" y="2343975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0" y="8440"/>
                  </a:moveTo>
                  <a:lnTo>
                    <a:pt x="14685" y="16916"/>
                  </a:lnTo>
                  <a:lnTo>
                    <a:pt x="29334" y="8477"/>
                  </a:lnTo>
                  <a:lnTo>
                    <a:pt x="14611" y="0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5" name="Google Shape;3625;p23"/>
            <p:cNvSpPr/>
            <p:nvPr/>
          </p:nvSpPr>
          <p:spPr>
            <a:xfrm>
              <a:off x="3670575" y="234210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0" y="8440"/>
                  </a:moveTo>
                  <a:lnTo>
                    <a:pt x="14723" y="16954"/>
                  </a:lnTo>
                  <a:lnTo>
                    <a:pt x="29334" y="8515"/>
                  </a:lnTo>
                  <a:lnTo>
                    <a:pt x="14611" y="1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6" name="Google Shape;3626;p23"/>
            <p:cNvSpPr/>
            <p:nvPr/>
          </p:nvSpPr>
          <p:spPr>
            <a:xfrm>
              <a:off x="2148125" y="2339325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1" y="8440"/>
                  </a:moveTo>
                  <a:lnTo>
                    <a:pt x="14723" y="16953"/>
                  </a:lnTo>
                  <a:lnTo>
                    <a:pt x="29334" y="8514"/>
                  </a:lnTo>
                  <a:lnTo>
                    <a:pt x="14612" y="0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7" name="Google Shape;3627;p23"/>
            <p:cNvSpPr/>
            <p:nvPr/>
          </p:nvSpPr>
          <p:spPr>
            <a:xfrm>
              <a:off x="2530125" y="2559600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1" y="8440"/>
                  </a:moveTo>
                  <a:lnTo>
                    <a:pt x="14723" y="16954"/>
                  </a:lnTo>
                  <a:lnTo>
                    <a:pt x="29334" y="8514"/>
                  </a:lnTo>
                  <a:lnTo>
                    <a:pt x="14612" y="1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8" name="Google Shape;3628;p23"/>
            <p:cNvSpPr/>
            <p:nvPr/>
          </p:nvSpPr>
          <p:spPr>
            <a:xfrm>
              <a:off x="3291350" y="2561450"/>
              <a:ext cx="733375" cy="422925"/>
            </a:xfrm>
            <a:custGeom>
              <a:rect b="b" l="l" r="r" t="t"/>
              <a:pathLst>
                <a:path extrusionOk="0" fill="none" h="16917" w="29335">
                  <a:moveTo>
                    <a:pt x="1" y="8440"/>
                  </a:moveTo>
                  <a:lnTo>
                    <a:pt x="14686" y="16917"/>
                  </a:lnTo>
                  <a:lnTo>
                    <a:pt x="29334" y="8477"/>
                  </a:lnTo>
                  <a:lnTo>
                    <a:pt x="14612" y="1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9" name="Google Shape;3629;p23"/>
            <p:cNvSpPr/>
            <p:nvPr/>
          </p:nvSpPr>
          <p:spPr>
            <a:xfrm>
              <a:off x="2909350" y="2341175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1" y="8440"/>
                  </a:moveTo>
                  <a:lnTo>
                    <a:pt x="14723" y="16917"/>
                  </a:lnTo>
                  <a:lnTo>
                    <a:pt x="29334" y="8477"/>
                  </a:lnTo>
                  <a:lnTo>
                    <a:pt x="14611" y="1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0" name="Google Shape;3630;p23"/>
            <p:cNvSpPr/>
            <p:nvPr/>
          </p:nvSpPr>
          <p:spPr>
            <a:xfrm>
              <a:off x="1768925" y="2558675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0" y="8440"/>
                  </a:moveTo>
                  <a:lnTo>
                    <a:pt x="14723" y="16916"/>
                  </a:lnTo>
                  <a:lnTo>
                    <a:pt x="29334" y="8477"/>
                  </a:lnTo>
                  <a:lnTo>
                    <a:pt x="14611" y="0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1" name="Google Shape;3631;p23"/>
            <p:cNvSpPr/>
            <p:nvPr/>
          </p:nvSpPr>
          <p:spPr>
            <a:xfrm>
              <a:off x="1773575" y="343700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29333" y="8514"/>
                  </a:moveTo>
                  <a:lnTo>
                    <a:pt x="14611" y="0"/>
                  </a:lnTo>
                  <a:lnTo>
                    <a:pt x="0" y="8440"/>
                  </a:lnTo>
                  <a:lnTo>
                    <a:pt x="14723" y="16953"/>
                  </a:lnTo>
                  <a:lnTo>
                    <a:pt x="29333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2" name="Google Shape;3632;p23"/>
            <p:cNvSpPr/>
            <p:nvPr/>
          </p:nvSpPr>
          <p:spPr>
            <a:xfrm>
              <a:off x="1391550" y="3216725"/>
              <a:ext cx="734300" cy="423850"/>
            </a:xfrm>
            <a:custGeom>
              <a:rect b="b" l="l" r="r" t="t"/>
              <a:pathLst>
                <a:path extrusionOk="0" fill="none" h="16954" w="29372">
                  <a:moveTo>
                    <a:pt x="29371" y="8514"/>
                  </a:moveTo>
                  <a:lnTo>
                    <a:pt x="14649" y="0"/>
                  </a:lnTo>
                  <a:lnTo>
                    <a:pt x="1" y="8440"/>
                  </a:lnTo>
                  <a:lnTo>
                    <a:pt x="14723" y="16953"/>
                  </a:lnTo>
                  <a:lnTo>
                    <a:pt x="29371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3" name="Google Shape;3633;p23"/>
            <p:cNvSpPr/>
            <p:nvPr/>
          </p:nvSpPr>
          <p:spPr>
            <a:xfrm>
              <a:off x="1386900" y="2338400"/>
              <a:ext cx="733375" cy="422925"/>
            </a:xfrm>
            <a:custGeom>
              <a:rect b="b" l="l" r="r" t="t"/>
              <a:pathLst>
                <a:path extrusionOk="0" fill="none" h="16917" w="29335">
                  <a:moveTo>
                    <a:pt x="1" y="8440"/>
                  </a:moveTo>
                  <a:lnTo>
                    <a:pt x="14723" y="16916"/>
                  </a:lnTo>
                  <a:lnTo>
                    <a:pt x="29334" y="8477"/>
                  </a:lnTo>
                  <a:lnTo>
                    <a:pt x="14649" y="0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4" name="Google Shape;3634;p23"/>
            <p:cNvSpPr/>
            <p:nvPr/>
          </p:nvSpPr>
          <p:spPr>
            <a:xfrm>
              <a:off x="1389700" y="277710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14723" y="16953"/>
                  </a:moveTo>
                  <a:lnTo>
                    <a:pt x="29334" y="8514"/>
                  </a:lnTo>
                  <a:lnTo>
                    <a:pt x="14611" y="0"/>
                  </a:lnTo>
                  <a:lnTo>
                    <a:pt x="1" y="8439"/>
                  </a:lnTo>
                  <a:lnTo>
                    <a:pt x="14723" y="1695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5" name="Google Shape;3635;p23"/>
            <p:cNvSpPr/>
            <p:nvPr/>
          </p:nvSpPr>
          <p:spPr>
            <a:xfrm>
              <a:off x="4054425" y="3002025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29334" y="8514"/>
                  </a:moveTo>
                  <a:lnTo>
                    <a:pt x="14612" y="0"/>
                  </a:lnTo>
                  <a:lnTo>
                    <a:pt x="1" y="8440"/>
                  </a:lnTo>
                  <a:lnTo>
                    <a:pt x="14723" y="16953"/>
                  </a:lnTo>
                  <a:lnTo>
                    <a:pt x="29334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6" name="Google Shape;3636;p23"/>
            <p:cNvSpPr/>
            <p:nvPr/>
          </p:nvSpPr>
          <p:spPr>
            <a:xfrm>
              <a:off x="4815650" y="3002950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29334" y="8514"/>
                  </a:moveTo>
                  <a:lnTo>
                    <a:pt x="14612" y="0"/>
                  </a:lnTo>
                  <a:lnTo>
                    <a:pt x="1" y="8477"/>
                  </a:lnTo>
                  <a:lnTo>
                    <a:pt x="14723" y="16953"/>
                  </a:lnTo>
                  <a:lnTo>
                    <a:pt x="29334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7" name="Google Shape;3637;p23"/>
            <p:cNvSpPr/>
            <p:nvPr/>
          </p:nvSpPr>
          <p:spPr>
            <a:xfrm>
              <a:off x="3293225" y="300015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29333" y="8515"/>
                  </a:moveTo>
                  <a:lnTo>
                    <a:pt x="14611" y="1"/>
                  </a:lnTo>
                  <a:lnTo>
                    <a:pt x="0" y="8477"/>
                  </a:lnTo>
                  <a:lnTo>
                    <a:pt x="14723" y="16954"/>
                  </a:lnTo>
                  <a:lnTo>
                    <a:pt x="29333" y="851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8" name="Google Shape;3638;p23"/>
            <p:cNvSpPr/>
            <p:nvPr/>
          </p:nvSpPr>
          <p:spPr>
            <a:xfrm>
              <a:off x="4433650" y="2782675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29334" y="8514"/>
                  </a:moveTo>
                  <a:lnTo>
                    <a:pt x="14611" y="0"/>
                  </a:lnTo>
                  <a:lnTo>
                    <a:pt x="0" y="8440"/>
                  </a:lnTo>
                  <a:lnTo>
                    <a:pt x="14723" y="16953"/>
                  </a:lnTo>
                  <a:lnTo>
                    <a:pt x="29334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9" name="Google Shape;3639;p23"/>
            <p:cNvSpPr/>
            <p:nvPr/>
          </p:nvSpPr>
          <p:spPr>
            <a:xfrm>
              <a:off x="3672425" y="2781750"/>
              <a:ext cx="733375" cy="422900"/>
            </a:xfrm>
            <a:custGeom>
              <a:rect b="b" l="l" r="r" t="t"/>
              <a:pathLst>
                <a:path extrusionOk="0" fill="none" h="16916" w="29335">
                  <a:moveTo>
                    <a:pt x="29334" y="8477"/>
                  </a:moveTo>
                  <a:lnTo>
                    <a:pt x="14649" y="0"/>
                  </a:lnTo>
                  <a:lnTo>
                    <a:pt x="1" y="8439"/>
                  </a:lnTo>
                  <a:lnTo>
                    <a:pt x="14723" y="16916"/>
                  </a:lnTo>
                  <a:lnTo>
                    <a:pt x="29334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0" name="Google Shape;3640;p23"/>
            <p:cNvSpPr/>
            <p:nvPr/>
          </p:nvSpPr>
          <p:spPr>
            <a:xfrm>
              <a:off x="5192075" y="2344900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29334" y="8514"/>
                  </a:moveTo>
                  <a:lnTo>
                    <a:pt x="14649" y="0"/>
                  </a:lnTo>
                  <a:lnTo>
                    <a:pt x="1" y="8440"/>
                  </a:lnTo>
                  <a:lnTo>
                    <a:pt x="14723" y="16954"/>
                  </a:lnTo>
                  <a:lnTo>
                    <a:pt x="29334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1" name="Google Shape;3641;p23"/>
            <p:cNvSpPr/>
            <p:nvPr/>
          </p:nvSpPr>
          <p:spPr>
            <a:xfrm>
              <a:off x="2152775" y="3218575"/>
              <a:ext cx="733375" cy="422925"/>
            </a:xfrm>
            <a:custGeom>
              <a:rect b="b" l="l" r="r" t="t"/>
              <a:pathLst>
                <a:path extrusionOk="0" fill="none" h="16917" w="29335">
                  <a:moveTo>
                    <a:pt x="29334" y="8477"/>
                  </a:moveTo>
                  <a:lnTo>
                    <a:pt x="14649" y="1"/>
                  </a:lnTo>
                  <a:lnTo>
                    <a:pt x="1" y="8440"/>
                  </a:lnTo>
                  <a:lnTo>
                    <a:pt x="14723" y="16917"/>
                  </a:lnTo>
                  <a:lnTo>
                    <a:pt x="29334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2" name="Google Shape;3642;p23"/>
            <p:cNvSpPr/>
            <p:nvPr/>
          </p:nvSpPr>
          <p:spPr>
            <a:xfrm>
              <a:off x="4812875" y="2564250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0" y="8440"/>
                  </a:moveTo>
                  <a:lnTo>
                    <a:pt x="14723" y="16916"/>
                  </a:lnTo>
                  <a:lnTo>
                    <a:pt x="29333" y="8477"/>
                  </a:lnTo>
                  <a:lnTo>
                    <a:pt x="14611" y="0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3" name="Google Shape;3643;p23"/>
            <p:cNvSpPr/>
            <p:nvPr/>
          </p:nvSpPr>
          <p:spPr>
            <a:xfrm>
              <a:off x="4051650" y="2562400"/>
              <a:ext cx="734275" cy="423850"/>
            </a:xfrm>
            <a:custGeom>
              <a:rect b="b" l="l" r="r" t="t"/>
              <a:pathLst>
                <a:path extrusionOk="0" fill="none" h="16954" w="29371">
                  <a:moveTo>
                    <a:pt x="0" y="8439"/>
                  </a:moveTo>
                  <a:lnTo>
                    <a:pt x="14723" y="16953"/>
                  </a:lnTo>
                  <a:lnTo>
                    <a:pt x="29371" y="8514"/>
                  </a:lnTo>
                  <a:lnTo>
                    <a:pt x="14648" y="0"/>
                  </a:lnTo>
                  <a:lnTo>
                    <a:pt x="0" y="843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4" name="Google Shape;3644;p23"/>
            <p:cNvSpPr/>
            <p:nvPr/>
          </p:nvSpPr>
          <p:spPr>
            <a:xfrm>
              <a:off x="5194875" y="2784525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29334" y="8477"/>
                  </a:moveTo>
                  <a:lnTo>
                    <a:pt x="14611" y="1"/>
                  </a:lnTo>
                  <a:lnTo>
                    <a:pt x="0" y="8440"/>
                  </a:lnTo>
                  <a:lnTo>
                    <a:pt x="14723" y="16916"/>
                  </a:lnTo>
                  <a:lnTo>
                    <a:pt x="29334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5" name="Google Shape;3645;p23"/>
            <p:cNvSpPr/>
            <p:nvPr/>
          </p:nvSpPr>
          <p:spPr>
            <a:xfrm>
              <a:off x="5204150" y="4542100"/>
              <a:ext cx="733375" cy="317900"/>
            </a:xfrm>
            <a:custGeom>
              <a:rect b="b" l="l" r="r" t="t"/>
              <a:pathLst>
                <a:path extrusionOk="0" fill="none" h="12716" w="29335">
                  <a:moveTo>
                    <a:pt x="14612" y="1"/>
                  </a:moveTo>
                  <a:lnTo>
                    <a:pt x="1" y="8440"/>
                  </a:lnTo>
                  <a:lnTo>
                    <a:pt x="7437" y="12716"/>
                  </a:lnTo>
                  <a:lnTo>
                    <a:pt x="22010" y="12716"/>
                  </a:lnTo>
                  <a:lnTo>
                    <a:pt x="29334" y="8477"/>
                  </a:lnTo>
                  <a:lnTo>
                    <a:pt x="1461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6" name="Google Shape;3646;p23"/>
            <p:cNvSpPr/>
            <p:nvPr/>
          </p:nvSpPr>
          <p:spPr>
            <a:xfrm>
              <a:off x="4806350" y="1246300"/>
              <a:ext cx="733375" cy="422925"/>
            </a:xfrm>
            <a:custGeom>
              <a:rect b="b" l="l" r="r" t="t"/>
              <a:pathLst>
                <a:path extrusionOk="0" fill="none" h="16917" w="29335">
                  <a:moveTo>
                    <a:pt x="14686" y="16916"/>
                  </a:moveTo>
                  <a:lnTo>
                    <a:pt x="29334" y="8477"/>
                  </a:lnTo>
                  <a:lnTo>
                    <a:pt x="14612" y="0"/>
                  </a:lnTo>
                  <a:lnTo>
                    <a:pt x="1" y="8440"/>
                  </a:lnTo>
                  <a:lnTo>
                    <a:pt x="14686" y="1691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7" name="Google Shape;3647;p23"/>
            <p:cNvSpPr/>
            <p:nvPr/>
          </p:nvSpPr>
          <p:spPr>
            <a:xfrm>
              <a:off x="5185575" y="102695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29334" y="8477"/>
                  </a:moveTo>
                  <a:lnTo>
                    <a:pt x="14611" y="0"/>
                  </a:lnTo>
                  <a:lnTo>
                    <a:pt x="0" y="8440"/>
                  </a:lnTo>
                  <a:lnTo>
                    <a:pt x="14686" y="16953"/>
                  </a:lnTo>
                  <a:lnTo>
                    <a:pt x="29334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8" name="Google Shape;3648;p23"/>
            <p:cNvSpPr/>
            <p:nvPr/>
          </p:nvSpPr>
          <p:spPr>
            <a:xfrm>
              <a:off x="5945875" y="1027875"/>
              <a:ext cx="734275" cy="423850"/>
            </a:xfrm>
            <a:custGeom>
              <a:rect b="b" l="l" r="r" t="t"/>
              <a:pathLst>
                <a:path extrusionOk="0" fill="none" h="16954" w="29371">
                  <a:moveTo>
                    <a:pt x="29371" y="8514"/>
                  </a:moveTo>
                  <a:lnTo>
                    <a:pt x="14648" y="0"/>
                  </a:lnTo>
                  <a:lnTo>
                    <a:pt x="0" y="8440"/>
                  </a:lnTo>
                  <a:lnTo>
                    <a:pt x="14723" y="16954"/>
                  </a:lnTo>
                  <a:lnTo>
                    <a:pt x="29371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9" name="Google Shape;3649;p23"/>
            <p:cNvSpPr/>
            <p:nvPr/>
          </p:nvSpPr>
          <p:spPr>
            <a:xfrm>
              <a:off x="4424350" y="1025075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29334" y="8515"/>
                  </a:moveTo>
                  <a:lnTo>
                    <a:pt x="14612" y="1"/>
                  </a:lnTo>
                  <a:lnTo>
                    <a:pt x="1" y="8440"/>
                  </a:lnTo>
                  <a:lnTo>
                    <a:pt x="14723" y="16954"/>
                  </a:lnTo>
                  <a:lnTo>
                    <a:pt x="29334" y="851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0" name="Google Shape;3650;p23"/>
            <p:cNvSpPr/>
            <p:nvPr/>
          </p:nvSpPr>
          <p:spPr>
            <a:xfrm>
              <a:off x="5566650" y="1247225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14723" y="16953"/>
                  </a:moveTo>
                  <a:lnTo>
                    <a:pt x="29334" y="8514"/>
                  </a:lnTo>
                  <a:lnTo>
                    <a:pt x="14649" y="0"/>
                  </a:lnTo>
                  <a:lnTo>
                    <a:pt x="0" y="8440"/>
                  </a:lnTo>
                  <a:lnTo>
                    <a:pt x="14723" y="1695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1" name="Google Shape;3651;p23"/>
            <p:cNvSpPr/>
            <p:nvPr/>
          </p:nvSpPr>
          <p:spPr>
            <a:xfrm>
              <a:off x="3283925" y="1243500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14723" y="16917"/>
                  </a:moveTo>
                  <a:lnTo>
                    <a:pt x="29334" y="8477"/>
                  </a:lnTo>
                  <a:lnTo>
                    <a:pt x="14611" y="1"/>
                  </a:lnTo>
                  <a:lnTo>
                    <a:pt x="0" y="8440"/>
                  </a:lnTo>
                  <a:lnTo>
                    <a:pt x="14723" y="1691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2" name="Google Shape;3652;p23"/>
            <p:cNvSpPr/>
            <p:nvPr/>
          </p:nvSpPr>
          <p:spPr>
            <a:xfrm>
              <a:off x="3663125" y="1024150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29334" y="8477"/>
                  </a:moveTo>
                  <a:lnTo>
                    <a:pt x="14612" y="1"/>
                  </a:lnTo>
                  <a:lnTo>
                    <a:pt x="1" y="8440"/>
                  </a:lnTo>
                  <a:lnTo>
                    <a:pt x="14723" y="16954"/>
                  </a:lnTo>
                  <a:lnTo>
                    <a:pt x="29334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3" name="Google Shape;3653;p23"/>
            <p:cNvSpPr/>
            <p:nvPr/>
          </p:nvSpPr>
          <p:spPr>
            <a:xfrm>
              <a:off x="4045150" y="1244425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14723" y="16954"/>
                  </a:moveTo>
                  <a:lnTo>
                    <a:pt x="29333" y="8515"/>
                  </a:lnTo>
                  <a:lnTo>
                    <a:pt x="14611" y="1"/>
                  </a:lnTo>
                  <a:lnTo>
                    <a:pt x="0" y="8440"/>
                  </a:lnTo>
                  <a:lnTo>
                    <a:pt x="14723" y="1695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4" name="Google Shape;3654;p23"/>
            <p:cNvSpPr/>
            <p:nvPr/>
          </p:nvSpPr>
          <p:spPr>
            <a:xfrm>
              <a:off x="6341800" y="3885000"/>
              <a:ext cx="734300" cy="422925"/>
            </a:xfrm>
            <a:custGeom>
              <a:rect b="b" l="l" r="r" t="t"/>
              <a:pathLst>
                <a:path extrusionOk="0" fill="none" h="16917" w="29372">
                  <a:moveTo>
                    <a:pt x="1" y="8439"/>
                  </a:moveTo>
                  <a:lnTo>
                    <a:pt x="14723" y="16916"/>
                  </a:lnTo>
                  <a:lnTo>
                    <a:pt x="29371" y="8477"/>
                  </a:lnTo>
                  <a:lnTo>
                    <a:pt x="14649" y="0"/>
                  </a:lnTo>
                  <a:lnTo>
                    <a:pt x="1" y="843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5" name="Google Shape;3655;p23"/>
            <p:cNvSpPr/>
            <p:nvPr/>
          </p:nvSpPr>
          <p:spPr>
            <a:xfrm>
              <a:off x="6339950" y="3445350"/>
              <a:ext cx="733350" cy="423875"/>
            </a:xfrm>
            <a:custGeom>
              <a:rect b="b" l="l" r="r" t="t"/>
              <a:pathLst>
                <a:path extrusionOk="0" fill="none" h="16955" w="29334">
                  <a:moveTo>
                    <a:pt x="0" y="8440"/>
                  </a:moveTo>
                  <a:lnTo>
                    <a:pt x="14723" y="16954"/>
                  </a:lnTo>
                  <a:lnTo>
                    <a:pt x="29334" y="8515"/>
                  </a:lnTo>
                  <a:lnTo>
                    <a:pt x="14611" y="1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6" name="Google Shape;3656;p23"/>
            <p:cNvSpPr/>
            <p:nvPr/>
          </p:nvSpPr>
          <p:spPr>
            <a:xfrm>
              <a:off x="6337150" y="3005725"/>
              <a:ext cx="734300" cy="423850"/>
            </a:xfrm>
            <a:custGeom>
              <a:rect b="b" l="l" r="r" t="t"/>
              <a:pathLst>
                <a:path extrusionOk="0" fill="none" h="16954" w="29372">
                  <a:moveTo>
                    <a:pt x="1" y="8440"/>
                  </a:moveTo>
                  <a:lnTo>
                    <a:pt x="14723" y="16954"/>
                  </a:lnTo>
                  <a:lnTo>
                    <a:pt x="29372" y="8515"/>
                  </a:lnTo>
                  <a:lnTo>
                    <a:pt x="14649" y="1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7" name="Google Shape;3657;p23"/>
            <p:cNvSpPr/>
            <p:nvPr/>
          </p:nvSpPr>
          <p:spPr>
            <a:xfrm>
              <a:off x="2901925" y="102230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29334" y="8514"/>
                  </a:moveTo>
                  <a:lnTo>
                    <a:pt x="14648" y="0"/>
                  </a:lnTo>
                  <a:lnTo>
                    <a:pt x="0" y="8477"/>
                  </a:lnTo>
                  <a:lnTo>
                    <a:pt x="14723" y="16953"/>
                  </a:lnTo>
                  <a:lnTo>
                    <a:pt x="29334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8" name="Google Shape;3658;p23"/>
            <p:cNvSpPr/>
            <p:nvPr/>
          </p:nvSpPr>
          <p:spPr>
            <a:xfrm>
              <a:off x="6332525" y="212740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0" y="8440"/>
                  </a:moveTo>
                  <a:lnTo>
                    <a:pt x="14723" y="16954"/>
                  </a:lnTo>
                  <a:lnTo>
                    <a:pt x="29334" y="8477"/>
                  </a:lnTo>
                  <a:lnTo>
                    <a:pt x="14648" y="1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9" name="Google Shape;3659;p23"/>
            <p:cNvSpPr/>
            <p:nvPr/>
          </p:nvSpPr>
          <p:spPr>
            <a:xfrm>
              <a:off x="6330650" y="1687775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1" y="8440"/>
                  </a:moveTo>
                  <a:lnTo>
                    <a:pt x="14723" y="16954"/>
                  </a:lnTo>
                  <a:lnTo>
                    <a:pt x="29334" y="8514"/>
                  </a:lnTo>
                  <a:lnTo>
                    <a:pt x="14612" y="1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0" name="Google Shape;3660;p23"/>
            <p:cNvSpPr/>
            <p:nvPr/>
          </p:nvSpPr>
          <p:spPr>
            <a:xfrm>
              <a:off x="6327875" y="124815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14723" y="16954"/>
                  </a:moveTo>
                  <a:lnTo>
                    <a:pt x="29334" y="8514"/>
                  </a:lnTo>
                  <a:lnTo>
                    <a:pt x="14611" y="1"/>
                  </a:lnTo>
                  <a:lnTo>
                    <a:pt x="0" y="8477"/>
                  </a:lnTo>
                  <a:lnTo>
                    <a:pt x="14723" y="1695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1" name="Google Shape;3661;p23"/>
            <p:cNvSpPr/>
            <p:nvPr/>
          </p:nvSpPr>
          <p:spPr>
            <a:xfrm>
              <a:off x="6335300" y="2567025"/>
              <a:ext cx="733375" cy="422925"/>
            </a:xfrm>
            <a:custGeom>
              <a:rect b="b" l="l" r="r" t="t"/>
              <a:pathLst>
                <a:path extrusionOk="0" fill="none" h="16917" w="29335">
                  <a:moveTo>
                    <a:pt x="1" y="8440"/>
                  </a:moveTo>
                  <a:lnTo>
                    <a:pt x="14723" y="16917"/>
                  </a:lnTo>
                  <a:lnTo>
                    <a:pt x="29334" y="8477"/>
                  </a:lnTo>
                  <a:lnTo>
                    <a:pt x="14612" y="1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2" name="Google Shape;3662;p23"/>
            <p:cNvSpPr/>
            <p:nvPr/>
          </p:nvSpPr>
          <p:spPr>
            <a:xfrm>
              <a:off x="5951450" y="1907125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14611" y="1"/>
                  </a:moveTo>
                  <a:lnTo>
                    <a:pt x="0" y="8440"/>
                  </a:lnTo>
                  <a:lnTo>
                    <a:pt x="14685" y="16917"/>
                  </a:lnTo>
                  <a:lnTo>
                    <a:pt x="29334" y="8477"/>
                  </a:lnTo>
                  <a:lnTo>
                    <a:pt x="1461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3" name="Google Shape;3663;p23"/>
            <p:cNvSpPr/>
            <p:nvPr/>
          </p:nvSpPr>
          <p:spPr>
            <a:xfrm>
              <a:off x="252050" y="3434200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29334" y="8515"/>
                  </a:moveTo>
                  <a:lnTo>
                    <a:pt x="14612" y="1"/>
                  </a:lnTo>
                  <a:lnTo>
                    <a:pt x="1" y="8440"/>
                  </a:lnTo>
                  <a:lnTo>
                    <a:pt x="14686" y="16954"/>
                  </a:lnTo>
                  <a:lnTo>
                    <a:pt x="29334" y="851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4" name="Google Shape;3664;p23"/>
            <p:cNvSpPr/>
            <p:nvPr/>
          </p:nvSpPr>
          <p:spPr>
            <a:xfrm>
              <a:off x="249275" y="2995500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29334" y="8477"/>
                  </a:moveTo>
                  <a:lnTo>
                    <a:pt x="14611" y="1"/>
                  </a:lnTo>
                  <a:lnTo>
                    <a:pt x="0" y="8440"/>
                  </a:lnTo>
                  <a:lnTo>
                    <a:pt x="14723" y="16917"/>
                  </a:lnTo>
                  <a:lnTo>
                    <a:pt x="29334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5" name="Google Shape;3665;p23"/>
            <p:cNvSpPr/>
            <p:nvPr/>
          </p:nvSpPr>
          <p:spPr>
            <a:xfrm>
              <a:off x="253925" y="3873825"/>
              <a:ext cx="733350" cy="423875"/>
            </a:xfrm>
            <a:custGeom>
              <a:rect b="b" l="l" r="r" t="t"/>
              <a:pathLst>
                <a:path extrusionOk="0" fill="none" h="16955" w="29334">
                  <a:moveTo>
                    <a:pt x="29333" y="8515"/>
                  </a:moveTo>
                  <a:lnTo>
                    <a:pt x="14611" y="1"/>
                  </a:lnTo>
                  <a:lnTo>
                    <a:pt x="0" y="8440"/>
                  </a:lnTo>
                  <a:lnTo>
                    <a:pt x="14723" y="16954"/>
                  </a:lnTo>
                  <a:lnTo>
                    <a:pt x="29333" y="851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6" name="Google Shape;3666;p23"/>
            <p:cNvSpPr/>
            <p:nvPr/>
          </p:nvSpPr>
          <p:spPr>
            <a:xfrm>
              <a:off x="246475" y="2555875"/>
              <a:ext cx="734300" cy="422925"/>
            </a:xfrm>
            <a:custGeom>
              <a:rect b="b" l="l" r="r" t="t"/>
              <a:pathLst>
                <a:path extrusionOk="0" fill="none" h="16917" w="29372">
                  <a:moveTo>
                    <a:pt x="29371" y="8477"/>
                  </a:moveTo>
                  <a:lnTo>
                    <a:pt x="14649" y="1"/>
                  </a:lnTo>
                  <a:lnTo>
                    <a:pt x="1" y="8440"/>
                  </a:lnTo>
                  <a:lnTo>
                    <a:pt x="14723" y="16917"/>
                  </a:lnTo>
                  <a:lnTo>
                    <a:pt x="29371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7" name="Google Shape;3667;p23"/>
            <p:cNvSpPr/>
            <p:nvPr/>
          </p:nvSpPr>
          <p:spPr>
            <a:xfrm>
              <a:off x="256700" y="4313475"/>
              <a:ext cx="733350" cy="422900"/>
            </a:xfrm>
            <a:custGeom>
              <a:rect b="b" l="l" r="r" t="t"/>
              <a:pathLst>
                <a:path extrusionOk="0" fill="none" h="16916" w="29334">
                  <a:moveTo>
                    <a:pt x="1" y="8439"/>
                  </a:moveTo>
                  <a:lnTo>
                    <a:pt x="14686" y="16916"/>
                  </a:lnTo>
                  <a:lnTo>
                    <a:pt x="29334" y="8477"/>
                  </a:lnTo>
                  <a:lnTo>
                    <a:pt x="14612" y="0"/>
                  </a:lnTo>
                  <a:lnTo>
                    <a:pt x="1" y="843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8" name="Google Shape;3668;p23"/>
            <p:cNvSpPr/>
            <p:nvPr/>
          </p:nvSpPr>
          <p:spPr>
            <a:xfrm>
              <a:off x="6344600" y="4324625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0" y="8440"/>
                  </a:moveTo>
                  <a:lnTo>
                    <a:pt x="14723" y="16916"/>
                  </a:lnTo>
                  <a:lnTo>
                    <a:pt x="29334" y="8477"/>
                  </a:lnTo>
                  <a:lnTo>
                    <a:pt x="14611" y="0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9" name="Google Shape;3669;p23"/>
            <p:cNvSpPr/>
            <p:nvPr/>
          </p:nvSpPr>
          <p:spPr>
            <a:xfrm>
              <a:off x="244625" y="211625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29334" y="8514"/>
                  </a:moveTo>
                  <a:lnTo>
                    <a:pt x="14611" y="1"/>
                  </a:lnTo>
                  <a:lnTo>
                    <a:pt x="0" y="8440"/>
                  </a:lnTo>
                  <a:lnTo>
                    <a:pt x="14723" y="16954"/>
                  </a:lnTo>
                  <a:lnTo>
                    <a:pt x="29334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0" name="Google Shape;3670;p23"/>
            <p:cNvSpPr/>
            <p:nvPr/>
          </p:nvSpPr>
          <p:spPr>
            <a:xfrm>
              <a:off x="1380400" y="1019500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29334" y="8515"/>
                  </a:moveTo>
                  <a:lnTo>
                    <a:pt x="14612" y="1"/>
                  </a:lnTo>
                  <a:lnTo>
                    <a:pt x="1" y="8477"/>
                  </a:lnTo>
                  <a:lnTo>
                    <a:pt x="14686" y="16954"/>
                  </a:lnTo>
                  <a:lnTo>
                    <a:pt x="29334" y="851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1" name="Google Shape;3671;p23"/>
            <p:cNvSpPr/>
            <p:nvPr/>
          </p:nvSpPr>
          <p:spPr>
            <a:xfrm>
              <a:off x="2522700" y="124165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14723" y="16953"/>
                  </a:moveTo>
                  <a:lnTo>
                    <a:pt x="29334" y="8514"/>
                  </a:lnTo>
                  <a:lnTo>
                    <a:pt x="14611" y="0"/>
                  </a:lnTo>
                  <a:lnTo>
                    <a:pt x="0" y="8440"/>
                  </a:lnTo>
                  <a:lnTo>
                    <a:pt x="14723" y="1695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2" name="Google Shape;3672;p23"/>
            <p:cNvSpPr/>
            <p:nvPr/>
          </p:nvSpPr>
          <p:spPr>
            <a:xfrm>
              <a:off x="1761475" y="1240725"/>
              <a:ext cx="733375" cy="422925"/>
            </a:xfrm>
            <a:custGeom>
              <a:rect b="b" l="l" r="r" t="t"/>
              <a:pathLst>
                <a:path extrusionOk="0" fill="none" h="16917" w="29335">
                  <a:moveTo>
                    <a:pt x="14723" y="16916"/>
                  </a:moveTo>
                  <a:lnTo>
                    <a:pt x="29334" y="8477"/>
                  </a:lnTo>
                  <a:lnTo>
                    <a:pt x="14649" y="0"/>
                  </a:lnTo>
                  <a:lnTo>
                    <a:pt x="1" y="8440"/>
                  </a:lnTo>
                  <a:lnTo>
                    <a:pt x="14723" y="1691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3" name="Google Shape;3673;p23"/>
            <p:cNvSpPr/>
            <p:nvPr/>
          </p:nvSpPr>
          <p:spPr>
            <a:xfrm>
              <a:off x="2140700" y="1021375"/>
              <a:ext cx="734275" cy="423850"/>
            </a:xfrm>
            <a:custGeom>
              <a:rect b="b" l="l" r="r" t="t"/>
              <a:pathLst>
                <a:path extrusionOk="0" fill="none" h="16954" w="29371">
                  <a:moveTo>
                    <a:pt x="29371" y="8514"/>
                  </a:moveTo>
                  <a:lnTo>
                    <a:pt x="14648" y="0"/>
                  </a:lnTo>
                  <a:lnTo>
                    <a:pt x="0" y="8440"/>
                  </a:lnTo>
                  <a:lnTo>
                    <a:pt x="14723" y="16953"/>
                  </a:lnTo>
                  <a:lnTo>
                    <a:pt x="29371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4" name="Google Shape;3674;p23"/>
            <p:cNvSpPr/>
            <p:nvPr/>
          </p:nvSpPr>
          <p:spPr>
            <a:xfrm>
              <a:off x="1001200" y="123885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14685" y="16954"/>
                  </a:moveTo>
                  <a:lnTo>
                    <a:pt x="29334" y="8515"/>
                  </a:lnTo>
                  <a:lnTo>
                    <a:pt x="14611" y="1"/>
                  </a:lnTo>
                  <a:lnTo>
                    <a:pt x="0" y="8440"/>
                  </a:lnTo>
                  <a:lnTo>
                    <a:pt x="14685" y="1695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5" name="Google Shape;3675;p23"/>
            <p:cNvSpPr/>
            <p:nvPr/>
          </p:nvSpPr>
          <p:spPr>
            <a:xfrm>
              <a:off x="241825" y="1676625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29334" y="8514"/>
                  </a:moveTo>
                  <a:lnTo>
                    <a:pt x="14649" y="1"/>
                  </a:lnTo>
                  <a:lnTo>
                    <a:pt x="1" y="8440"/>
                  </a:lnTo>
                  <a:lnTo>
                    <a:pt x="14723" y="16954"/>
                  </a:lnTo>
                  <a:lnTo>
                    <a:pt x="29334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6" name="Google Shape;3676;p23"/>
            <p:cNvSpPr/>
            <p:nvPr/>
          </p:nvSpPr>
          <p:spPr>
            <a:xfrm>
              <a:off x="621050" y="1458200"/>
              <a:ext cx="734275" cy="422925"/>
            </a:xfrm>
            <a:custGeom>
              <a:rect b="b" l="l" r="r" t="t"/>
              <a:pathLst>
                <a:path extrusionOk="0" fill="none" h="16917" w="29371">
                  <a:moveTo>
                    <a:pt x="29371" y="8477"/>
                  </a:moveTo>
                  <a:lnTo>
                    <a:pt x="14648" y="1"/>
                  </a:lnTo>
                  <a:lnTo>
                    <a:pt x="0" y="8440"/>
                  </a:lnTo>
                  <a:lnTo>
                    <a:pt x="14723" y="16917"/>
                  </a:lnTo>
                  <a:lnTo>
                    <a:pt x="29371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7" name="Google Shape;3677;p23"/>
            <p:cNvSpPr/>
            <p:nvPr/>
          </p:nvSpPr>
          <p:spPr>
            <a:xfrm>
              <a:off x="619175" y="1018575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29334" y="8514"/>
                  </a:moveTo>
                  <a:lnTo>
                    <a:pt x="14612" y="1"/>
                  </a:lnTo>
                  <a:lnTo>
                    <a:pt x="1" y="8440"/>
                  </a:lnTo>
                  <a:lnTo>
                    <a:pt x="14723" y="16954"/>
                  </a:lnTo>
                  <a:lnTo>
                    <a:pt x="29334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8" name="Google Shape;3678;p23"/>
            <p:cNvSpPr/>
            <p:nvPr/>
          </p:nvSpPr>
          <p:spPr>
            <a:xfrm>
              <a:off x="1397125" y="4095975"/>
              <a:ext cx="733375" cy="422925"/>
            </a:xfrm>
            <a:custGeom>
              <a:rect b="b" l="l" r="r" t="t"/>
              <a:pathLst>
                <a:path extrusionOk="0" fill="none" h="16917" w="29335">
                  <a:moveTo>
                    <a:pt x="14612" y="0"/>
                  </a:moveTo>
                  <a:lnTo>
                    <a:pt x="1" y="8440"/>
                  </a:lnTo>
                  <a:lnTo>
                    <a:pt x="14686" y="16916"/>
                  </a:lnTo>
                  <a:lnTo>
                    <a:pt x="29334" y="8477"/>
                  </a:lnTo>
                  <a:lnTo>
                    <a:pt x="1461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9" name="Google Shape;3679;p23"/>
            <p:cNvSpPr/>
            <p:nvPr/>
          </p:nvSpPr>
          <p:spPr>
            <a:xfrm>
              <a:off x="2143475" y="1461000"/>
              <a:ext cx="733375" cy="422925"/>
            </a:xfrm>
            <a:custGeom>
              <a:rect b="b" l="l" r="r" t="t"/>
              <a:pathLst>
                <a:path extrusionOk="0" fill="none" h="16917" w="29335">
                  <a:moveTo>
                    <a:pt x="1" y="8440"/>
                  </a:moveTo>
                  <a:lnTo>
                    <a:pt x="14723" y="16916"/>
                  </a:lnTo>
                  <a:lnTo>
                    <a:pt x="29334" y="8477"/>
                  </a:lnTo>
                  <a:lnTo>
                    <a:pt x="14612" y="0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0" name="Google Shape;3680;p23"/>
            <p:cNvSpPr/>
            <p:nvPr/>
          </p:nvSpPr>
          <p:spPr>
            <a:xfrm>
              <a:off x="1382275" y="1459125"/>
              <a:ext cx="733350" cy="423875"/>
            </a:xfrm>
            <a:custGeom>
              <a:rect b="b" l="l" r="r" t="t"/>
              <a:pathLst>
                <a:path extrusionOk="0" fill="none" h="16955" w="29334">
                  <a:moveTo>
                    <a:pt x="0" y="8440"/>
                  </a:moveTo>
                  <a:lnTo>
                    <a:pt x="14723" y="16954"/>
                  </a:lnTo>
                  <a:lnTo>
                    <a:pt x="29334" y="8515"/>
                  </a:lnTo>
                  <a:lnTo>
                    <a:pt x="14611" y="1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1" name="Google Shape;3681;p23"/>
            <p:cNvSpPr/>
            <p:nvPr/>
          </p:nvSpPr>
          <p:spPr>
            <a:xfrm>
              <a:off x="1764275" y="1679425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0" y="8439"/>
                  </a:moveTo>
                  <a:lnTo>
                    <a:pt x="14723" y="16953"/>
                  </a:lnTo>
                  <a:lnTo>
                    <a:pt x="29334" y="8514"/>
                  </a:lnTo>
                  <a:lnTo>
                    <a:pt x="14611" y="0"/>
                  </a:lnTo>
                  <a:lnTo>
                    <a:pt x="0" y="843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2" name="Google Shape;3682;p23"/>
            <p:cNvSpPr/>
            <p:nvPr/>
          </p:nvSpPr>
          <p:spPr>
            <a:xfrm>
              <a:off x="628475" y="2776150"/>
              <a:ext cx="733375" cy="423875"/>
            </a:xfrm>
            <a:custGeom>
              <a:rect b="b" l="l" r="r" t="t"/>
              <a:pathLst>
                <a:path extrusionOk="0" fill="none" h="16955" w="29335">
                  <a:moveTo>
                    <a:pt x="14723" y="16954"/>
                  </a:moveTo>
                  <a:lnTo>
                    <a:pt x="29334" y="8477"/>
                  </a:lnTo>
                  <a:lnTo>
                    <a:pt x="14612" y="1"/>
                  </a:lnTo>
                  <a:lnTo>
                    <a:pt x="1" y="8440"/>
                  </a:lnTo>
                  <a:lnTo>
                    <a:pt x="14723" y="1695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3" name="Google Shape;3683;p23"/>
            <p:cNvSpPr/>
            <p:nvPr/>
          </p:nvSpPr>
          <p:spPr>
            <a:xfrm>
              <a:off x="623825" y="1896900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1" y="8477"/>
                  </a:moveTo>
                  <a:lnTo>
                    <a:pt x="14723" y="16954"/>
                  </a:lnTo>
                  <a:lnTo>
                    <a:pt x="29334" y="8514"/>
                  </a:lnTo>
                  <a:lnTo>
                    <a:pt x="14612" y="1"/>
                  </a:lnTo>
                  <a:lnTo>
                    <a:pt x="1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4" name="Google Shape;3684;p23"/>
            <p:cNvSpPr/>
            <p:nvPr/>
          </p:nvSpPr>
          <p:spPr>
            <a:xfrm>
              <a:off x="626625" y="2336525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14686" y="16954"/>
                  </a:moveTo>
                  <a:lnTo>
                    <a:pt x="29334" y="8515"/>
                  </a:lnTo>
                  <a:lnTo>
                    <a:pt x="14611" y="1"/>
                  </a:lnTo>
                  <a:lnTo>
                    <a:pt x="0" y="8440"/>
                  </a:lnTo>
                  <a:lnTo>
                    <a:pt x="14686" y="1695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5" name="Google Shape;3685;p23"/>
            <p:cNvSpPr/>
            <p:nvPr/>
          </p:nvSpPr>
          <p:spPr>
            <a:xfrm>
              <a:off x="1003050" y="1678475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0" y="8440"/>
                  </a:moveTo>
                  <a:lnTo>
                    <a:pt x="14723" y="16917"/>
                  </a:lnTo>
                  <a:lnTo>
                    <a:pt x="29334" y="8477"/>
                  </a:lnTo>
                  <a:lnTo>
                    <a:pt x="14611" y="1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6" name="Google Shape;3686;p23"/>
            <p:cNvSpPr/>
            <p:nvPr/>
          </p:nvSpPr>
          <p:spPr>
            <a:xfrm>
              <a:off x="2904700" y="1461925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1" y="8440"/>
                  </a:moveTo>
                  <a:lnTo>
                    <a:pt x="14723" y="16954"/>
                  </a:lnTo>
                  <a:lnTo>
                    <a:pt x="29334" y="8514"/>
                  </a:lnTo>
                  <a:lnTo>
                    <a:pt x="14612" y="0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7" name="Google Shape;3687;p23"/>
            <p:cNvSpPr/>
            <p:nvPr/>
          </p:nvSpPr>
          <p:spPr>
            <a:xfrm>
              <a:off x="2525500" y="1681275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0" y="8440"/>
                  </a:moveTo>
                  <a:lnTo>
                    <a:pt x="14723" y="16916"/>
                  </a:lnTo>
                  <a:lnTo>
                    <a:pt x="29333" y="8477"/>
                  </a:lnTo>
                  <a:lnTo>
                    <a:pt x="14611" y="0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8" name="Google Shape;3688;p23"/>
            <p:cNvSpPr/>
            <p:nvPr/>
          </p:nvSpPr>
          <p:spPr>
            <a:xfrm>
              <a:off x="5187425" y="1466575"/>
              <a:ext cx="733375" cy="422925"/>
            </a:xfrm>
            <a:custGeom>
              <a:rect b="b" l="l" r="r" t="t"/>
              <a:pathLst>
                <a:path extrusionOk="0" fill="none" h="16917" w="29335">
                  <a:moveTo>
                    <a:pt x="1" y="8440"/>
                  </a:moveTo>
                  <a:lnTo>
                    <a:pt x="14723" y="16916"/>
                  </a:lnTo>
                  <a:lnTo>
                    <a:pt x="29334" y="8477"/>
                  </a:lnTo>
                  <a:lnTo>
                    <a:pt x="14612" y="0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9" name="Google Shape;3689;p23"/>
            <p:cNvSpPr/>
            <p:nvPr/>
          </p:nvSpPr>
          <p:spPr>
            <a:xfrm>
              <a:off x="5962600" y="4104350"/>
              <a:ext cx="734275" cy="422900"/>
            </a:xfrm>
            <a:custGeom>
              <a:rect b="b" l="l" r="r" t="t"/>
              <a:pathLst>
                <a:path extrusionOk="0" fill="none" h="16916" w="29371">
                  <a:moveTo>
                    <a:pt x="14648" y="0"/>
                  </a:moveTo>
                  <a:lnTo>
                    <a:pt x="0" y="8439"/>
                  </a:lnTo>
                  <a:lnTo>
                    <a:pt x="14723" y="16916"/>
                  </a:lnTo>
                  <a:lnTo>
                    <a:pt x="29371" y="8477"/>
                  </a:lnTo>
                  <a:lnTo>
                    <a:pt x="146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0" name="Google Shape;3690;p23"/>
            <p:cNvSpPr/>
            <p:nvPr/>
          </p:nvSpPr>
          <p:spPr>
            <a:xfrm>
              <a:off x="4808225" y="168500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0" y="8440"/>
                  </a:moveTo>
                  <a:lnTo>
                    <a:pt x="14723" y="16953"/>
                  </a:lnTo>
                  <a:lnTo>
                    <a:pt x="29334" y="8514"/>
                  </a:lnTo>
                  <a:lnTo>
                    <a:pt x="14611" y="0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1" name="Google Shape;3691;p23"/>
            <p:cNvSpPr/>
            <p:nvPr/>
          </p:nvSpPr>
          <p:spPr>
            <a:xfrm>
              <a:off x="4426225" y="1464725"/>
              <a:ext cx="734275" cy="423850"/>
            </a:xfrm>
            <a:custGeom>
              <a:rect b="b" l="l" r="r" t="t"/>
              <a:pathLst>
                <a:path extrusionOk="0" fill="none" h="16954" w="29371">
                  <a:moveTo>
                    <a:pt x="0" y="8439"/>
                  </a:moveTo>
                  <a:lnTo>
                    <a:pt x="14722" y="16953"/>
                  </a:lnTo>
                  <a:lnTo>
                    <a:pt x="29371" y="8514"/>
                  </a:lnTo>
                  <a:lnTo>
                    <a:pt x="14648" y="0"/>
                  </a:lnTo>
                  <a:lnTo>
                    <a:pt x="0" y="843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2" name="Google Shape;3692;p23"/>
            <p:cNvSpPr/>
            <p:nvPr/>
          </p:nvSpPr>
          <p:spPr>
            <a:xfrm>
              <a:off x="3665925" y="1463775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0" y="8440"/>
                  </a:moveTo>
                  <a:lnTo>
                    <a:pt x="14686" y="16917"/>
                  </a:lnTo>
                  <a:lnTo>
                    <a:pt x="29334" y="8477"/>
                  </a:lnTo>
                  <a:lnTo>
                    <a:pt x="14611" y="1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3" name="Google Shape;3693;p23"/>
            <p:cNvSpPr/>
            <p:nvPr/>
          </p:nvSpPr>
          <p:spPr>
            <a:xfrm>
              <a:off x="4047000" y="1684050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0" y="8440"/>
                  </a:moveTo>
                  <a:lnTo>
                    <a:pt x="14723" y="16917"/>
                  </a:lnTo>
                  <a:lnTo>
                    <a:pt x="29334" y="8478"/>
                  </a:lnTo>
                  <a:lnTo>
                    <a:pt x="14649" y="1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4" name="Google Shape;3694;p23"/>
            <p:cNvSpPr/>
            <p:nvPr/>
          </p:nvSpPr>
          <p:spPr>
            <a:xfrm>
              <a:off x="3285775" y="1682200"/>
              <a:ext cx="734300" cy="423850"/>
            </a:xfrm>
            <a:custGeom>
              <a:rect b="b" l="l" r="r" t="t"/>
              <a:pathLst>
                <a:path extrusionOk="0" fill="none" h="16954" w="29372">
                  <a:moveTo>
                    <a:pt x="1" y="8440"/>
                  </a:moveTo>
                  <a:lnTo>
                    <a:pt x="14723" y="16954"/>
                  </a:lnTo>
                  <a:lnTo>
                    <a:pt x="29371" y="8514"/>
                  </a:lnTo>
                  <a:lnTo>
                    <a:pt x="14649" y="1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5" name="Google Shape;3695;p23"/>
            <p:cNvSpPr/>
            <p:nvPr/>
          </p:nvSpPr>
          <p:spPr>
            <a:xfrm>
              <a:off x="2918650" y="4098775"/>
              <a:ext cx="733350" cy="422900"/>
            </a:xfrm>
            <a:custGeom>
              <a:rect b="b" l="l" r="r" t="t"/>
              <a:pathLst>
                <a:path extrusionOk="0" fill="none" h="16916" w="29334">
                  <a:moveTo>
                    <a:pt x="14611" y="0"/>
                  </a:moveTo>
                  <a:lnTo>
                    <a:pt x="0" y="8439"/>
                  </a:lnTo>
                  <a:lnTo>
                    <a:pt x="14723" y="16916"/>
                  </a:lnTo>
                  <a:lnTo>
                    <a:pt x="29334" y="8477"/>
                  </a:lnTo>
                  <a:lnTo>
                    <a:pt x="1461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6" name="Google Shape;3696;p23"/>
            <p:cNvSpPr/>
            <p:nvPr/>
          </p:nvSpPr>
          <p:spPr>
            <a:xfrm>
              <a:off x="4061875" y="4319975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0" y="8440"/>
                  </a:moveTo>
                  <a:lnTo>
                    <a:pt x="14723" y="16953"/>
                  </a:lnTo>
                  <a:lnTo>
                    <a:pt x="29334" y="8514"/>
                  </a:lnTo>
                  <a:lnTo>
                    <a:pt x="14611" y="0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7" name="Google Shape;3697;p23"/>
            <p:cNvSpPr/>
            <p:nvPr/>
          </p:nvSpPr>
          <p:spPr>
            <a:xfrm>
              <a:off x="3679875" y="409970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14611" y="0"/>
                  </a:moveTo>
                  <a:lnTo>
                    <a:pt x="0" y="8440"/>
                  </a:lnTo>
                  <a:lnTo>
                    <a:pt x="14723" y="16953"/>
                  </a:lnTo>
                  <a:lnTo>
                    <a:pt x="29334" y="8514"/>
                  </a:lnTo>
                  <a:lnTo>
                    <a:pt x="1461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8" name="Google Shape;3698;p23"/>
            <p:cNvSpPr/>
            <p:nvPr/>
          </p:nvSpPr>
          <p:spPr>
            <a:xfrm>
              <a:off x="4441075" y="4101550"/>
              <a:ext cx="733375" cy="422925"/>
            </a:xfrm>
            <a:custGeom>
              <a:rect b="b" l="l" r="r" t="t"/>
              <a:pathLst>
                <a:path extrusionOk="0" fill="none" h="16917" w="29335">
                  <a:moveTo>
                    <a:pt x="14612" y="1"/>
                  </a:moveTo>
                  <a:lnTo>
                    <a:pt x="1" y="8440"/>
                  </a:lnTo>
                  <a:lnTo>
                    <a:pt x="14723" y="16916"/>
                  </a:lnTo>
                  <a:lnTo>
                    <a:pt x="29334" y="8477"/>
                  </a:lnTo>
                  <a:lnTo>
                    <a:pt x="1461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9" name="Google Shape;3699;p23"/>
            <p:cNvSpPr/>
            <p:nvPr/>
          </p:nvSpPr>
          <p:spPr>
            <a:xfrm>
              <a:off x="631275" y="3215800"/>
              <a:ext cx="733350" cy="422900"/>
            </a:xfrm>
            <a:custGeom>
              <a:rect b="b" l="l" r="r" t="t"/>
              <a:pathLst>
                <a:path extrusionOk="0" fill="none" h="16916" w="29334">
                  <a:moveTo>
                    <a:pt x="14686" y="16916"/>
                  </a:moveTo>
                  <a:lnTo>
                    <a:pt x="29334" y="8477"/>
                  </a:lnTo>
                  <a:lnTo>
                    <a:pt x="14611" y="0"/>
                  </a:lnTo>
                  <a:lnTo>
                    <a:pt x="0" y="8439"/>
                  </a:lnTo>
                  <a:lnTo>
                    <a:pt x="14686" y="1691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0" name="Google Shape;3700;p23"/>
            <p:cNvSpPr/>
            <p:nvPr/>
          </p:nvSpPr>
          <p:spPr>
            <a:xfrm>
              <a:off x="4822150" y="4321825"/>
              <a:ext cx="734300" cy="422925"/>
            </a:xfrm>
            <a:custGeom>
              <a:rect b="b" l="l" r="r" t="t"/>
              <a:pathLst>
                <a:path extrusionOk="0" fill="none" h="16917" w="29372">
                  <a:moveTo>
                    <a:pt x="1" y="8440"/>
                  </a:moveTo>
                  <a:lnTo>
                    <a:pt x="14723" y="16917"/>
                  </a:lnTo>
                  <a:lnTo>
                    <a:pt x="29371" y="8477"/>
                  </a:lnTo>
                  <a:lnTo>
                    <a:pt x="14649" y="1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1" name="Google Shape;3701;p23"/>
            <p:cNvSpPr/>
            <p:nvPr/>
          </p:nvSpPr>
          <p:spPr>
            <a:xfrm>
              <a:off x="5583375" y="4322750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1" y="8440"/>
                  </a:moveTo>
                  <a:lnTo>
                    <a:pt x="14723" y="16954"/>
                  </a:lnTo>
                  <a:lnTo>
                    <a:pt x="29334" y="8515"/>
                  </a:lnTo>
                  <a:lnTo>
                    <a:pt x="14649" y="1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2" name="Google Shape;3702;p23"/>
            <p:cNvSpPr/>
            <p:nvPr/>
          </p:nvSpPr>
          <p:spPr>
            <a:xfrm>
              <a:off x="5202300" y="4102475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14612" y="1"/>
                  </a:moveTo>
                  <a:lnTo>
                    <a:pt x="1" y="8440"/>
                  </a:lnTo>
                  <a:lnTo>
                    <a:pt x="14686" y="16954"/>
                  </a:lnTo>
                  <a:lnTo>
                    <a:pt x="29334" y="8514"/>
                  </a:lnTo>
                  <a:lnTo>
                    <a:pt x="1461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3" name="Google Shape;3703;p23"/>
            <p:cNvSpPr/>
            <p:nvPr/>
          </p:nvSpPr>
          <p:spPr>
            <a:xfrm>
              <a:off x="3300650" y="4319050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0" y="8440"/>
                  </a:moveTo>
                  <a:lnTo>
                    <a:pt x="14723" y="16916"/>
                  </a:lnTo>
                  <a:lnTo>
                    <a:pt x="29334" y="8477"/>
                  </a:lnTo>
                  <a:lnTo>
                    <a:pt x="14611" y="0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4" name="Google Shape;3704;p23"/>
            <p:cNvSpPr/>
            <p:nvPr/>
          </p:nvSpPr>
          <p:spPr>
            <a:xfrm>
              <a:off x="5569425" y="1686850"/>
              <a:ext cx="733375" cy="422925"/>
            </a:xfrm>
            <a:custGeom>
              <a:rect b="b" l="l" r="r" t="t"/>
              <a:pathLst>
                <a:path extrusionOk="0" fill="none" h="16917" w="29335">
                  <a:moveTo>
                    <a:pt x="1" y="8440"/>
                  </a:moveTo>
                  <a:lnTo>
                    <a:pt x="14723" y="16916"/>
                  </a:lnTo>
                  <a:lnTo>
                    <a:pt x="29334" y="8477"/>
                  </a:lnTo>
                  <a:lnTo>
                    <a:pt x="14612" y="1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5" name="Google Shape;3705;p23"/>
            <p:cNvSpPr/>
            <p:nvPr/>
          </p:nvSpPr>
          <p:spPr>
            <a:xfrm>
              <a:off x="5948650" y="146750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14612" y="1"/>
                  </a:moveTo>
                  <a:lnTo>
                    <a:pt x="1" y="8440"/>
                  </a:lnTo>
                  <a:lnTo>
                    <a:pt x="14723" y="16954"/>
                  </a:lnTo>
                  <a:lnTo>
                    <a:pt x="29334" y="8514"/>
                  </a:lnTo>
                  <a:lnTo>
                    <a:pt x="1461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6" name="Google Shape;3706;p23"/>
            <p:cNvSpPr/>
            <p:nvPr/>
          </p:nvSpPr>
          <p:spPr>
            <a:xfrm>
              <a:off x="633125" y="3654500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14723" y="16953"/>
                  </a:moveTo>
                  <a:lnTo>
                    <a:pt x="29334" y="8514"/>
                  </a:lnTo>
                  <a:lnTo>
                    <a:pt x="14612" y="0"/>
                  </a:lnTo>
                  <a:lnTo>
                    <a:pt x="1" y="8439"/>
                  </a:lnTo>
                  <a:lnTo>
                    <a:pt x="14723" y="1695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7" name="Google Shape;3707;p23"/>
            <p:cNvSpPr/>
            <p:nvPr/>
          </p:nvSpPr>
          <p:spPr>
            <a:xfrm>
              <a:off x="1017000" y="4314400"/>
              <a:ext cx="734275" cy="423850"/>
            </a:xfrm>
            <a:custGeom>
              <a:rect b="b" l="l" r="r" t="t"/>
              <a:pathLst>
                <a:path extrusionOk="0" fill="none" h="16954" w="29371">
                  <a:moveTo>
                    <a:pt x="0" y="8440"/>
                  </a:moveTo>
                  <a:lnTo>
                    <a:pt x="14723" y="16953"/>
                  </a:lnTo>
                  <a:lnTo>
                    <a:pt x="29371" y="8514"/>
                  </a:lnTo>
                  <a:lnTo>
                    <a:pt x="14648" y="0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8" name="Google Shape;3708;p23"/>
            <p:cNvSpPr/>
            <p:nvPr/>
          </p:nvSpPr>
          <p:spPr>
            <a:xfrm>
              <a:off x="1778200" y="4316250"/>
              <a:ext cx="733375" cy="422925"/>
            </a:xfrm>
            <a:custGeom>
              <a:rect b="b" l="l" r="r" t="t"/>
              <a:pathLst>
                <a:path extrusionOk="0" fill="none" h="16917" w="29335">
                  <a:moveTo>
                    <a:pt x="1" y="8440"/>
                  </a:moveTo>
                  <a:lnTo>
                    <a:pt x="14723" y="16917"/>
                  </a:lnTo>
                  <a:lnTo>
                    <a:pt x="29334" y="8477"/>
                  </a:lnTo>
                  <a:lnTo>
                    <a:pt x="14649" y="1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9" name="Google Shape;3709;p23"/>
            <p:cNvSpPr/>
            <p:nvPr/>
          </p:nvSpPr>
          <p:spPr>
            <a:xfrm>
              <a:off x="2539425" y="4317175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1" y="8440"/>
                  </a:moveTo>
                  <a:lnTo>
                    <a:pt x="14723" y="16954"/>
                  </a:lnTo>
                  <a:lnTo>
                    <a:pt x="29334" y="8515"/>
                  </a:lnTo>
                  <a:lnTo>
                    <a:pt x="14612" y="1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0" name="Google Shape;3710;p23"/>
            <p:cNvSpPr/>
            <p:nvPr/>
          </p:nvSpPr>
          <p:spPr>
            <a:xfrm>
              <a:off x="2157425" y="4096900"/>
              <a:ext cx="734300" cy="423850"/>
            </a:xfrm>
            <a:custGeom>
              <a:rect b="b" l="l" r="r" t="t"/>
              <a:pathLst>
                <a:path extrusionOk="0" fill="none" h="16954" w="29372">
                  <a:moveTo>
                    <a:pt x="14649" y="1"/>
                  </a:moveTo>
                  <a:lnTo>
                    <a:pt x="1" y="8440"/>
                  </a:lnTo>
                  <a:lnTo>
                    <a:pt x="14723" y="16954"/>
                  </a:lnTo>
                  <a:lnTo>
                    <a:pt x="29371" y="8514"/>
                  </a:lnTo>
                  <a:lnTo>
                    <a:pt x="1464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1" name="Google Shape;3711;p23"/>
            <p:cNvSpPr/>
            <p:nvPr/>
          </p:nvSpPr>
          <p:spPr>
            <a:xfrm>
              <a:off x="241825" y="855000"/>
              <a:ext cx="262125" cy="151525"/>
            </a:xfrm>
            <a:custGeom>
              <a:rect b="b" l="l" r="r" t="t"/>
              <a:pathLst>
                <a:path extrusionOk="0" h="6061" w="10485">
                  <a:moveTo>
                    <a:pt x="9407" y="0"/>
                  </a:moveTo>
                  <a:lnTo>
                    <a:pt x="1" y="5428"/>
                  </a:lnTo>
                  <a:lnTo>
                    <a:pt x="1" y="6060"/>
                  </a:lnTo>
                  <a:lnTo>
                    <a:pt x="1048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2" name="Google Shape;3712;p23"/>
            <p:cNvSpPr/>
            <p:nvPr/>
          </p:nvSpPr>
          <p:spPr>
            <a:xfrm>
              <a:off x="7281475" y="4803275"/>
              <a:ext cx="98550" cy="56725"/>
            </a:xfrm>
            <a:custGeom>
              <a:rect b="b" l="l" r="r" t="t"/>
              <a:pathLst>
                <a:path extrusionOk="0" h="2269" w="3942">
                  <a:moveTo>
                    <a:pt x="3942" y="1"/>
                  </a:moveTo>
                  <a:lnTo>
                    <a:pt x="1" y="2269"/>
                  </a:lnTo>
                  <a:lnTo>
                    <a:pt x="1116" y="2269"/>
                  </a:lnTo>
                  <a:lnTo>
                    <a:pt x="3942" y="633"/>
                  </a:lnTo>
                  <a:lnTo>
                    <a:pt x="394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3" name="Google Shape;3713;p23"/>
            <p:cNvSpPr/>
            <p:nvPr/>
          </p:nvSpPr>
          <p:spPr>
            <a:xfrm>
              <a:off x="241825" y="855000"/>
              <a:ext cx="7138200" cy="4005000"/>
            </a:xfrm>
            <a:custGeom>
              <a:rect b="b" l="l" r="r" t="t"/>
              <a:pathLst>
                <a:path extrusionOk="0" h="160200" w="285528">
                  <a:moveTo>
                    <a:pt x="29706" y="6544"/>
                  </a:moveTo>
                  <a:lnTo>
                    <a:pt x="44428" y="15057"/>
                  </a:lnTo>
                  <a:lnTo>
                    <a:pt x="29817" y="23497"/>
                  </a:lnTo>
                  <a:lnTo>
                    <a:pt x="15095" y="14983"/>
                  </a:lnTo>
                  <a:lnTo>
                    <a:pt x="29706" y="6544"/>
                  </a:lnTo>
                  <a:close/>
                  <a:moveTo>
                    <a:pt x="60155" y="6581"/>
                  </a:moveTo>
                  <a:lnTo>
                    <a:pt x="74877" y="15095"/>
                  </a:lnTo>
                  <a:lnTo>
                    <a:pt x="60229" y="23534"/>
                  </a:lnTo>
                  <a:lnTo>
                    <a:pt x="45544" y="15057"/>
                  </a:lnTo>
                  <a:lnTo>
                    <a:pt x="60155" y="6581"/>
                  </a:lnTo>
                  <a:close/>
                  <a:moveTo>
                    <a:pt x="90603" y="6655"/>
                  </a:moveTo>
                  <a:lnTo>
                    <a:pt x="105326" y="15169"/>
                  </a:lnTo>
                  <a:lnTo>
                    <a:pt x="90678" y="23608"/>
                  </a:lnTo>
                  <a:lnTo>
                    <a:pt x="75955" y="15095"/>
                  </a:lnTo>
                  <a:lnTo>
                    <a:pt x="90603" y="6655"/>
                  </a:lnTo>
                  <a:close/>
                  <a:moveTo>
                    <a:pt x="121052" y="6692"/>
                  </a:moveTo>
                  <a:lnTo>
                    <a:pt x="135738" y="15206"/>
                  </a:lnTo>
                  <a:lnTo>
                    <a:pt x="121127" y="23645"/>
                  </a:lnTo>
                  <a:lnTo>
                    <a:pt x="106404" y="15169"/>
                  </a:lnTo>
                  <a:lnTo>
                    <a:pt x="121052" y="6692"/>
                  </a:lnTo>
                  <a:close/>
                  <a:moveTo>
                    <a:pt x="151464" y="6767"/>
                  </a:moveTo>
                  <a:lnTo>
                    <a:pt x="166186" y="15243"/>
                  </a:lnTo>
                  <a:lnTo>
                    <a:pt x="151575" y="23720"/>
                  </a:lnTo>
                  <a:lnTo>
                    <a:pt x="136853" y="15206"/>
                  </a:lnTo>
                  <a:lnTo>
                    <a:pt x="151464" y="6767"/>
                  </a:lnTo>
                  <a:close/>
                  <a:moveTo>
                    <a:pt x="181913" y="6804"/>
                  </a:moveTo>
                  <a:lnTo>
                    <a:pt x="196635" y="15318"/>
                  </a:lnTo>
                  <a:lnTo>
                    <a:pt x="182024" y="23757"/>
                  </a:lnTo>
                  <a:lnTo>
                    <a:pt x="167302" y="15243"/>
                  </a:lnTo>
                  <a:lnTo>
                    <a:pt x="181913" y="6804"/>
                  </a:lnTo>
                  <a:close/>
                  <a:moveTo>
                    <a:pt x="212361" y="6878"/>
                  </a:moveTo>
                  <a:lnTo>
                    <a:pt x="227084" y="15355"/>
                  </a:lnTo>
                  <a:lnTo>
                    <a:pt x="212436" y="23831"/>
                  </a:lnTo>
                  <a:lnTo>
                    <a:pt x="197750" y="15318"/>
                  </a:lnTo>
                  <a:lnTo>
                    <a:pt x="212361" y="6878"/>
                  </a:lnTo>
                  <a:close/>
                  <a:moveTo>
                    <a:pt x="242810" y="6915"/>
                  </a:moveTo>
                  <a:lnTo>
                    <a:pt x="257533" y="15429"/>
                  </a:lnTo>
                  <a:lnTo>
                    <a:pt x="242885" y="23869"/>
                  </a:lnTo>
                  <a:lnTo>
                    <a:pt x="228162" y="15355"/>
                  </a:lnTo>
                  <a:lnTo>
                    <a:pt x="242810" y="6915"/>
                  </a:lnTo>
                  <a:close/>
                  <a:moveTo>
                    <a:pt x="44986" y="15355"/>
                  </a:moveTo>
                  <a:lnTo>
                    <a:pt x="59709" y="23869"/>
                  </a:lnTo>
                  <a:lnTo>
                    <a:pt x="45060" y="32308"/>
                  </a:lnTo>
                  <a:lnTo>
                    <a:pt x="30375" y="23794"/>
                  </a:lnTo>
                  <a:lnTo>
                    <a:pt x="44986" y="15355"/>
                  </a:lnTo>
                  <a:close/>
                  <a:moveTo>
                    <a:pt x="75435" y="15429"/>
                  </a:moveTo>
                  <a:lnTo>
                    <a:pt x="90120" y="23906"/>
                  </a:lnTo>
                  <a:lnTo>
                    <a:pt x="75509" y="32345"/>
                  </a:lnTo>
                  <a:lnTo>
                    <a:pt x="60787" y="23869"/>
                  </a:lnTo>
                  <a:lnTo>
                    <a:pt x="75435" y="15429"/>
                  </a:lnTo>
                  <a:close/>
                  <a:moveTo>
                    <a:pt x="105846" y="15466"/>
                  </a:moveTo>
                  <a:lnTo>
                    <a:pt x="120569" y="23980"/>
                  </a:lnTo>
                  <a:lnTo>
                    <a:pt x="105958" y="32419"/>
                  </a:lnTo>
                  <a:lnTo>
                    <a:pt x="91235" y="23906"/>
                  </a:lnTo>
                  <a:lnTo>
                    <a:pt x="105846" y="15466"/>
                  </a:lnTo>
                  <a:close/>
                  <a:moveTo>
                    <a:pt x="136295" y="15541"/>
                  </a:moveTo>
                  <a:lnTo>
                    <a:pt x="151018" y="24017"/>
                  </a:lnTo>
                  <a:lnTo>
                    <a:pt x="136407" y="32457"/>
                  </a:lnTo>
                  <a:lnTo>
                    <a:pt x="121684" y="23980"/>
                  </a:lnTo>
                  <a:lnTo>
                    <a:pt x="136295" y="15541"/>
                  </a:lnTo>
                  <a:close/>
                  <a:moveTo>
                    <a:pt x="166744" y="15578"/>
                  </a:moveTo>
                  <a:lnTo>
                    <a:pt x="181466" y="24092"/>
                  </a:lnTo>
                  <a:lnTo>
                    <a:pt x="166856" y="32531"/>
                  </a:lnTo>
                  <a:lnTo>
                    <a:pt x="152133" y="24017"/>
                  </a:lnTo>
                  <a:lnTo>
                    <a:pt x="166744" y="15578"/>
                  </a:lnTo>
                  <a:close/>
                  <a:moveTo>
                    <a:pt x="197193" y="15652"/>
                  </a:moveTo>
                  <a:lnTo>
                    <a:pt x="211915" y="24129"/>
                  </a:lnTo>
                  <a:lnTo>
                    <a:pt x="197267" y="32568"/>
                  </a:lnTo>
                  <a:lnTo>
                    <a:pt x="182582" y="24092"/>
                  </a:lnTo>
                  <a:lnTo>
                    <a:pt x="197193" y="15652"/>
                  </a:lnTo>
                  <a:close/>
                  <a:moveTo>
                    <a:pt x="227642" y="15689"/>
                  </a:moveTo>
                  <a:lnTo>
                    <a:pt x="242327" y="24203"/>
                  </a:lnTo>
                  <a:lnTo>
                    <a:pt x="227716" y="32642"/>
                  </a:lnTo>
                  <a:lnTo>
                    <a:pt x="212993" y="24129"/>
                  </a:lnTo>
                  <a:lnTo>
                    <a:pt x="227642" y="15689"/>
                  </a:lnTo>
                  <a:close/>
                  <a:moveTo>
                    <a:pt x="258053" y="15727"/>
                  </a:moveTo>
                  <a:lnTo>
                    <a:pt x="272776" y="24240"/>
                  </a:lnTo>
                  <a:lnTo>
                    <a:pt x="258165" y="32680"/>
                  </a:lnTo>
                  <a:lnTo>
                    <a:pt x="243442" y="24203"/>
                  </a:lnTo>
                  <a:lnTo>
                    <a:pt x="258053" y="15727"/>
                  </a:lnTo>
                  <a:close/>
                  <a:moveTo>
                    <a:pt x="29817" y="24129"/>
                  </a:moveTo>
                  <a:lnTo>
                    <a:pt x="44540" y="32605"/>
                  </a:lnTo>
                  <a:lnTo>
                    <a:pt x="29892" y="41045"/>
                  </a:lnTo>
                  <a:lnTo>
                    <a:pt x="15169" y="32568"/>
                  </a:lnTo>
                  <a:lnTo>
                    <a:pt x="29817" y="24129"/>
                  </a:lnTo>
                  <a:close/>
                  <a:moveTo>
                    <a:pt x="60229" y="24166"/>
                  </a:moveTo>
                  <a:lnTo>
                    <a:pt x="74952" y="32680"/>
                  </a:lnTo>
                  <a:lnTo>
                    <a:pt x="60341" y="41119"/>
                  </a:lnTo>
                  <a:lnTo>
                    <a:pt x="45618" y="32605"/>
                  </a:lnTo>
                  <a:lnTo>
                    <a:pt x="60229" y="24166"/>
                  </a:lnTo>
                  <a:close/>
                  <a:moveTo>
                    <a:pt x="90678" y="24240"/>
                  </a:moveTo>
                  <a:lnTo>
                    <a:pt x="105400" y="32717"/>
                  </a:lnTo>
                  <a:lnTo>
                    <a:pt x="90789" y="41156"/>
                  </a:lnTo>
                  <a:lnTo>
                    <a:pt x="76067" y="32680"/>
                  </a:lnTo>
                  <a:lnTo>
                    <a:pt x="90678" y="24240"/>
                  </a:lnTo>
                  <a:close/>
                  <a:moveTo>
                    <a:pt x="121127" y="24277"/>
                  </a:moveTo>
                  <a:lnTo>
                    <a:pt x="135849" y="32791"/>
                  </a:lnTo>
                  <a:lnTo>
                    <a:pt x="121238" y="41231"/>
                  </a:lnTo>
                  <a:lnTo>
                    <a:pt x="106516" y="32717"/>
                  </a:lnTo>
                  <a:lnTo>
                    <a:pt x="121127" y="24277"/>
                  </a:lnTo>
                  <a:close/>
                  <a:moveTo>
                    <a:pt x="151575" y="24352"/>
                  </a:moveTo>
                  <a:lnTo>
                    <a:pt x="166298" y="32828"/>
                  </a:lnTo>
                  <a:lnTo>
                    <a:pt x="151650" y="41268"/>
                  </a:lnTo>
                  <a:lnTo>
                    <a:pt x="136964" y="32791"/>
                  </a:lnTo>
                  <a:lnTo>
                    <a:pt x="151575" y="24352"/>
                  </a:lnTo>
                  <a:close/>
                  <a:moveTo>
                    <a:pt x="182024" y="24389"/>
                  </a:moveTo>
                  <a:lnTo>
                    <a:pt x="196747" y="32903"/>
                  </a:lnTo>
                  <a:lnTo>
                    <a:pt x="182098" y="41342"/>
                  </a:lnTo>
                  <a:lnTo>
                    <a:pt x="167376" y="32828"/>
                  </a:lnTo>
                  <a:lnTo>
                    <a:pt x="182024" y="24389"/>
                  </a:lnTo>
                  <a:close/>
                  <a:moveTo>
                    <a:pt x="212436" y="24463"/>
                  </a:moveTo>
                  <a:lnTo>
                    <a:pt x="227158" y="32940"/>
                  </a:lnTo>
                  <a:lnTo>
                    <a:pt x="212547" y="41379"/>
                  </a:lnTo>
                  <a:lnTo>
                    <a:pt x="197825" y="32903"/>
                  </a:lnTo>
                  <a:lnTo>
                    <a:pt x="212436" y="24463"/>
                  </a:lnTo>
                  <a:close/>
                  <a:moveTo>
                    <a:pt x="242885" y="24501"/>
                  </a:moveTo>
                  <a:lnTo>
                    <a:pt x="257607" y="33014"/>
                  </a:lnTo>
                  <a:lnTo>
                    <a:pt x="242996" y="41454"/>
                  </a:lnTo>
                  <a:lnTo>
                    <a:pt x="228274" y="32940"/>
                  </a:lnTo>
                  <a:lnTo>
                    <a:pt x="242885" y="24501"/>
                  </a:lnTo>
                  <a:close/>
                  <a:moveTo>
                    <a:pt x="45060" y="32940"/>
                  </a:moveTo>
                  <a:lnTo>
                    <a:pt x="59783" y="41416"/>
                  </a:lnTo>
                  <a:lnTo>
                    <a:pt x="45172" y="49856"/>
                  </a:lnTo>
                  <a:lnTo>
                    <a:pt x="30449" y="41379"/>
                  </a:lnTo>
                  <a:lnTo>
                    <a:pt x="45060" y="32940"/>
                  </a:lnTo>
                  <a:close/>
                  <a:moveTo>
                    <a:pt x="75509" y="32977"/>
                  </a:moveTo>
                  <a:lnTo>
                    <a:pt x="90232" y="41491"/>
                  </a:lnTo>
                  <a:lnTo>
                    <a:pt x="75621" y="49930"/>
                  </a:lnTo>
                  <a:lnTo>
                    <a:pt x="60898" y="41416"/>
                  </a:lnTo>
                  <a:lnTo>
                    <a:pt x="75509" y="32977"/>
                  </a:lnTo>
                  <a:close/>
                  <a:moveTo>
                    <a:pt x="105958" y="33051"/>
                  </a:moveTo>
                  <a:lnTo>
                    <a:pt x="120680" y="41528"/>
                  </a:lnTo>
                  <a:lnTo>
                    <a:pt x="106070" y="49967"/>
                  </a:lnTo>
                  <a:lnTo>
                    <a:pt x="91347" y="41491"/>
                  </a:lnTo>
                  <a:lnTo>
                    <a:pt x="105958" y="33051"/>
                  </a:lnTo>
                  <a:close/>
                  <a:moveTo>
                    <a:pt x="136407" y="33089"/>
                  </a:moveTo>
                  <a:lnTo>
                    <a:pt x="151129" y="41602"/>
                  </a:lnTo>
                  <a:lnTo>
                    <a:pt x="136481" y="50042"/>
                  </a:lnTo>
                  <a:lnTo>
                    <a:pt x="121759" y="41528"/>
                  </a:lnTo>
                  <a:lnTo>
                    <a:pt x="136407" y="33089"/>
                  </a:lnTo>
                  <a:close/>
                  <a:moveTo>
                    <a:pt x="166856" y="33163"/>
                  </a:moveTo>
                  <a:lnTo>
                    <a:pt x="181541" y="41640"/>
                  </a:lnTo>
                  <a:lnTo>
                    <a:pt x="166930" y="50079"/>
                  </a:lnTo>
                  <a:lnTo>
                    <a:pt x="152207" y="41602"/>
                  </a:lnTo>
                  <a:lnTo>
                    <a:pt x="166856" y="33163"/>
                  </a:lnTo>
                  <a:close/>
                  <a:moveTo>
                    <a:pt x="197267" y="33200"/>
                  </a:moveTo>
                  <a:lnTo>
                    <a:pt x="211990" y="41714"/>
                  </a:lnTo>
                  <a:lnTo>
                    <a:pt x="197379" y="50153"/>
                  </a:lnTo>
                  <a:lnTo>
                    <a:pt x="182656" y="41640"/>
                  </a:lnTo>
                  <a:lnTo>
                    <a:pt x="197267" y="33200"/>
                  </a:lnTo>
                  <a:close/>
                  <a:moveTo>
                    <a:pt x="227716" y="33275"/>
                  </a:moveTo>
                  <a:lnTo>
                    <a:pt x="242438" y="41751"/>
                  </a:lnTo>
                  <a:lnTo>
                    <a:pt x="227827" y="50190"/>
                  </a:lnTo>
                  <a:lnTo>
                    <a:pt x="213105" y="41714"/>
                  </a:lnTo>
                  <a:lnTo>
                    <a:pt x="227716" y="33275"/>
                  </a:lnTo>
                  <a:close/>
                  <a:moveTo>
                    <a:pt x="258165" y="33312"/>
                  </a:moveTo>
                  <a:lnTo>
                    <a:pt x="272887" y="41825"/>
                  </a:lnTo>
                  <a:lnTo>
                    <a:pt x="258276" y="50265"/>
                  </a:lnTo>
                  <a:lnTo>
                    <a:pt x="243554" y="41751"/>
                  </a:lnTo>
                  <a:lnTo>
                    <a:pt x="258165" y="33312"/>
                  </a:lnTo>
                  <a:close/>
                  <a:moveTo>
                    <a:pt x="29892" y="41677"/>
                  </a:moveTo>
                  <a:lnTo>
                    <a:pt x="44614" y="50190"/>
                  </a:lnTo>
                  <a:lnTo>
                    <a:pt x="30003" y="58630"/>
                  </a:lnTo>
                  <a:lnTo>
                    <a:pt x="15281" y="50153"/>
                  </a:lnTo>
                  <a:lnTo>
                    <a:pt x="29892" y="41677"/>
                  </a:lnTo>
                  <a:close/>
                  <a:moveTo>
                    <a:pt x="60341" y="41751"/>
                  </a:moveTo>
                  <a:lnTo>
                    <a:pt x="75063" y="50265"/>
                  </a:lnTo>
                  <a:lnTo>
                    <a:pt x="60452" y="58704"/>
                  </a:lnTo>
                  <a:lnTo>
                    <a:pt x="45730" y="50190"/>
                  </a:lnTo>
                  <a:lnTo>
                    <a:pt x="60341" y="41751"/>
                  </a:lnTo>
                  <a:close/>
                  <a:moveTo>
                    <a:pt x="90789" y="41788"/>
                  </a:moveTo>
                  <a:lnTo>
                    <a:pt x="105512" y="50302"/>
                  </a:lnTo>
                  <a:lnTo>
                    <a:pt x="90864" y="58741"/>
                  </a:lnTo>
                  <a:lnTo>
                    <a:pt x="76178" y="50265"/>
                  </a:lnTo>
                  <a:lnTo>
                    <a:pt x="90789" y="41788"/>
                  </a:lnTo>
                  <a:close/>
                  <a:moveTo>
                    <a:pt x="121238" y="41863"/>
                  </a:moveTo>
                  <a:lnTo>
                    <a:pt x="135923" y="50339"/>
                  </a:lnTo>
                  <a:lnTo>
                    <a:pt x="121312" y="58816"/>
                  </a:lnTo>
                  <a:lnTo>
                    <a:pt x="106590" y="50302"/>
                  </a:lnTo>
                  <a:lnTo>
                    <a:pt x="121238" y="41863"/>
                  </a:lnTo>
                  <a:close/>
                  <a:moveTo>
                    <a:pt x="151650" y="41900"/>
                  </a:moveTo>
                  <a:lnTo>
                    <a:pt x="166372" y="50414"/>
                  </a:lnTo>
                  <a:lnTo>
                    <a:pt x="151761" y="58853"/>
                  </a:lnTo>
                  <a:lnTo>
                    <a:pt x="137039" y="50339"/>
                  </a:lnTo>
                  <a:lnTo>
                    <a:pt x="151650" y="41900"/>
                  </a:lnTo>
                  <a:close/>
                  <a:moveTo>
                    <a:pt x="182098" y="41974"/>
                  </a:moveTo>
                  <a:lnTo>
                    <a:pt x="196821" y="50451"/>
                  </a:lnTo>
                  <a:lnTo>
                    <a:pt x="182210" y="58890"/>
                  </a:lnTo>
                  <a:lnTo>
                    <a:pt x="167488" y="50414"/>
                  </a:lnTo>
                  <a:lnTo>
                    <a:pt x="182098" y="41974"/>
                  </a:lnTo>
                  <a:close/>
                  <a:moveTo>
                    <a:pt x="212547" y="42011"/>
                  </a:moveTo>
                  <a:lnTo>
                    <a:pt x="227270" y="50525"/>
                  </a:lnTo>
                  <a:lnTo>
                    <a:pt x="212659" y="58964"/>
                  </a:lnTo>
                  <a:lnTo>
                    <a:pt x="197936" y="50451"/>
                  </a:lnTo>
                  <a:lnTo>
                    <a:pt x="212547" y="42011"/>
                  </a:lnTo>
                  <a:close/>
                  <a:moveTo>
                    <a:pt x="242996" y="42086"/>
                  </a:moveTo>
                  <a:lnTo>
                    <a:pt x="257719" y="50562"/>
                  </a:lnTo>
                  <a:lnTo>
                    <a:pt x="243070" y="59002"/>
                  </a:lnTo>
                  <a:lnTo>
                    <a:pt x="228385" y="50525"/>
                  </a:lnTo>
                  <a:lnTo>
                    <a:pt x="242996" y="42086"/>
                  </a:lnTo>
                  <a:close/>
                  <a:moveTo>
                    <a:pt x="14723" y="50451"/>
                  </a:moveTo>
                  <a:lnTo>
                    <a:pt x="29446" y="58964"/>
                  </a:lnTo>
                  <a:lnTo>
                    <a:pt x="14835" y="67404"/>
                  </a:lnTo>
                  <a:lnTo>
                    <a:pt x="112" y="58890"/>
                  </a:lnTo>
                  <a:lnTo>
                    <a:pt x="14723" y="50451"/>
                  </a:lnTo>
                  <a:close/>
                  <a:moveTo>
                    <a:pt x="45172" y="50525"/>
                  </a:moveTo>
                  <a:lnTo>
                    <a:pt x="59894" y="59002"/>
                  </a:lnTo>
                  <a:lnTo>
                    <a:pt x="45246" y="67441"/>
                  </a:lnTo>
                  <a:lnTo>
                    <a:pt x="30561" y="58964"/>
                  </a:lnTo>
                  <a:lnTo>
                    <a:pt x="45172" y="50525"/>
                  </a:lnTo>
                  <a:close/>
                  <a:moveTo>
                    <a:pt x="75621" y="50562"/>
                  </a:moveTo>
                  <a:lnTo>
                    <a:pt x="90343" y="59076"/>
                  </a:lnTo>
                  <a:lnTo>
                    <a:pt x="75695" y="67515"/>
                  </a:lnTo>
                  <a:lnTo>
                    <a:pt x="60973" y="59002"/>
                  </a:lnTo>
                  <a:lnTo>
                    <a:pt x="75621" y="50562"/>
                  </a:lnTo>
                  <a:close/>
                  <a:moveTo>
                    <a:pt x="106070" y="50637"/>
                  </a:moveTo>
                  <a:lnTo>
                    <a:pt x="120755" y="59113"/>
                  </a:lnTo>
                  <a:lnTo>
                    <a:pt x="106144" y="67552"/>
                  </a:lnTo>
                  <a:lnTo>
                    <a:pt x="91421" y="59076"/>
                  </a:lnTo>
                  <a:lnTo>
                    <a:pt x="106070" y="50637"/>
                  </a:lnTo>
                  <a:close/>
                  <a:moveTo>
                    <a:pt x="136481" y="50674"/>
                  </a:moveTo>
                  <a:lnTo>
                    <a:pt x="151204" y="59187"/>
                  </a:lnTo>
                  <a:lnTo>
                    <a:pt x="136593" y="67627"/>
                  </a:lnTo>
                  <a:lnTo>
                    <a:pt x="121870" y="59113"/>
                  </a:lnTo>
                  <a:lnTo>
                    <a:pt x="136481" y="50674"/>
                  </a:lnTo>
                  <a:close/>
                  <a:moveTo>
                    <a:pt x="166930" y="50748"/>
                  </a:moveTo>
                  <a:lnTo>
                    <a:pt x="181652" y="59225"/>
                  </a:lnTo>
                  <a:lnTo>
                    <a:pt x="167041" y="67664"/>
                  </a:lnTo>
                  <a:lnTo>
                    <a:pt x="152319" y="59187"/>
                  </a:lnTo>
                  <a:lnTo>
                    <a:pt x="166930" y="50748"/>
                  </a:lnTo>
                  <a:close/>
                  <a:moveTo>
                    <a:pt x="197379" y="50785"/>
                  </a:moveTo>
                  <a:lnTo>
                    <a:pt x="212101" y="59299"/>
                  </a:lnTo>
                  <a:lnTo>
                    <a:pt x="197453" y="67738"/>
                  </a:lnTo>
                  <a:lnTo>
                    <a:pt x="182768" y="59225"/>
                  </a:lnTo>
                  <a:lnTo>
                    <a:pt x="197379" y="50785"/>
                  </a:lnTo>
                  <a:close/>
                  <a:moveTo>
                    <a:pt x="227827" y="50822"/>
                  </a:moveTo>
                  <a:lnTo>
                    <a:pt x="242550" y="59336"/>
                  </a:lnTo>
                  <a:lnTo>
                    <a:pt x="227902" y="67776"/>
                  </a:lnTo>
                  <a:lnTo>
                    <a:pt x="213179" y="59299"/>
                  </a:lnTo>
                  <a:lnTo>
                    <a:pt x="227827" y="50822"/>
                  </a:lnTo>
                  <a:close/>
                  <a:moveTo>
                    <a:pt x="258276" y="50897"/>
                  </a:moveTo>
                  <a:lnTo>
                    <a:pt x="272962" y="59373"/>
                  </a:lnTo>
                  <a:lnTo>
                    <a:pt x="258351" y="67850"/>
                  </a:lnTo>
                  <a:lnTo>
                    <a:pt x="243628" y="59336"/>
                  </a:lnTo>
                  <a:lnTo>
                    <a:pt x="258276" y="50897"/>
                  </a:lnTo>
                  <a:close/>
                  <a:moveTo>
                    <a:pt x="30003" y="59262"/>
                  </a:moveTo>
                  <a:lnTo>
                    <a:pt x="44726" y="67776"/>
                  </a:lnTo>
                  <a:lnTo>
                    <a:pt x="30078" y="76215"/>
                  </a:lnTo>
                  <a:lnTo>
                    <a:pt x="15392" y="67701"/>
                  </a:lnTo>
                  <a:lnTo>
                    <a:pt x="30003" y="59262"/>
                  </a:lnTo>
                  <a:close/>
                  <a:moveTo>
                    <a:pt x="60452" y="59336"/>
                  </a:moveTo>
                  <a:lnTo>
                    <a:pt x="75137" y="67813"/>
                  </a:lnTo>
                  <a:lnTo>
                    <a:pt x="60526" y="76252"/>
                  </a:lnTo>
                  <a:lnTo>
                    <a:pt x="45804" y="67776"/>
                  </a:lnTo>
                  <a:lnTo>
                    <a:pt x="60452" y="59336"/>
                  </a:lnTo>
                  <a:close/>
                  <a:moveTo>
                    <a:pt x="90864" y="59373"/>
                  </a:moveTo>
                  <a:lnTo>
                    <a:pt x="105586" y="67887"/>
                  </a:lnTo>
                  <a:lnTo>
                    <a:pt x="90975" y="76326"/>
                  </a:lnTo>
                  <a:lnTo>
                    <a:pt x="76253" y="67813"/>
                  </a:lnTo>
                  <a:lnTo>
                    <a:pt x="90864" y="59373"/>
                  </a:lnTo>
                  <a:close/>
                  <a:moveTo>
                    <a:pt x="121312" y="59448"/>
                  </a:moveTo>
                  <a:lnTo>
                    <a:pt x="136035" y="67924"/>
                  </a:lnTo>
                  <a:lnTo>
                    <a:pt x="121424" y="76364"/>
                  </a:lnTo>
                  <a:lnTo>
                    <a:pt x="106702" y="67887"/>
                  </a:lnTo>
                  <a:lnTo>
                    <a:pt x="121312" y="59448"/>
                  </a:lnTo>
                  <a:close/>
                  <a:moveTo>
                    <a:pt x="151761" y="59485"/>
                  </a:moveTo>
                  <a:lnTo>
                    <a:pt x="166484" y="67999"/>
                  </a:lnTo>
                  <a:lnTo>
                    <a:pt x="151873" y="76438"/>
                  </a:lnTo>
                  <a:lnTo>
                    <a:pt x="137150" y="67924"/>
                  </a:lnTo>
                  <a:lnTo>
                    <a:pt x="151761" y="59485"/>
                  </a:lnTo>
                  <a:close/>
                  <a:moveTo>
                    <a:pt x="182210" y="59559"/>
                  </a:moveTo>
                  <a:lnTo>
                    <a:pt x="196933" y="68036"/>
                  </a:lnTo>
                  <a:lnTo>
                    <a:pt x="182284" y="76475"/>
                  </a:lnTo>
                  <a:lnTo>
                    <a:pt x="167599" y="67999"/>
                  </a:lnTo>
                  <a:lnTo>
                    <a:pt x="182210" y="59559"/>
                  </a:lnTo>
                  <a:close/>
                  <a:moveTo>
                    <a:pt x="212659" y="59596"/>
                  </a:moveTo>
                  <a:lnTo>
                    <a:pt x="227344" y="68110"/>
                  </a:lnTo>
                  <a:lnTo>
                    <a:pt x="212733" y="76550"/>
                  </a:lnTo>
                  <a:lnTo>
                    <a:pt x="198011" y="68036"/>
                  </a:lnTo>
                  <a:lnTo>
                    <a:pt x="212659" y="59596"/>
                  </a:lnTo>
                  <a:close/>
                  <a:moveTo>
                    <a:pt x="243070" y="59671"/>
                  </a:moveTo>
                  <a:lnTo>
                    <a:pt x="257793" y="68147"/>
                  </a:lnTo>
                  <a:lnTo>
                    <a:pt x="243182" y="76587"/>
                  </a:lnTo>
                  <a:lnTo>
                    <a:pt x="228459" y="68110"/>
                  </a:lnTo>
                  <a:lnTo>
                    <a:pt x="243070" y="59671"/>
                  </a:lnTo>
                  <a:close/>
                  <a:moveTo>
                    <a:pt x="14835" y="68036"/>
                  </a:moveTo>
                  <a:lnTo>
                    <a:pt x="29557" y="76512"/>
                  </a:lnTo>
                  <a:lnTo>
                    <a:pt x="14909" y="84952"/>
                  </a:lnTo>
                  <a:lnTo>
                    <a:pt x="187" y="76475"/>
                  </a:lnTo>
                  <a:lnTo>
                    <a:pt x="14835" y="68036"/>
                  </a:lnTo>
                  <a:close/>
                  <a:moveTo>
                    <a:pt x="45246" y="68073"/>
                  </a:moveTo>
                  <a:lnTo>
                    <a:pt x="59969" y="76587"/>
                  </a:lnTo>
                  <a:lnTo>
                    <a:pt x="45358" y="85026"/>
                  </a:lnTo>
                  <a:lnTo>
                    <a:pt x="30635" y="76512"/>
                  </a:lnTo>
                  <a:lnTo>
                    <a:pt x="45246" y="68073"/>
                  </a:lnTo>
                  <a:close/>
                  <a:moveTo>
                    <a:pt x="75695" y="68147"/>
                  </a:moveTo>
                  <a:lnTo>
                    <a:pt x="90418" y="76624"/>
                  </a:lnTo>
                  <a:lnTo>
                    <a:pt x="75807" y="85063"/>
                  </a:lnTo>
                  <a:lnTo>
                    <a:pt x="61084" y="76587"/>
                  </a:lnTo>
                  <a:lnTo>
                    <a:pt x="75695" y="68147"/>
                  </a:lnTo>
                  <a:close/>
                  <a:moveTo>
                    <a:pt x="106144" y="68185"/>
                  </a:moveTo>
                  <a:lnTo>
                    <a:pt x="120866" y="76698"/>
                  </a:lnTo>
                  <a:lnTo>
                    <a:pt x="106255" y="85138"/>
                  </a:lnTo>
                  <a:lnTo>
                    <a:pt x="91533" y="76624"/>
                  </a:lnTo>
                  <a:lnTo>
                    <a:pt x="106144" y="68185"/>
                  </a:lnTo>
                  <a:close/>
                  <a:moveTo>
                    <a:pt x="136593" y="68259"/>
                  </a:moveTo>
                  <a:lnTo>
                    <a:pt x="151315" y="76735"/>
                  </a:lnTo>
                  <a:lnTo>
                    <a:pt x="136667" y="85175"/>
                  </a:lnTo>
                  <a:lnTo>
                    <a:pt x="121982" y="76698"/>
                  </a:lnTo>
                  <a:lnTo>
                    <a:pt x="136593" y="68259"/>
                  </a:lnTo>
                  <a:close/>
                  <a:moveTo>
                    <a:pt x="167041" y="68296"/>
                  </a:moveTo>
                  <a:lnTo>
                    <a:pt x="181764" y="76810"/>
                  </a:lnTo>
                  <a:lnTo>
                    <a:pt x="167116" y="85249"/>
                  </a:lnTo>
                  <a:lnTo>
                    <a:pt x="152393" y="76735"/>
                  </a:lnTo>
                  <a:lnTo>
                    <a:pt x="167041" y="68296"/>
                  </a:lnTo>
                  <a:close/>
                  <a:moveTo>
                    <a:pt x="197453" y="68370"/>
                  </a:moveTo>
                  <a:lnTo>
                    <a:pt x="212175" y="76847"/>
                  </a:lnTo>
                  <a:lnTo>
                    <a:pt x="197565" y="85286"/>
                  </a:lnTo>
                  <a:lnTo>
                    <a:pt x="182842" y="76810"/>
                  </a:lnTo>
                  <a:lnTo>
                    <a:pt x="197453" y="68370"/>
                  </a:lnTo>
                  <a:close/>
                  <a:moveTo>
                    <a:pt x="227902" y="68408"/>
                  </a:moveTo>
                  <a:lnTo>
                    <a:pt x="242624" y="76921"/>
                  </a:lnTo>
                  <a:lnTo>
                    <a:pt x="228013" y="85361"/>
                  </a:lnTo>
                  <a:lnTo>
                    <a:pt x="213291" y="76847"/>
                  </a:lnTo>
                  <a:lnTo>
                    <a:pt x="227902" y="68408"/>
                  </a:lnTo>
                  <a:close/>
                  <a:moveTo>
                    <a:pt x="258351" y="68482"/>
                  </a:moveTo>
                  <a:lnTo>
                    <a:pt x="273073" y="76958"/>
                  </a:lnTo>
                  <a:lnTo>
                    <a:pt x="258462" y="85398"/>
                  </a:lnTo>
                  <a:lnTo>
                    <a:pt x="243740" y="76921"/>
                  </a:lnTo>
                  <a:lnTo>
                    <a:pt x="258351" y="68482"/>
                  </a:lnTo>
                  <a:close/>
                  <a:moveTo>
                    <a:pt x="30078" y="76847"/>
                  </a:moveTo>
                  <a:lnTo>
                    <a:pt x="44800" y="85323"/>
                  </a:lnTo>
                  <a:lnTo>
                    <a:pt x="30189" y="93800"/>
                  </a:lnTo>
                  <a:lnTo>
                    <a:pt x="15467" y="85286"/>
                  </a:lnTo>
                  <a:lnTo>
                    <a:pt x="30078" y="76847"/>
                  </a:lnTo>
                  <a:close/>
                  <a:moveTo>
                    <a:pt x="60526" y="76884"/>
                  </a:moveTo>
                  <a:lnTo>
                    <a:pt x="75249" y="85398"/>
                  </a:lnTo>
                  <a:lnTo>
                    <a:pt x="60638" y="93837"/>
                  </a:lnTo>
                  <a:lnTo>
                    <a:pt x="45916" y="85323"/>
                  </a:lnTo>
                  <a:lnTo>
                    <a:pt x="60526" y="76884"/>
                  </a:lnTo>
                  <a:close/>
                  <a:moveTo>
                    <a:pt x="90975" y="76958"/>
                  </a:moveTo>
                  <a:lnTo>
                    <a:pt x="105698" y="85435"/>
                  </a:lnTo>
                  <a:lnTo>
                    <a:pt x="91087" y="93912"/>
                  </a:lnTo>
                  <a:lnTo>
                    <a:pt x="76364" y="85398"/>
                  </a:lnTo>
                  <a:lnTo>
                    <a:pt x="90975" y="76958"/>
                  </a:lnTo>
                  <a:close/>
                  <a:moveTo>
                    <a:pt x="121424" y="76996"/>
                  </a:moveTo>
                  <a:lnTo>
                    <a:pt x="136147" y="85509"/>
                  </a:lnTo>
                  <a:lnTo>
                    <a:pt x="121498" y="93949"/>
                  </a:lnTo>
                  <a:lnTo>
                    <a:pt x="106776" y="85435"/>
                  </a:lnTo>
                  <a:lnTo>
                    <a:pt x="121424" y="76996"/>
                  </a:lnTo>
                  <a:close/>
                  <a:moveTo>
                    <a:pt x="151873" y="77070"/>
                  </a:moveTo>
                  <a:lnTo>
                    <a:pt x="166558" y="85547"/>
                  </a:lnTo>
                  <a:lnTo>
                    <a:pt x="151947" y="93986"/>
                  </a:lnTo>
                  <a:lnTo>
                    <a:pt x="137225" y="85509"/>
                  </a:lnTo>
                  <a:lnTo>
                    <a:pt x="151873" y="77070"/>
                  </a:lnTo>
                  <a:close/>
                  <a:moveTo>
                    <a:pt x="182284" y="77107"/>
                  </a:moveTo>
                  <a:lnTo>
                    <a:pt x="197007" y="85621"/>
                  </a:lnTo>
                  <a:lnTo>
                    <a:pt x="182396" y="94060"/>
                  </a:lnTo>
                  <a:lnTo>
                    <a:pt x="167673" y="85547"/>
                  </a:lnTo>
                  <a:lnTo>
                    <a:pt x="182284" y="77107"/>
                  </a:lnTo>
                  <a:close/>
                  <a:moveTo>
                    <a:pt x="212733" y="77182"/>
                  </a:moveTo>
                  <a:lnTo>
                    <a:pt x="227456" y="85658"/>
                  </a:lnTo>
                  <a:lnTo>
                    <a:pt x="212845" y="94097"/>
                  </a:lnTo>
                  <a:lnTo>
                    <a:pt x="198122" y="85621"/>
                  </a:lnTo>
                  <a:lnTo>
                    <a:pt x="212733" y="77182"/>
                  </a:lnTo>
                  <a:close/>
                  <a:moveTo>
                    <a:pt x="243182" y="77219"/>
                  </a:moveTo>
                  <a:lnTo>
                    <a:pt x="257904" y="85732"/>
                  </a:lnTo>
                  <a:lnTo>
                    <a:pt x="243293" y="94172"/>
                  </a:lnTo>
                  <a:lnTo>
                    <a:pt x="228571" y="85658"/>
                  </a:lnTo>
                  <a:lnTo>
                    <a:pt x="243182" y="77219"/>
                  </a:lnTo>
                  <a:close/>
                  <a:moveTo>
                    <a:pt x="14909" y="85621"/>
                  </a:moveTo>
                  <a:lnTo>
                    <a:pt x="29632" y="94097"/>
                  </a:lnTo>
                  <a:lnTo>
                    <a:pt x="15021" y="102537"/>
                  </a:lnTo>
                  <a:lnTo>
                    <a:pt x="298" y="94060"/>
                  </a:lnTo>
                  <a:lnTo>
                    <a:pt x="14909" y="85621"/>
                  </a:lnTo>
                  <a:close/>
                  <a:moveTo>
                    <a:pt x="45358" y="85658"/>
                  </a:moveTo>
                  <a:lnTo>
                    <a:pt x="60080" y="94172"/>
                  </a:lnTo>
                  <a:lnTo>
                    <a:pt x="45469" y="102611"/>
                  </a:lnTo>
                  <a:lnTo>
                    <a:pt x="30747" y="94097"/>
                  </a:lnTo>
                  <a:lnTo>
                    <a:pt x="45358" y="85658"/>
                  </a:lnTo>
                  <a:close/>
                  <a:moveTo>
                    <a:pt x="75807" y="85732"/>
                  </a:moveTo>
                  <a:lnTo>
                    <a:pt x="90529" y="94209"/>
                  </a:lnTo>
                  <a:lnTo>
                    <a:pt x="75881" y="102648"/>
                  </a:lnTo>
                  <a:lnTo>
                    <a:pt x="61196" y="94172"/>
                  </a:lnTo>
                  <a:lnTo>
                    <a:pt x="75807" y="85732"/>
                  </a:lnTo>
                  <a:close/>
                  <a:moveTo>
                    <a:pt x="106255" y="85770"/>
                  </a:moveTo>
                  <a:lnTo>
                    <a:pt x="120978" y="94283"/>
                  </a:lnTo>
                  <a:lnTo>
                    <a:pt x="106330" y="102723"/>
                  </a:lnTo>
                  <a:lnTo>
                    <a:pt x="91607" y="94209"/>
                  </a:lnTo>
                  <a:lnTo>
                    <a:pt x="106255" y="85770"/>
                  </a:lnTo>
                  <a:close/>
                  <a:moveTo>
                    <a:pt x="136667" y="85807"/>
                  </a:moveTo>
                  <a:lnTo>
                    <a:pt x="151389" y="94321"/>
                  </a:lnTo>
                  <a:lnTo>
                    <a:pt x="136779" y="102760"/>
                  </a:lnTo>
                  <a:lnTo>
                    <a:pt x="122056" y="94283"/>
                  </a:lnTo>
                  <a:lnTo>
                    <a:pt x="136667" y="85807"/>
                  </a:lnTo>
                  <a:close/>
                  <a:moveTo>
                    <a:pt x="167116" y="85881"/>
                  </a:moveTo>
                  <a:lnTo>
                    <a:pt x="181838" y="94395"/>
                  </a:lnTo>
                  <a:lnTo>
                    <a:pt x="167227" y="102834"/>
                  </a:lnTo>
                  <a:lnTo>
                    <a:pt x="152505" y="94321"/>
                  </a:lnTo>
                  <a:lnTo>
                    <a:pt x="167116" y="85881"/>
                  </a:lnTo>
                  <a:close/>
                  <a:moveTo>
                    <a:pt x="197565" y="85918"/>
                  </a:moveTo>
                  <a:lnTo>
                    <a:pt x="212287" y="94432"/>
                  </a:lnTo>
                  <a:lnTo>
                    <a:pt x="197676" y="102871"/>
                  </a:lnTo>
                  <a:lnTo>
                    <a:pt x="182954" y="94395"/>
                  </a:lnTo>
                  <a:lnTo>
                    <a:pt x="197565" y="85918"/>
                  </a:lnTo>
                  <a:close/>
                  <a:moveTo>
                    <a:pt x="228013" y="85993"/>
                  </a:moveTo>
                  <a:lnTo>
                    <a:pt x="242736" y="94469"/>
                  </a:lnTo>
                  <a:lnTo>
                    <a:pt x="228088" y="102946"/>
                  </a:lnTo>
                  <a:lnTo>
                    <a:pt x="213402" y="94432"/>
                  </a:lnTo>
                  <a:lnTo>
                    <a:pt x="228013" y="85993"/>
                  </a:lnTo>
                  <a:close/>
                  <a:moveTo>
                    <a:pt x="258462" y="86030"/>
                  </a:moveTo>
                  <a:lnTo>
                    <a:pt x="273185" y="94544"/>
                  </a:lnTo>
                  <a:lnTo>
                    <a:pt x="258536" y="102983"/>
                  </a:lnTo>
                  <a:lnTo>
                    <a:pt x="243814" y="94469"/>
                  </a:lnTo>
                  <a:lnTo>
                    <a:pt x="258462" y="86030"/>
                  </a:lnTo>
                  <a:close/>
                  <a:moveTo>
                    <a:pt x="30189" y="94432"/>
                  </a:moveTo>
                  <a:lnTo>
                    <a:pt x="44912" y="102909"/>
                  </a:lnTo>
                  <a:lnTo>
                    <a:pt x="30264" y="111348"/>
                  </a:lnTo>
                  <a:lnTo>
                    <a:pt x="15578" y="102871"/>
                  </a:lnTo>
                  <a:lnTo>
                    <a:pt x="30189" y="94432"/>
                  </a:lnTo>
                  <a:close/>
                  <a:moveTo>
                    <a:pt x="60638" y="94469"/>
                  </a:moveTo>
                  <a:lnTo>
                    <a:pt x="75360" y="102983"/>
                  </a:lnTo>
                  <a:lnTo>
                    <a:pt x="60712" y="111422"/>
                  </a:lnTo>
                  <a:lnTo>
                    <a:pt x="45990" y="102909"/>
                  </a:lnTo>
                  <a:lnTo>
                    <a:pt x="60638" y="94469"/>
                  </a:lnTo>
                  <a:close/>
                  <a:moveTo>
                    <a:pt x="91087" y="94544"/>
                  </a:moveTo>
                  <a:lnTo>
                    <a:pt x="105772" y="103020"/>
                  </a:lnTo>
                  <a:lnTo>
                    <a:pt x="91161" y="111460"/>
                  </a:lnTo>
                  <a:lnTo>
                    <a:pt x="76439" y="102983"/>
                  </a:lnTo>
                  <a:lnTo>
                    <a:pt x="91087" y="94544"/>
                  </a:lnTo>
                  <a:close/>
                  <a:moveTo>
                    <a:pt x="121498" y="94581"/>
                  </a:moveTo>
                  <a:lnTo>
                    <a:pt x="136221" y="103094"/>
                  </a:lnTo>
                  <a:lnTo>
                    <a:pt x="121610" y="111534"/>
                  </a:lnTo>
                  <a:lnTo>
                    <a:pt x="106887" y="103020"/>
                  </a:lnTo>
                  <a:lnTo>
                    <a:pt x="121498" y="94581"/>
                  </a:lnTo>
                  <a:close/>
                  <a:moveTo>
                    <a:pt x="151947" y="94655"/>
                  </a:moveTo>
                  <a:lnTo>
                    <a:pt x="166670" y="103132"/>
                  </a:lnTo>
                  <a:lnTo>
                    <a:pt x="152059" y="111571"/>
                  </a:lnTo>
                  <a:lnTo>
                    <a:pt x="137336" y="103094"/>
                  </a:lnTo>
                  <a:lnTo>
                    <a:pt x="151947" y="94655"/>
                  </a:lnTo>
                  <a:close/>
                  <a:moveTo>
                    <a:pt x="182396" y="94692"/>
                  </a:moveTo>
                  <a:lnTo>
                    <a:pt x="197118" y="103206"/>
                  </a:lnTo>
                  <a:lnTo>
                    <a:pt x="182470" y="111645"/>
                  </a:lnTo>
                  <a:lnTo>
                    <a:pt x="167785" y="103132"/>
                  </a:lnTo>
                  <a:lnTo>
                    <a:pt x="182396" y="94692"/>
                  </a:lnTo>
                  <a:close/>
                  <a:moveTo>
                    <a:pt x="212845" y="94767"/>
                  </a:moveTo>
                  <a:lnTo>
                    <a:pt x="227567" y="103243"/>
                  </a:lnTo>
                  <a:lnTo>
                    <a:pt x="212919" y="111683"/>
                  </a:lnTo>
                  <a:lnTo>
                    <a:pt x="198197" y="103206"/>
                  </a:lnTo>
                  <a:lnTo>
                    <a:pt x="212845" y="94767"/>
                  </a:lnTo>
                  <a:close/>
                  <a:moveTo>
                    <a:pt x="243293" y="94804"/>
                  </a:moveTo>
                  <a:lnTo>
                    <a:pt x="257979" y="103318"/>
                  </a:lnTo>
                  <a:lnTo>
                    <a:pt x="243368" y="111757"/>
                  </a:lnTo>
                  <a:lnTo>
                    <a:pt x="228645" y="103243"/>
                  </a:lnTo>
                  <a:lnTo>
                    <a:pt x="243293" y="94804"/>
                  </a:lnTo>
                  <a:close/>
                  <a:moveTo>
                    <a:pt x="15021" y="103169"/>
                  </a:moveTo>
                  <a:lnTo>
                    <a:pt x="29743" y="111683"/>
                  </a:lnTo>
                  <a:lnTo>
                    <a:pt x="15095" y="120122"/>
                  </a:lnTo>
                  <a:lnTo>
                    <a:pt x="410" y="111608"/>
                  </a:lnTo>
                  <a:lnTo>
                    <a:pt x="15021" y="103169"/>
                  </a:lnTo>
                  <a:close/>
                  <a:moveTo>
                    <a:pt x="45469" y="103243"/>
                  </a:moveTo>
                  <a:lnTo>
                    <a:pt x="60155" y="111720"/>
                  </a:lnTo>
                  <a:lnTo>
                    <a:pt x="45544" y="120159"/>
                  </a:lnTo>
                  <a:lnTo>
                    <a:pt x="30821" y="111683"/>
                  </a:lnTo>
                  <a:lnTo>
                    <a:pt x="45469" y="103243"/>
                  </a:lnTo>
                  <a:close/>
                  <a:moveTo>
                    <a:pt x="75881" y="103280"/>
                  </a:moveTo>
                  <a:lnTo>
                    <a:pt x="90603" y="111794"/>
                  </a:lnTo>
                  <a:lnTo>
                    <a:pt x="75993" y="120233"/>
                  </a:lnTo>
                  <a:lnTo>
                    <a:pt x="61270" y="111720"/>
                  </a:lnTo>
                  <a:lnTo>
                    <a:pt x="75881" y="103280"/>
                  </a:lnTo>
                  <a:close/>
                  <a:moveTo>
                    <a:pt x="106330" y="103355"/>
                  </a:moveTo>
                  <a:lnTo>
                    <a:pt x="121052" y="111831"/>
                  </a:lnTo>
                  <a:lnTo>
                    <a:pt x="106441" y="120271"/>
                  </a:lnTo>
                  <a:lnTo>
                    <a:pt x="91719" y="111794"/>
                  </a:lnTo>
                  <a:lnTo>
                    <a:pt x="106330" y="103355"/>
                  </a:lnTo>
                  <a:close/>
                  <a:moveTo>
                    <a:pt x="136779" y="103392"/>
                  </a:moveTo>
                  <a:lnTo>
                    <a:pt x="151501" y="111906"/>
                  </a:lnTo>
                  <a:lnTo>
                    <a:pt x="136890" y="120345"/>
                  </a:lnTo>
                  <a:lnTo>
                    <a:pt x="122168" y="111831"/>
                  </a:lnTo>
                  <a:lnTo>
                    <a:pt x="136779" y="103392"/>
                  </a:lnTo>
                  <a:close/>
                  <a:moveTo>
                    <a:pt x="167227" y="103466"/>
                  </a:moveTo>
                  <a:lnTo>
                    <a:pt x="181950" y="111943"/>
                  </a:lnTo>
                  <a:lnTo>
                    <a:pt x="167302" y="120382"/>
                  </a:lnTo>
                  <a:lnTo>
                    <a:pt x="152616" y="111906"/>
                  </a:lnTo>
                  <a:lnTo>
                    <a:pt x="167227" y="103466"/>
                  </a:lnTo>
                  <a:close/>
                  <a:moveTo>
                    <a:pt x="197676" y="103503"/>
                  </a:moveTo>
                  <a:lnTo>
                    <a:pt x="212361" y="112017"/>
                  </a:lnTo>
                  <a:lnTo>
                    <a:pt x="197750" y="120457"/>
                  </a:lnTo>
                  <a:lnTo>
                    <a:pt x="183028" y="111943"/>
                  </a:lnTo>
                  <a:lnTo>
                    <a:pt x="197676" y="103503"/>
                  </a:lnTo>
                  <a:close/>
                  <a:moveTo>
                    <a:pt x="228088" y="103578"/>
                  </a:moveTo>
                  <a:lnTo>
                    <a:pt x="242810" y="112054"/>
                  </a:lnTo>
                  <a:lnTo>
                    <a:pt x="228199" y="120494"/>
                  </a:lnTo>
                  <a:lnTo>
                    <a:pt x="213477" y="112017"/>
                  </a:lnTo>
                  <a:lnTo>
                    <a:pt x="228088" y="103578"/>
                  </a:lnTo>
                  <a:close/>
                  <a:moveTo>
                    <a:pt x="258536" y="103615"/>
                  </a:moveTo>
                  <a:lnTo>
                    <a:pt x="273259" y="112129"/>
                  </a:lnTo>
                  <a:lnTo>
                    <a:pt x="258648" y="120568"/>
                  </a:lnTo>
                  <a:lnTo>
                    <a:pt x="243925" y="112054"/>
                  </a:lnTo>
                  <a:lnTo>
                    <a:pt x="258536" y="103615"/>
                  </a:lnTo>
                  <a:close/>
                  <a:moveTo>
                    <a:pt x="30264" y="111980"/>
                  </a:moveTo>
                  <a:lnTo>
                    <a:pt x="44986" y="120494"/>
                  </a:lnTo>
                  <a:lnTo>
                    <a:pt x="30375" y="128933"/>
                  </a:lnTo>
                  <a:lnTo>
                    <a:pt x="15653" y="120419"/>
                  </a:lnTo>
                  <a:lnTo>
                    <a:pt x="30264" y="111980"/>
                  </a:lnTo>
                  <a:close/>
                  <a:moveTo>
                    <a:pt x="60712" y="112054"/>
                  </a:moveTo>
                  <a:lnTo>
                    <a:pt x="75435" y="120531"/>
                  </a:lnTo>
                  <a:lnTo>
                    <a:pt x="60824" y="129007"/>
                  </a:lnTo>
                  <a:lnTo>
                    <a:pt x="46101" y="120494"/>
                  </a:lnTo>
                  <a:lnTo>
                    <a:pt x="60712" y="112054"/>
                  </a:lnTo>
                  <a:close/>
                  <a:moveTo>
                    <a:pt x="91161" y="112092"/>
                  </a:moveTo>
                  <a:lnTo>
                    <a:pt x="105884" y="120605"/>
                  </a:lnTo>
                  <a:lnTo>
                    <a:pt x="91273" y="129045"/>
                  </a:lnTo>
                  <a:lnTo>
                    <a:pt x="76550" y="120531"/>
                  </a:lnTo>
                  <a:lnTo>
                    <a:pt x="91161" y="112092"/>
                  </a:lnTo>
                  <a:close/>
                  <a:moveTo>
                    <a:pt x="121610" y="112166"/>
                  </a:moveTo>
                  <a:lnTo>
                    <a:pt x="136332" y="120642"/>
                  </a:lnTo>
                  <a:lnTo>
                    <a:pt x="121684" y="129082"/>
                  </a:lnTo>
                  <a:lnTo>
                    <a:pt x="106999" y="120605"/>
                  </a:lnTo>
                  <a:lnTo>
                    <a:pt x="121610" y="112166"/>
                  </a:lnTo>
                  <a:close/>
                  <a:moveTo>
                    <a:pt x="152059" y="112203"/>
                  </a:moveTo>
                  <a:lnTo>
                    <a:pt x="166781" y="120717"/>
                  </a:lnTo>
                  <a:lnTo>
                    <a:pt x="152133" y="129156"/>
                  </a:lnTo>
                  <a:lnTo>
                    <a:pt x="137411" y="120642"/>
                  </a:lnTo>
                  <a:lnTo>
                    <a:pt x="152059" y="112203"/>
                  </a:lnTo>
                  <a:close/>
                  <a:moveTo>
                    <a:pt x="182470" y="112277"/>
                  </a:moveTo>
                  <a:lnTo>
                    <a:pt x="197193" y="120754"/>
                  </a:lnTo>
                  <a:lnTo>
                    <a:pt x="182582" y="129193"/>
                  </a:lnTo>
                  <a:lnTo>
                    <a:pt x="167859" y="120717"/>
                  </a:lnTo>
                  <a:lnTo>
                    <a:pt x="182470" y="112277"/>
                  </a:lnTo>
                  <a:close/>
                  <a:moveTo>
                    <a:pt x="212919" y="112315"/>
                  </a:moveTo>
                  <a:lnTo>
                    <a:pt x="227642" y="120828"/>
                  </a:lnTo>
                  <a:lnTo>
                    <a:pt x="213031" y="129268"/>
                  </a:lnTo>
                  <a:lnTo>
                    <a:pt x="198308" y="120754"/>
                  </a:lnTo>
                  <a:lnTo>
                    <a:pt x="212919" y="112315"/>
                  </a:lnTo>
                  <a:close/>
                  <a:moveTo>
                    <a:pt x="243368" y="112389"/>
                  </a:moveTo>
                  <a:lnTo>
                    <a:pt x="258090" y="120866"/>
                  </a:lnTo>
                  <a:lnTo>
                    <a:pt x="243479" y="129305"/>
                  </a:lnTo>
                  <a:lnTo>
                    <a:pt x="228757" y="120828"/>
                  </a:lnTo>
                  <a:lnTo>
                    <a:pt x="243368" y="112389"/>
                  </a:lnTo>
                  <a:close/>
                  <a:moveTo>
                    <a:pt x="15095" y="120754"/>
                  </a:moveTo>
                  <a:lnTo>
                    <a:pt x="29817" y="129268"/>
                  </a:lnTo>
                  <a:lnTo>
                    <a:pt x="15207" y="137707"/>
                  </a:lnTo>
                  <a:lnTo>
                    <a:pt x="484" y="129193"/>
                  </a:lnTo>
                  <a:lnTo>
                    <a:pt x="15095" y="120754"/>
                  </a:lnTo>
                  <a:close/>
                  <a:moveTo>
                    <a:pt x="45544" y="120828"/>
                  </a:moveTo>
                  <a:lnTo>
                    <a:pt x="60266" y="129305"/>
                  </a:lnTo>
                  <a:lnTo>
                    <a:pt x="45655" y="137744"/>
                  </a:lnTo>
                  <a:lnTo>
                    <a:pt x="30933" y="129268"/>
                  </a:lnTo>
                  <a:lnTo>
                    <a:pt x="45544" y="120828"/>
                  </a:lnTo>
                  <a:close/>
                  <a:moveTo>
                    <a:pt x="75993" y="120866"/>
                  </a:moveTo>
                  <a:lnTo>
                    <a:pt x="90715" y="129379"/>
                  </a:lnTo>
                  <a:lnTo>
                    <a:pt x="76104" y="137819"/>
                  </a:lnTo>
                  <a:lnTo>
                    <a:pt x="61382" y="129305"/>
                  </a:lnTo>
                  <a:lnTo>
                    <a:pt x="75993" y="120866"/>
                  </a:lnTo>
                  <a:close/>
                  <a:moveTo>
                    <a:pt x="106441" y="120903"/>
                  </a:moveTo>
                  <a:lnTo>
                    <a:pt x="121164" y="129416"/>
                  </a:lnTo>
                  <a:lnTo>
                    <a:pt x="106516" y="137856"/>
                  </a:lnTo>
                  <a:lnTo>
                    <a:pt x="91793" y="129379"/>
                  </a:lnTo>
                  <a:lnTo>
                    <a:pt x="106441" y="120903"/>
                  </a:lnTo>
                  <a:close/>
                  <a:moveTo>
                    <a:pt x="136890" y="120977"/>
                  </a:moveTo>
                  <a:lnTo>
                    <a:pt x="151575" y="129491"/>
                  </a:lnTo>
                  <a:lnTo>
                    <a:pt x="136964" y="137930"/>
                  </a:lnTo>
                  <a:lnTo>
                    <a:pt x="122242" y="129416"/>
                  </a:lnTo>
                  <a:lnTo>
                    <a:pt x="136890" y="120977"/>
                  </a:lnTo>
                  <a:close/>
                  <a:moveTo>
                    <a:pt x="167302" y="121014"/>
                  </a:moveTo>
                  <a:lnTo>
                    <a:pt x="182024" y="129528"/>
                  </a:lnTo>
                  <a:lnTo>
                    <a:pt x="167413" y="137967"/>
                  </a:lnTo>
                  <a:lnTo>
                    <a:pt x="152691" y="129491"/>
                  </a:lnTo>
                  <a:lnTo>
                    <a:pt x="167302" y="121014"/>
                  </a:lnTo>
                  <a:close/>
                  <a:moveTo>
                    <a:pt x="197750" y="121089"/>
                  </a:moveTo>
                  <a:lnTo>
                    <a:pt x="212473" y="129565"/>
                  </a:lnTo>
                  <a:lnTo>
                    <a:pt x="197862" y="138042"/>
                  </a:lnTo>
                  <a:lnTo>
                    <a:pt x="183139" y="129528"/>
                  </a:lnTo>
                  <a:lnTo>
                    <a:pt x="197750" y="121089"/>
                  </a:lnTo>
                  <a:close/>
                  <a:moveTo>
                    <a:pt x="228199" y="121126"/>
                  </a:moveTo>
                  <a:lnTo>
                    <a:pt x="242922" y="129639"/>
                  </a:lnTo>
                  <a:lnTo>
                    <a:pt x="228311" y="138079"/>
                  </a:lnTo>
                  <a:lnTo>
                    <a:pt x="213588" y="129565"/>
                  </a:lnTo>
                  <a:lnTo>
                    <a:pt x="228199" y="121126"/>
                  </a:lnTo>
                  <a:close/>
                  <a:moveTo>
                    <a:pt x="258648" y="121200"/>
                  </a:moveTo>
                  <a:lnTo>
                    <a:pt x="273370" y="129677"/>
                  </a:lnTo>
                  <a:lnTo>
                    <a:pt x="258722" y="138116"/>
                  </a:lnTo>
                  <a:lnTo>
                    <a:pt x="244000" y="129639"/>
                  </a:lnTo>
                  <a:lnTo>
                    <a:pt x="258648" y="121200"/>
                  </a:lnTo>
                  <a:close/>
                  <a:moveTo>
                    <a:pt x="30375" y="129565"/>
                  </a:moveTo>
                  <a:lnTo>
                    <a:pt x="45098" y="138079"/>
                  </a:lnTo>
                  <a:lnTo>
                    <a:pt x="30487" y="146518"/>
                  </a:lnTo>
                  <a:lnTo>
                    <a:pt x="15764" y="138004"/>
                  </a:lnTo>
                  <a:lnTo>
                    <a:pt x="30375" y="129565"/>
                  </a:lnTo>
                  <a:close/>
                  <a:moveTo>
                    <a:pt x="60824" y="129639"/>
                  </a:moveTo>
                  <a:lnTo>
                    <a:pt x="75546" y="138116"/>
                  </a:lnTo>
                  <a:lnTo>
                    <a:pt x="60898" y="146555"/>
                  </a:lnTo>
                  <a:lnTo>
                    <a:pt x="46213" y="138079"/>
                  </a:lnTo>
                  <a:lnTo>
                    <a:pt x="60824" y="129639"/>
                  </a:lnTo>
                  <a:close/>
                  <a:moveTo>
                    <a:pt x="91273" y="129677"/>
                  </a:moveTo>
                  <a:lnTo>
                    <a:pt x="105995" y="138190"/>
                  </a:lnTo>
                  <a:lnTo>
                    <a:pt x="91347" y="146630"/>
                  </a:lnTo>
                  <a:lnTo>
                    <a:pt x="76625" y="138116"/>
                  </a:lnTo>
                  <a:lnTo>
                    <a:pt x="91273" y="129677"/>
                  </a:lnTo>
                  <a:close/>
                  <a:moveTo>
                    <a:pt x="121684" y="129751"/>
                  </a:moveTo>
                  <a:lnTo>
                    <a:pt x="136407" y="138228"/>
                  </a:lnTo>
                  <a:lnTo>
                    <a:pt x="121796" y="146667"/>
                  </a:lnTo>
                  <a:lnTo>
                    <a:pt x="107073" y="138190"/>
                  </a:lnTo>
                  <a:lnTo>
                    <a:pt x="121684" y="129751"/>
                  </a:lnTo>
                  <a:close/>
                  <a:moveTo>
                    <a:pt x="152133" y="129788"/>
                  </a:moveTo>
                  <a:lnTo>
                    <a:pt x="166856" y="138302"/>
                  </a:lnTo>
                  <a:lnTo>
                    <a:pt x="152245" y="146741"/>
                  </a:lnTo>
                  <a:lnTo>
                    <a:pt x="137522" y="138228"/>
                  </a:lnTo>
                  <a:lnTo>
                    <a:pt x="152133" y="129788"/>
                  </a:lnTo>
                  <a:close/>
                  <a:moveTo>
                    <a:pt x="182582" y="129863"/>
                  </a:moveTo>
                  <a:lnTo>
                    <a:pt x="197304" y="138339"/>
                  </a:lnTo>
                  <a:lnTo>
                    <a:pt x="182693" y="146778"/>
                  </a:lnTo>
                  <a:lnTo>
                    <a:pt x="167971" y="138302"/>
                  </a:lnTo>
                  <a:lnTo>
                    <a:pt x="182582" y="129863"/>
                  </a:lnTo>
                  <a:close/>
                  <a:moveTo>
                    <a:pt x="213031" y="129900"/>
                  </a:moveTo>
                  <a:lnTo>
                    <a:pt x="227753" y="138413"/>
                  </a:lnTo>
                  <a:lnTo>
                    <a:pt x="213105" y="146853"/>
                  </a:lnTo>
                  <a:lnTo>
                    <a:pt x="198420" y="138339"/>
                  </a:lnTo>
                  <a:lnTo>
                    <a:pt x="213031" y="129900"/>
                  </a:lnTo>
                  <a:close/>
                  <a:moveTo>
                    <a:pt x="243479" y="129974"/>
                  </a:moveTo>
                  <a:lnTo>
                    <a:pt x="258202" y="138451"/>
                  </a:lnTo>
                  <a:lnTo>
                    <a:pt x="243554" y="146890"/>
                  </a:lnTo>
                  <a:lnTo>
                    <a:pt x="228831" y="138413"/>
                  </a:lnTo>
                  <a:lnTo>
                    <a:pt x="243479" y="129974"/>
                  </a:lnTo>
                  <a:close/>
                  <a:moveTo>
                    <a:pt x="15207" y="138339"/>
                  </a:moveTo>
                  <a:lnTo>
                    <a:pt x="29929" y="146816"/>
                  </a:lnTo>
                  <a:lnTo>
                    <a:pt x="15281" y="155255"/>
                  </a:lnTo>
                  <a:lnTo>
                    <a:pt x="596" y="146778"/>
                  </a:lnTo>
                  <a:lnTo>
                    <a:pt x="15207" y="138339"/>
                  </a:lnTo>
                  <a:close/>
                  <a:moveTo>
                    <a:pt x="45655" y="138376"/>
                  </a:moveTo>
                  <a:lnTo>
                    <a:pt x="60378" y="146890"/>
                  </a:lnTo>
                  <a:lnTo>
                    <a:pt x="45730" y="155329"/>
                  </a:lnTo>
                  <a:lnTo>
                    <a:pt x="31007" y="146816"/>
                  </a:lnTo>
                  <a:lnTo>
                    <a:pt x="45655" y="138376"/>
                  </a:lnTo>
                  <a:close/>
                  <a:moveTo>
                    <a:pt x="76104" y="138451"/>
                  </a:moveTo>
                  <a:lnTo>
                    <a:pt x="90789" y="146927"/>
                  </a:lnTo>
                  <a:lnTo>
                    <a:pt x="76178" y="155367"/>
                  </a:lnTo>
                  <a:lnTo>
                    <a:pt x="61456" y="146890"/>
                  </a:lnTo>
                  <a:lnTo>
                    <a:pt x="76104" y="138451"/>
                  </a:lnTo>
                  <a:close/>
                  <a:moveTo>
                    <a:pt x="106516" y="138488"/>
                  </a:moveTo>
                  <a:lnTo>
                    <a:pt x="121238" y="147002"/>
                  </a:lnTo>
                  <a:lnTo>
                    <a:pt x="106627" y="155441"/>
                  </a:lnTo>
                  <a:lnTo>
                    <a:pt x="91905" y="146927"/>
                  </a:lnTo>
                  <a:lnTo>
                    <a:pt x="106516" y="138488"/>
                  </a:lnTo>
                  <a:close/>
                  <a:moveTo>
                    <a:pt x="136964" y="138562"/>
                  </a:moveTo>
                  <a:lnTo>
                    <a:pt x="151687" y="147039"/>
                  </a:lnTo>
                  <a:lnTo>
                    <a:pt x="137076" y="155478"/>
                  </a:lnTo>
                  <a:lnTo>
                    <a:pt x="122353" y="147002"/>
                  </a:lnTo>
                  <a:lnTo>
                    <a:pt x="136964" y="138562"/>
                  </a:lnTo>
                  <a:close/>
                  <a:moveTo>
                    <a:pt x="167413" y="138599"/>
                  </a:moveTo>
                  <a:lnTo>
                    <a:pt x="182136" y="147113"/>
                  </a:lnTo>
                  <a:lnTo>
                    <a:pt x="167525" y="155552"/>
                  </a:lnTo>
                  <a:lnTo>
                    <a:pt x="152802" y="147039"/>
                  </a:lnTo>
                  <a:lnTo>
                    <a:pt x="167413" y="138599"/>
                  </a:lnTo>
                  <a:close/>
                  <a:moveTo>
                    <a:pt x="197862" y="138674"/>
                  </a:moveTo>
                  <a:lnTo>
                    <a:pt x="212584" y="147150"/>
                  </a:lnTo>
                  <a:lnTo>
                    <a:pt x="197936" y="155590"/>
                  </a:lnTo>
                  <a:lnTo>
                    <a:pt x="183214" y="147113"/>
                  </a:lnTo>
                  <a:lnTo>
                    <a:pt x="197862" y="138674"/>
                  </a:lnTo>
                  <a:close/>
                  <a:moveTo>
                    <a:pt x="228311" y="138711"/>
                  </a:moveTo>
                  <a:lnTo>
                    <a:pt x="242996" y="147225"/>
                  </a:lnTo>
                  <a:lnTo>
                    <a:pt x="228385" y="155664"/>
                  </a:lnTo>
                  <a:lnTo>
                    <a:pt x="213663" y="147150"/>
                  </a:lnTo>
                  <a:lnTo>
                    <a:pt x="228311" y="138711"/>
                  </a:lnTo>
                  <a:close/>
                  <a:moveTo>
                    <a:pt x="258722" y="138785"/>
                  </a:moveTo>
                  <a:lnTo>
                    <a:pt x="273445" y="147262"/>
                  </a:lnTo>
                  <a:lnTo>
                    <a:pt x="258834" y="155701"/>
                  </a:lnTo>
                  <a:lnTo>
                    <a:pt x="244111" y="147225"/>
                  </a:lnTo>
                  <a:lnTo>
                    <a:pt x="258722" y="138785"/>
                  </a:lnTo>
                  <a:close/>
                  <a:moveTo>
                    <a:pt x="18367" y="0"/>
                  </a:moveTo>
                  <a:lnTo>
                    <a:pt x="29148" y="6209"/>
                  </a:lnTo>
                  <a:lnTo>
                    <a:pt x="14537" y="14686"/>
                  </a:lnTo>
                  <a:lnTo>
                    <a:pt x="1" y="6283"/>
                  </a:lnTo>
                  <a:lnTo>
                    <a:pt x="1" y="6915"/>
                  </a:lnTo>
                  <a:lnTo>
                    <a:pt x="13980" y="14983"/>
                  </a:lnTo>
                  <a:lnTo>
                    <a:pt x="1" y="23051"/>
                  </a:lnTo>
                  <a:lnTo>
                    <a:pt x="1" y="23683"/>
                  </a:lnTo>
                  <a:lnTo>
                    <a:pt x="14537" y="15318"/>
                  </a:lnTo>
                  <a:lnTo>
                    <a:pt x="29260" y="23794"/>
                  </a:lnTo>
                  <a:lnTo>
                    <a:pt x="14649" y="32234"/>
                  </a:lnTo>
                  <a:lnTo>
                    <a:pt x="1" y="23794"/>
                  </a:lnTo>
                  <a:lnTo>
                    <a:pt x="1" y="24426"/>
                  </a:lnTo>
                  <a:lnTo>
                    <a:pt x="14091" y="32568"/>
                  </a:lnTo>
                  <a:lnTo>
                    <a:pt x="1" y="40673"/>
                  </a:lnTo>
                  <a:lnTo>
                    <a:pt x="1" y="41305"/>
                  </a:lnTo>
                  <a:lnTo>
                    <a:pt x="14649" y="32866"/>
                  </a:lnTo>
                  <a:lnTo>
                    <a:pt x="29334" y="41379"/>
                  </a:lnTo>
                  <a:lnTo>
                    <a:pt x="14723" y="49819"/>
                  </a:lnTo>
                  <a:lnTo>
                    <a:pt x="1" y="41305"/>
                  </a:lnTo>
                  <a:lnTo>
                    <a:pt x="1" y="41937"/>
                  </a:lnTo>
                  <a:lnTo>
                    <a:pt x="14166" y="50153"/>
                  </a:lnTo>
                  <a:lnTo>
                    <a:pt x="1" y="58332"/>
                  </a:lnTo>
                  <a:lnTo>
                    <a:pt x="1" y="59485"/>
                  </a:lnTo>
                  <a:lnTo>
                    <a:pt x="14277" y="67701"/>
                  </a:lnTo>
                  <a:lnTo>
                    <a:pt x="1" y="75955"/>
                  </a:lnTo>
                  <a:lnTo>
                    <a:pt x="1" y="76996"/>
                  </a:lnTo>
                  <a:lnTo>
                    <a:pt x="14351" y="85286"/>
                  </a:lnTo>
                  <a:lnTo>
                    <a:pt x="1" y="93577"/>
                  </a:lnTo>
                  <a:lnTo>
                    <a:pt x="1" y="94506"/>
                  </a:lnTo>
                  <a:lnTo>
                    <a:pt x="14463" y="102871"/>
                  </a:lnTo>
                  <a:lnTo>
                    <a:pt x="1" y="111199"/>
                  </a:lnTo>
                  <a:lnTo>
                    <a:pt x="1" y="112017"/>
                  </a:lnTo>
                  <a:lnTo>
                    <a:pt x="14574" y="120419"/>
                  </a:lnTo>
                  <a:lnTo>
                    <a:pt x="1" y="128859"/>
                  </a:lnTo>
                  <a:lnTo>
                    <a:pt x="1" y="129565"/>
                  </a:lnTo>
                  <a:lnTo>
                    <a:pt x="14649" y="138004"/>
                  </a:lnTo>
                  <a:lnTo>
                    <a:pt x="38" y="146444"/>
                  </a:lnTo>
                  <a:lnTo>
                    <a:pt x="1" y="146444"/>
                  </a:lnTo>
                  <a:lnTo>
                    <a:pt x="1" y="147113"/>
                  </a:lnTo>
                  <a:lnTo>
                    <a:pt x="38" y="147076"/>
                  </a:lnTo>
                  <a:lnTo>
                    <a:pt x="14760" y="155590"/>
                  </a:lnTo>
                  <a:lnTo>
                    <a:pt x="6767" y="160200"/>
                  </a:lnTo>
                  <a:lnTo>
                    <a:pt x="7845" y="160200"/>
                  </a:lnTo>
                  <a:lnTo>
                    <a:pt x="15281" y="155924"/>
                  </a:lnTo>
                  <a:lnTo>
                    <a:pt x="22754" y="160200"/>
                  </a:lnTo>
                  <a:lnTo>
                    <a:pt x="23832" y="160200"/>
                  </a:lnTo>
                  <a:lnTo>
                    <a:pt x="15839" y="155590"/>
                  </a:lnTo>
                  <a:lnTo>
                    <a:pt x="30487" y="147150"/>
                  </a:lnTo>
                  <a:lnTo>
                    <a:pt x="45172" y="155627"/>
                  </a:lnTo>
                  <a:lnTo>
                    <a:pt x="37290" y="160200"/>
                  </a:lnTo>
                  <a:lnTo>
                    <a:pt x="38406" y="160200"/>
                  </a:lnTo>
                  <a:lnTo>
                    <a:pt x="45730" y="155961"/>
                  </a:lnTo>
                  <a:lnTo>
                    <a:pt x="53091" y="160200"/>
                  </a:lnTo>
                  <a:lnTo>
                    <a:pt x="54169" y="160200"/>
                  </a:lnTo>
                  <a:lnTo>
                    <a:pt x="46287" y="155627"/>
                  </a:lnTo>
                  <a:lnTo>
                    <a:pt x="60898" y="147187"/>
                  </a:lnTo>
                  <a:lnTo>
                    <a:pt x="75621" y="155701"/>
                  </a:lnTo>
                  <a:lnTo>
                    <a:pt x="67851" y="160200"/>
                  </a:lnTo>
                  <a:lnTo>
                    <a:pt x="68929" y="160200"/>
                  </a:lnTo>
                  <a:lnTo>
                    <a:pt x="76178" y="155999"/>
                  </a:lnTo>
                  <a:lnTo>
                    <a:pt x="83428" y="160200"/>
                  </a:lnTo>
                  <a:lnTo>
                    <a:pt x="84543" y="160200"/>
                  </a:lnTo>
                  <a:lnTo>
                    <a:pt x="76736" y="155701"/>
                  </a:lnTo>
                  <a:lnTo>
                    <a:pt x="91347" y="147262"/>
                  </a:lnTo>
                  <a:lnTo>
                    <a:pt x="106070" y="155738"/>
                  </a:lnTo>
                  <a:lnTo>
                    <a:pt x="98374" y="160200"/>
                  </a:lnTo>
                  <a:lnTo>
                    <a:pt x="99489" y="160200"/>
                  </a:lnTo>
                  <a:lnTo>
                    <a:pt x="106627" y="156073"/>
                  </a:lnTo>
                  <a:lnTo>
                    <a:pt x="113765" y="160200"/>
                  </a:lnTo>
                  <a:lnTo>
                    <a:pt x="114881" y="160200"/>
                  </a:lnTo>
                  <a:lnTo>
                    <a:pt x="107185" y="155738"/>
                  </a:lnTo>
                  <a:lnTo>
                    <a:pt x="121796" y="147299"/>
                  </a:lnTo>
                  <a:lnTo>
                    <a:pt x="136518" y="155813"/>
                  </a:lnTo>
                  <a:lnTo>
                    <a:pt x="128897" y="160200"/>
                  </a:lnTo>
                  <a:lnTo>
                    <a:pt x="130012" y="160200"/>
                  </a:lnTo>
                  <a:lnTo>
                    <a:pt x="137076" y="156110"/>
                  </a:lnTo>
                  <a:lnTo>
                    <a:pt x="144103" y="160200"/>
                  </a:lnTo>
                  <a:lnTo>
                    <a:pt x="145218" y="160200"/>
                  </a:lnTo>
                  <a:lnTo>
                    <a:pt x="137634" y="155813"/>
                  </a:lnTo>
                  <a:lnTo>
                    <a:pt x="152245" y="147373"/>
                  </a:lnTo>
                  <a:lnTo>
                    <a:pt x="166967" y="155850"/>
                  </a:lnTo>
                  <a:lnTo>
                    <a:pt x="159457" y="160200"/>
                  </a:lnTo>
                  <a:lnTo>
                    <a:pt x="160535" y="160200"/>
                  </a:lnTo>
                  <a:lnTo>
                    <a:pt x="167525" y="156184"/>
                  </a:lnTo>
                  <a:lnTo>
                    <a:pt x="174477" y="160200"/>
                  </a:lnTo>
                  <a:lnTo>
                    <a:pt x="175555" y="160200"/>
                  </a:lnTo>
                  <a:lnTo>
                    <a:pt x="168045" y="155850"/>
                  </a:lnTo>
                  <a:lnTo>
                    <a:pt x="182693" y="147410"/>
                  </a:lnTo>
                  <a:lnTo>
                    <a:pt x="197379" y="155924"/>
                  </a:lnTo>
                  <a:lnTo>
                    <a:pt x="189980" y="160200"/>
                  </a:lnTo>
                  <a:lnTo>
                    <a:pt x="191096" y="160200"/>
                  </a:lnTo>
                  <a:lnTo>
                    <a:pt x="197936" y="156222"/>
                  </a:lnTo>
                  <a:lnTo>
                    <a:pt x="204814" y="160200"/>
                  </a:lnTo>
                  <a:lnTo>
                    <a:pt x="205930" y="160200"/>
                  </a:lnTo>
                  <a:lnTo>
                    <a:pt x="198494" y="155924"/>
                  </a:lnTo>
                  <a:lnTo>
                    <a:pt x="213105" y="147485"/>
                  </a:lnTo>
                  <a:lnTo>
                    <a:pt x="227827" y="155961"/>
                  </a:lnTo>
                  <a:lnTo>
                    <a:pt x="220503" y="160200"/>
                  </a:lnTo>
                  <a:lnTo>
                    <a:pt x="221619" y="160200"/>
                  </a:lnTo>
                  <a:lnTo>
                    <a:pt x="228385" y="156296"/>
                  </a:lnTo>
                  <a:lnTo>
                    <a:pt x="235151" y="160200"/>
                  </a:lnTo>
                  <a:lnTo>
                    <a:pt x="236267" y="160200"/>
                  </a:lnTo>
                  <a:lnTo>
                    <a:pt x="228943" y="155961"/>
                  </a:lnTo>
                  <a:lnTo>
                    <a:pt x="243554" y="147522"/>
                  </a:lnTo>
                  <a:lnTo>
                    <a:pt x="258276" y="156036"/>
                  </a:lnTo>
                  <a:lnTo>
                    <a:pt x="251064" y="160200"/>
                  </a:lnTo>
                  <a:lnTo>
                    <a:pt x="252142" y="160200"/>
                  </a:lnTo>
                  <a:lnTo>
                    <a:pt x="258834" y="156333"/>
                  </a:lnTo>
                  <a:lnTo>
                    <a:pt x="265489" y="160200"/>
                  </a:lnTo>
                  <a:lnTo>
                    <a:pt x="266604" y="160200"/>
                  </a:lnTo>
                  <a:lnTo>
                    <a:pt x="259392" y="156036"/>
                  </a:lnTo>
                  <a:lnTo>
                    <a:pt x="274002" y="147596"/>
                  </a:lnTo>
                  <a:lnTo>
                    <a:pt x="285528" y="154251"/>
                  </a:lnTo>
                  <a:lnTo>
                    <a:pt x="285528" y="153619"/>
                  </a:lnTo>
                  <a:lnTo>
                    <a:pt x="274560" y="147262"/>
                  </a:lnTo>
                  <a:lnTo>
                    <a:pt x="285528" y="140942"/>
                  </a:lnTo>
                  <a:lnTo>
                    <a:pt x="285528" y="140310"/>
                  </a:lnTo>
                  <a:lnTo>
                    <a:pt x="274002" y="146964"/>
                  </a:lnTo>
                  <a:lnTo>
                    <a:pt x="259280" y="138451"/>
                  </a:lnTo>
                  <a:lnTo>
                    <a:pt x="273891" y="130011"/>
                  </a:lnTo>
                  <a:lnTo>
                    <a:pt x="285528" y="136703"/>
                  </a:lnTo>
                  <a:lnTo>
                    <a:pt x="285528" y="136071"/>
                  </a:lnTo>
                  <a:lnTo>
                    <a:pt x="274449" y="129677"/>
                  </a:lnTo>
                  <a:lnTo>
                    <a:pt x="285528" y="123319"/>
                  </a:lnTo>
                  <a:lnTo>
                    <a:pt x="285528" y="122650"/>
                  </a:lnTo>
                  <a:lnTo>
                    <a:pt x="273891" y="129379"/>
                  </a:lnTo>
                  <a:lnTo>
                    <a:pt x="259206" y="120866"/>
                  </a:lnTo>
                  <a:lnTo>
                    <a:pt x="273817" y="112426"/>
                  </a:lnTo>
                  <a:lnTo>
                    <a:pt x="285528" y="119193"/>
                  </a:lnTo>
                  <a:lnTo>
                    <a:pt x="285528" y="118560"/>
                  </a:lnTo>
                  <a:lnTo>
                    <a:pt x="274374" y="112129"/>
                  </a:lnTo>
                  <a:lnTo>
                    <a:pt x="285528" y="105660"/>
                  </a:lnTo>
                  <a:lnTo>
                    <a:pt x="285528" y="105028"/>
                  </a:lnTo>
                  <a:lnTo>
                    <a:pt x="273817" y="111794"/>
                  </a:lnTo>
                  <a:lnTo>
                    <a:pt x="259094" y="103318"/>
                  </a:lnTo>
                  <a:lnTo>
                    <a:pt x="273705" y="94878"/>
                  </a:lnTo>
                  <a:lnTo>
                    <a:pt x="285528" y="101682"/>
                  </a:lnTo>
                  <a:lnTo>
                    <a:pt x="285528" y="101050"/>
                  </a:lnTo>
                  <a:lnTo>
                    <a:pt x="274263" y="94544"/>
                  </a:lnTo>
                  <a:lnTo>
                    <a:pt x="285528" y="88037"/>
                  </a:lnTo>
                  <a:lnTo>
                    <a:pt x="285528" y="87405"/>
                  </a:lnTo>
                  <a:lnTo>
                    <a:pt x="273705" y="94209"/>
                  </a:lnTo>
                  <a:lnTo>
                    <a:pt x="258983" y="85732"/>
                  </a:lnTo>
                  <a:lnTo>
                    <a:pt x="273631" y="77293"/>
                  </a:lnTo>
                  <a:lnTo>
                    <a:pt x="285528" y="84171"/>
                  </a:lnTo>
                  <a:lnTo>
                    <a:pt x="285528" y="83539"/>
                  </a:lnTo>
                  <a:lnTo>
                    <a:pt x="274188" y="76958"/>
                  </a:lnTo>
                  <a:lnTo>
                    <a:pt x="285528" y="70415"/>
                  </a:lnTo>
                  <a:lnTo>
                    <a:pt x="285528" y="69783"/>
                  </a:lnTo>
                  <a:lnTo>
                    <a:pt x="273631" y="76661"/>
                  </a:lnTo>
                  <a:lnTo>
                    <a:pt x="258908" y="68147"/>
                  </a:lnTo>
                  <a:lnTo>
                    <a:pt x="273519" y="59708"/>
                  </a:lnTo>
                  <a:lnTo>
                    <a:pt x="285528" y="66623"/>
                  </a:lnTo>
                  <a:lnTo>
                    <a:pt x="285528" y="65991"/>
                  </a:lnTo>
                  <a:lnTo>
                    <a:pt x="274077" y="59373"/>
                  </a:lnTo>
                  <a:lnTo>
                    <a:pt x="285528" y="52793"/>
                  </a:lnTo>
                  <a:lnTo>
                    <a:pt x="285528" y="52161"/>
                  </a:lnTo>
                  <a:lnTo>
                    <a:pt x="273519" y="59076"/>
                  </a:lnTo>
                  <a:lnTo>
                    <a:pt x="258797" y="50562"/>
                  </a:lnTo>
                  <a:lnTo>
                    <a:pt x="273445" y="42123"/>
                  </a:lnTo>
                  <a:lnTo>
                    <a:pt x="285528" y="49112"/>
                  </a:lnTo>
                  <a:lnTo>
                    <a:pt x="285528" y="48480"/>
                  </a:lnTo>
                  <a:lnTo>
                    <a:pt x="273965" y="41825"/>
                  </a:lnTo>
                  <a:lnTo>
                    <a:pt x="285528" y="35133"/>
                  </a:lnTo>
                  <a:lnTo>
                    <a:pt x="285528" y="34501"/>
                  </a:lnTo>
                  <a:lnTo>
                    <a:pt x="273445" y="41491"/>
                  </a:lnTo>
                  <a:lnTo>
                    <a:pt x="258722" y="33014"/>
                  </a:lnTo>
                  <a:lnTo>
                    <a:pt x="273333" y="24575"/>
                  </a:lnTo>
                  <a:lnTo>
                    <a:pt x="285528" y="31602"/>
                  </a:lnTo>
                  <a:lnTo>
                    <a:pt x="285528" y="30969"/>
                  </a:lnTo>
                  <a:lnTo>
                    <a:pt x="273891" y="24240"/>
                  </a:lnTo>
                  <a:lnTo>
                    <a:pt x="285528" y="17511"/>
                  </a:lnTo>
                  <a:lnTo>
                    <a:pt x="285528" y="16879"/>
                  </a:lnTo>
                  <a:lnTo>
                    <a:pt x="273333" y="23906"/>
                  </a:lnTo>
                  <a:lnTo>
                    <a:pt x="258611" y="15429"/>
                  </a:lnTo>
                  <a:lnTo>
                    <a:pt x="273259" y="6990"/>
                  </a:lnTo>
                  <a:lnTo>
                    <a:pt x="285528" y="14091"/>
                  </a:lnTo>
                  <a:lnTo>
                    <a:pt x="285528" y="13459"/>
                  </a:lnTo>
                  <a:lnTo>
                    <a:pt x="273779" y="6655"/>
                  </a:lnTo>
                  <a:lnTo>
                    <a:pt x="285342" y="0"/>
                  </a:lnTo>
                  <a:lnTo>
                    <a:pt x="284226" y="0"/>
                  </a:lnTo>
                  <a:lnTo>
                    <a:pt x="273259" y="6358"/>
                  </a:lnTo>
                  <a:lnTo>
                    <a:pt x="262254" y="0"/>
                  </a:lnTo>
                  <a:lnTo>
                    <a:pt x="261139" y="0"/>
                  </a:lnTo>
                  <a:lnTo>
                    <a:pt x="272701" y="6655"/>
                  </a:lnTo>
                  <a:lnTo>
                    <a:pt x="258053" y="15095"/>
                  </a:lnTo>
                  <a:lnTo>
                    <a:pt x="243368" y="6618"/>
                  </a:lnTo>
                  <a:lnTo>
                    <a:pt x="254781" y="0"/>
                  </a:lnTo>
                  <a:lnTo>
                    <a:pt x="253703" y="0"/>
                  </a:lnTo>
                  <a:lnTo>
                    <a:pt x="242810" y="6283"/>
                  </a:lnTo>
                  <a:lnTo>
                    <a:pt x="231917" y="0"/>
                  </a:lnTo>
                  <a:lnTo>
                    <a:pt x="230802" y="0"/>
                  </a:lnTo>
                  <a:lnTo>
                    <a:pt x="242252" y="6618"/>
                  </a:lnTo>
                  <a:lnTo>
                    <a:pt x="227642" y="15057"/>
                  </a:lnTo>
                  <a:lnTo>
                    <a:pt x="212919" y="6544"/>
                  </a:lnTo>
                  <a:lnTo>
                    <a:pt x="224258" y="0"/>
                  </a:lnTo>
                  <a:lnTo>
                    <a:pt x="223143" y="0"/>
                  </a:lnTo>
                  <a:lnTo>
                    <a:pt x="212361" y="6246"/>
                  </a:lnTo>
                  <a:lnTo>
                    <a:pt x="201543" y="0"/>
                  </a:lnTo>
                  <a:lnTo>
                    <a:pt x="200464" y="0"/>
                  </a:lnTo>
                  <a:lnTo>
                    <a:pt x="211804" y="6544"/>
                  </a:lnTo>
                  <a:lnTo>
                    <a:pt x="197193" y="14983"/>
                  </a:lnTo>
                  <a:lnTo>
                    <a:pt x="182470" y="6506"/>
                  </a:lnTo>
                  <a:lnTo>
                    <a:pt x="193735" y="0"/>
                  </a:lnTo>
                  <a:lnTo>
                    <a:pt x="192620" y="0"/>
                  </a:lnTo>
                  <a:lnTo>
                    <a:pt x="181913" y="6172"/>
                  </a:lnTo>
                  <a:lnTo>
                    <a:pt x="171205" y="0"/>
                  </a:lnTo>
                  <a:lnTo>
                    <a:pt x="170127" y="0"/>
                  </a:lnTo>
                  <a:lnTo>
                    <a:pt x="181355" y="6506"/>
                  </a:lnTo>
                  <a:lnTo>
                    <a:pt x="166744" y="14946"/>
                  </a:lnTo>
                  <a:lnTo>
                    <a:pt x="152022" y="6432"/>
                  </a:lnTo>
                  <a:lnTo>
                    <a:pt x="163175" y="0"/>
                  </a:lnTo>
                  <a:lnTo>
                    <a:pt x="162097" y="0"/>
                  </a:lnTo>
                  <a:lnTo>
                    <a:pt x="151464" y="6135"/>
                  </a:lnTo>
                  <a:lnTo>
                    <a:pt x="140868" y="0"/>
                  </a:lnTo>
                  <a:lnTo>
                    <a:pt x="139753" y="0"/>
                  </a:lnTo>
                  <a:lnTo>
                    <a:pt x="150906" y="6432"/>
                  </a:lnTo>
                  <a:lnTo>
                    <a:pt x="136295" y="14871"/>
                  </a:lnTo>
                  <a:lnTo>
                    <a:pt x="121573" y="6395"/>
                  </a:lnTo>
                  <a:lnTo>
                    <a:pt x="132652" y="0"/>
                  </a:lnTo>
                  <a:lnTo>
                    <a:pt x="131536" y="0"/>
                  </a:lnTo>
                  <a:lnTo>
                    <a:pt x="121052" y="6060"/>
                  </a:lnTo>
                  <a:lnTo>
                    <a:pt x="110531" y="0"/>
                  </a:lnTo>
                  <a:lnTo>
                    <a:pt x="109416" y="0"/>
                  </a:lnTo>
                  <a:lnTo>
                    <a:pt x="120495" y="6395"/>
                  </a:lnTo>
                  <a:lnTo>
                    <a:pt x="105846" y="14834"/>
                  </a:lnTo>
                  <a:lnTo>
                    <a:pt x="91161" y="6321"/>
                  </a:lnTo>
                  <a:lnTo>
                    <a:pt x="102129" y="0"/>
                  </a:lnTo>
                  <a:lnTo>
                    <a:pt x="101013" y="0"/>
                  </a:lnTo>
                  <a:lnTo>
                    <a:pt x="90603" y="6023"/>
                  </a:lnTo>
                  <a:lnTo>
                    <a:pt x="80156" y="0"/>
                  </a:lnTo>
                  <a:lnTo>
                    <a:pt x="79078" y="0"/>
                  </a:lnTo>
                  <a:lnTo>
                    <a:pt x="90046" y="6321"/>
                  </a:lnTo>
                  <a:lnTo>
                    <a:pt x="75435" y="14760"/>
                  </a:lnTo>
                  <a:lnTo>
                    <a:pt x="60712" y="6283"/>
                  </a:lnTo>
                  <a:lnTo>
                    <a:pt x="71568" y="0"/>
                  </a:lnTo>
                  <a:lnTo>
                    <a:pt x="70490" y="0"/>
                  </a:lnTo>
                  <a:lnTo>
                    <a:pt x="60155" y="5949"/>
                  </a:lnTo>
                  <a:lnTo>
                    <a:pt x="49819" y="0"/>
                  </a:lnTo>
                  <a:lnTo>
                    <a:pt x="48741" y="0"/>
                  </a:lnTo>
                  <a:lnTo>
                    <a:pt x="59597" y="6283"/>
                  </a:lnTo>
                  <a:lnTo>
                    <a:pt x="44986" y="14723"/>
                  </a:lnTo>
                  <a:lnTo>
                    <a:pt x="30264" y="6209"/>
                  </a:lnTo>
                  <a:lnTo>
                    <a:pt x="41045" y="0"/>
                  </a:lnTo>
                  <a:lnTo>
                    <a:pt x="39930" y="0"/>
                  </a:lnTo>
                  <a:lnTo>
                    <a:pt x="29706" y="5912"/>
                  </a:lnTo>
                  <a:lnTo>
                    <a:pt x="1948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14" name="Google Shape;3714;p23"/>
          <p:cNvSpPr txBox="1"/>
          <p:nvPr>
            <p:ph type="title"/>
          </p:nvPr>
        </p:nvSpPr>
        <p:spPr>
          <a:xfrm>
            <a:off x="718637" y="1992412"/>
            <a:ext cx="1986000" cy="36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b="0" sz="2200">
                <a:solidFill>
                  <a:schemeClr val="lt1"/>
                </a:solidFill>
                <a:latin typeface="Cinzel ExtraBold"/>
                <a:ea typeface="Cinzel ExtraBold"/>
                <a:cs typeface="Cinzel ExtraBold"/>
                <a:sym typeface="Cinzel Extra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715" name="Google Shape;3715;p23"/>
          <p:cNvSpPr txBox="1"/>
          <p:nvPr>
            <p:ph idx="1" type="subTitle"/>
          </p:nvPr>
        </p:nvSpPr>
        <p:spPr>
          <a:xfrm>
            <a:off x="718637" y="2207462"/>
            <a:ext cx="19860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16" name="Google Shape;3716;p23"/>
          <p:cNvSpPr txBox="1"/>
          <p:nvPr>
            <p:ph idx="2" type="title"/>
          </p:nvPr>
        </p:nvSpPr>
        <p:spPr>
          <a:xfrm>
            <a:off x="3579000" y="1992412"/>
            <a:ext cx="1986000" cy="36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b="0" sz="2200">
                <a:solidFill>
                  <a:schemeClr val="lt1"/>
                </a:solidFill>
                <a:latin typeface="Cinzel ExtraBold"/>
                <a:ea typeface="Cinzel ExtraBold"/>
                <a:cs typeface="Cinzel ExtraBold"/>
                <a:sym typeface="Cinzel Extra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717" name="Google Shape;3717;p23"/>
          <p:cNvSpPr txBox="1"/>
          <p:nvPr>
            <p:ph idx="3" type="subTitle"/>
          </p:nvPr>
        </p:nvSpPr>
        <p:spPr>
          <a:xfrm>
            <a:off x="3579000" y="2207462"/>
            <a:ext cx="19860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18" name="Google Shape;3718;p23"/>
          <p:cNvSpPr txBox="1"/>
          <p:nvPr>
            <p:ph idx="4" type="title"/>
          </p:nvPr>
        </p:nvSpPr>
        <p:spPr>
          <a:xfrm>
            <a:off x="718637" y="3709742"/>
            <a:ext cx="1986000" cy="36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b="0" sz="2200">
                <a:solidFill>
                  <a:schemeClr val="lt1"/>
                </a:solidFill>
                <a:latin typeface="Cinzel ExtraBold"/>
                <a:ea typeface="Cinzel ExtraBold"/>
                <a:cs typeface="Cinzel ExtraBold"/>
                <a:sym typeface="Cinzel Extra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719" name="Google Shape;3719;p23"/>
          <p:cNvSpPr txBox="1"/>
          <p:nvPr>
            <p:ph idx="5" type="subTitle"/>
          </p:nvPr>
        </p:nvSpPr>
        <p:spPr>
          <a:xfrm>
            <a:off x="718637" y="3924792"/>
            <a:ext cx="19860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20" name="Google Shape;3720;p23"/>
          <p:cNvSpPr txBox="1"/>
          <p:nvPr>
            <p:ph idx="6" type="title"/>
          </p:nvPr>
        </p:nvSpPr>
        <p:spPr>
          <a:xfrm>
            <a:off x="3579000" y="3709742"/>
            <a:ext cx="1986000" cy="36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b="0" sz="2200">
                <a:solidFill>
                  <a:schemeClr val="lt1"/>
                </a:solidFill>
                <a:latin typeface="Cinzel ExtraBold"/>
                <a:ea typeface="Cinzel ExtraBold"/>
                <a:cs typeface="Cinzel ExtraBold"/>
                <a:sym typeface="Cinzel Extra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721" name="Google Shape;3721;p23"/>
          <p:cNvSpPr txBox="1"/>
          <p:nvPr>
            <p:ph idx="7" type="subTitle"/>
          </p:nvPr>
        </p:nvSpPr>
        <p:spPr>
          <a:xfrm>
            <a:off x="3579000" y="3924792"/>
            <a:ext cx="19860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22" name="Google Shape;3722;p23"/>
          <p:cNvSpPr txBox="1"/>
          <p:nvPr>
            <p:ph idx="8" type="title"/>
          </p:nvPr>
        </p:nvSpPr>
        <p:spPr>
          <a:xfrm>
            <a:off x="6439363" y="1992412"/>
            <a:ext cx="1986000" cy="36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b="0" sz="2200">
                <a:solidFill>
                  <a:schemeClr val="lt1"/>
                </a:solidFill>
                <a:latin typeface="Cinzel ExtraBold"/>
                <a:ea typeface="Cinzel ExtraBold"/>
                <a:cs typeface="Cinzel ExtraBold"/>
                <a:sym typeface="Cinzel Extra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723" name="Google Shape;3723;p23"/>
          <p:cNvSpPr txBox="1"/>
          <p:nvPr>
            <p:ph idx="9" type="subTitle"/>
          </p:nvPr>
        </p:nvSpPr>
        <p:spPr>
          <a:xfrm>
            <a:off x="6439363" y="2207462"/>
            <a:ext cx="19860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24" name="Google Shape;3724;p23"/>
          <p:cNvSpPr txBox="1"/>
          <p:nvPr>
            <p:ph idx="13" type="title"/>
          </p:nvPr>
        </p:nvSpPr>
        <p:spPr>
          <a:xfrm>
            <a:off x="6439363" y="3709742"/>
            <a:ext cx="1986000" cy="36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b="0" sz="2200">
                <a:solidFill>
                  <a:schemeClr val="lt1"/>
                </a:solidFill>
                <a:latin typeface="Cinzel ExtraBold"/>
                <a:ea typeface="Cinzel ExtraBold"/>
                <a:cs typeface="Cinzel ExtraBold"/>
                <a:sym typeface="Cinzel Extra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725" name="Google Shape;3725;p23"/>
          <p:cNvSpPr txBox="1"/>
          <p:nvPr>
            <p:ph idx="14" type="subTitle"/>
          </p:nvPr>
        </p:nvSpPr>
        <p:spPr>
          <a:xfrm>
            <a:off x="6439363" y="3924792"/>
            <a:ext cx="19860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26" name="Google Shape;3726;p23"/>
          <p:cNvSpPr txBox="1"/>
          <p:nvPr>
            <p:ph idx="15" type="title"/>
          </p:nvPr>
        </p:nvSpPr>
        <p:spPr>
          <a:xfrm>
            <a:off x="720000" y="365760"/>
            <a:ext cx="7704000" cy="548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pic>
        <p:nvPicPr>
          <p:cNvPr id="3727" name="Google Shape;3727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97327" y="838258"/>
            <a:ext cx="748000" cy="69847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8" name="Google Shape;3728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05901" y="1152275"/>
            <a:ext cx="440784" cy="41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9" name="Google Shape;3729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" y="1678075"/>
            <a:ext cx="440784" cy="41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0" name="Google Shape;3730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703227" y="1432758"/>
            <a:ext cx="748000" cy="6984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3731" name="Shape 3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32" name="Google Shape;3732;p24"/>
          <p:cNvGrpSpPr/>
          <p:nvPr/>
        </p:nvGrpSpPr>
        <p:grpSpPr>
          <a:xfrm>
            <a:off x="1" y="4"/>
            <a:ext cx="9144034" cy="5130405"/>
            <a:chOff x="241825" y="855000"/>
            <a:chExt cx="7138200" cy="4005000"/>
          </a:xfrm>
        </p:grpSpPr>
        <p:sp>
          <p:nvSpPr>
            <p:cNvPr id="3733" name="Google Shape;3733;p24"/>
            <p:cNvSpPr/>
            <p:nvPr/>
          </p:nvSpPr>
          <p:spPr>
            <a:xfrm>
              <a:off x="7093725" y="2174800"/>
              <a:ext cx="286300" cy="330000"/>
            </a:xfrm>
            <a:custGeom>
              <a:rect b="b" l="l" r="r" t="t"/>
              <a:pathLst>
                <a:path extrusionOk="0" fill="none" h="13200" w="11452">
                  <a:moveTo>
                    <a:pt x="11452" y="13199"/>
                  </a:moveTo>
                  <a:lnTo>
                    <a:pt x="11452" y="1"/>
                  </a:lnTo>
                  <a:lnTo>
                    <a:pt x="1" y="6581"/>
                  </a:lnTo>
                  <a:lnTo>
                    <a:pt x="11452" y="1319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4" name="Google Shape;3734;p24"/>
            <p:cNvSpPr/>
            <p:nvPr/>
          </p:nvSpPr>
          <p:spPr>
            <a:xfrm>
              <a:off x="6714525" y="2347675"/>
              <a:ext cx="665500" cy="423875"/>
            </a:xfrm>
            <a:custGeom>
              <a:rect b="b" l="l" r="r" t="t"/>
              <a:pathLst>
                <a:path extrusionOk="0" fill="none" h="16955" w="26620">
                  <a:moveTo>
                    <a:pt x="0" y="8440"/>
                  </a:moveTo>
                  <a:lnTo>
                    <a:pt x="14723" y="16954"/>
                  </a:lnTo>
                  <a:lnTo>
                    <a:pt x="26620" y="10076"/>
                  </a:lnTo>
                  <a:lnTo>
                    <a:pt x="26620" y="6916"/>
                  </a:lnTo>
                  <a:lnTo>
                    <a:pt x="14611" y="1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5" name="Google Shape;3735;p24"/>
            <p:cNvSpPr/>
            <p:nvPr/>
          </p:nvSpPr>
          <p:spPr>
            <a:xfrm>
              <a:off x="6711725" y="1908050"/>
              <a:ext cx="668300" cy="423850"/>
            </a:xfrm>
            <a:custGeom>
              <a:rect b="b" l="l" r="r" t="t"/>
              <a:pathLst>
                <a:path extrusionOk="0" fill="none" h="16954" w="26732">
                  <a:moveTo>
                    <a:pt x="1" y="8440"/>
                  </a:moveTo>
                  <a:lnTo>
                    <a:pt x="14723" y="16954"/>
                  </a:lnTo>
                  <a:lnTo>
                    <a:pt x="26732" y="10039"/>
                  </a:lnTo>
                  <a:lnTo>
                    <a:pt x="26732" y="6990"/>
                  </a:lnTo>
                  <a:lnTo>
                    <a:pt x="14649" y="1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6" name="Google Shape;3736;p24"/>
            <p:cNvSpPr/>
            <p:nvPr/>
          </p:nvSpPr>
          <p:spPr>
            <a:xfrm>
              <a:off x="6707075" y="1029725"/>
              <a:ext cx="672950" cy="422925"/>
            </a:xfrm>
            <a:custGeom>
              <a:rect b="b" l="l" r="r" t="t"/>
              <a:pathLst>
                <a:path extrusionOk="0" fill="none" h="16917" w="26918">
                  <a:moveTo>
                    <a:pt x="1" y="8440"/>
                  </a:moveTo>
                  <a:lnTo>
                    <a:pt x="14723" y="16917"/>
                  </a:lnTo>
                  <a:lnTo>
                    <a:pt x="26918" y="9890"/>
                  </a:lnTo>
                  <a:lnTo>
                    <a:pt x="26918" y="7102"/>
                  </a:lnTo>
                  <a:lnTo>
                    <a:pt x="14649" y="1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7" name="Google Shape;3737;p24"/>
            <p:cNvSpPr/>
            <p:nvPr/>
          </p:nvSpPr>
          <p:spPr>
            <a:xfrm>
              <a:off x="7089075" y="1292775"/>
              <a:ext cx="290950" cy="336475"/>
            </a:xfrm>
            <a:custGeom>
              <a:rect b="b" l="l" r="r" t="t"/>
              <a:pathLst>
                <a:path extrusionOk="0" fill="none" h="13459" w="11638">
                  <a:moveTo>
                    <a:pt x="11638" y="13458"/>
                  </a:moveTo>
                  <a:lnTo>
                    <a:pt x="11638" y="0"/>
                  </a:lnTo>
                  <a:lnTo>
                    <a:pt x="1" y="6729"/>
                  </a:lnTo>
                  <a:lnTo>
                    <a:pt x="11638" y="1345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8" name="Google Shape;3738;p24"/>
            <p:cNvSpPr/>
            <p:nvPr/>
          </p:nvSpPr>
          <p:spPr>
            <a:xfrm>
              <a:off x="6709875" y="1469350"/>
              <a:ext cx="670150" cy="422925"/>
            </a:xfrm>
            <a:custGeom>
              <a:rect b="b" l="l" r="r" t="t"/>
              <a:pathLst>
                <a:path extrusionOk="0" fill="none" h="16917" w="26806">
                  <a:moveTo>
                    <a:pt x="0" y="8440"/>
                  </a:moveTo>
                  <a:lnTo>
                    <a:pt x="14723" y="16917"/>
                  </a:lnTo>
                  <a:lnTo>
                    <a:pt x="26806" y="9927"/>
                  </a:lnTo>
                  <a:lnTo>
                    <a:pt x="26806" y="7028"/>
                  </a:lnTo>
                  <a:lnTo>
                    <a:pt x="14611" y="1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9" name="Google Shape;3739;p24"/>
            <p:cNvSpPr/>
            <p:nvPr/>
          </p:nvSpPr>
          <p:spPr>
            <a:xfrm>
              <a:off x="7096525" y="2615375"/>
              <a:ext cx="283500" cy="328100"/>
            </a:xfrm>
            <a:custGeom>
              <a:rect b="b" l="l" r="r" t="t"/>
              <a:pathLst>
                <a:path extrusionOk="0" fill="none" h="13124" w="11340">
                  <a:moveTo>
                    <a:pt x="11340" y="13124"/>
                  </a:moveTo>
                  <a:lnTo>
                    <a:pt x="11340" y="0"/>
                  </a:lnTo>
                  <a:lnTo>
                    <a:pt x="0" y="6543"/>
                  </a:lnTo>
                  <a:lnTo>
                    <a:pt x="11340" y="1312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0" name="Google Shape;3740;p24"/>
            <p:cNvSpPr/>
            <p:nvPr/>
          </p:nvSpPr>
          <p:spPr>
            <a:xfrm>
              <a:off x="7090950" y="1733325"/>
              <a:ext cx="289075" cy="333700"/>
            </a:xfrm>
            <a:custGeom>
              <a:rect b="b" l="l" r="r" t="t"/>
              <a:pathLst>
                <a:path extrusionOk="0" fill="none" h="13348" w="11563">
                  <a:moveTo>
                    <a:pt x="11563" y="13347"/>
                  </a:moveTo>
                  <a:lnTo>
                    <a:pt x="11563" y="0"/>
                  </a:lnTo>
                  <a:lnTo>
                    <a:pt x="0" y="6692"/>
                  </a:lnTo>
                  <a:lnTo>
                    <a:pt x="11563" y="1334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1" name="Google Shape;3741;p24"/>
            <p:cNvSpPr/>
            <p:nvPr/>
          </p:nvSpPr>
          <p:spPr>
            <a:xfrm>
              <a:off x="6721950" y="3665650"/>
              <a:ext cx="658075" cy="423850"/>
            </a:xfrm>
            <a:custGeom>
              <a:rect b="b" l="l" r="r" t="t"/>
              <a:pathLst>
                <a:path extrusionOk="0" fill="none" h="16954" w="26323">
                  <a:moveTo>
                    <a:pt x="1" y="8440"/>
                  </a:moveTo>
                  <a:lnTo>
                    <a:pt x="14686" y="16953"/>
                  </a:lnTo>
                  <a:lnTo>
                    <a:pt x="26323" y="10224"/>
                  </a:lnTo>
                  <a:lnTo>
                    <a:pt x="26323" y="6767"/>
                  </a:lnTo>
                  <a:lnTo>
                    <a:pt x="14612" y="0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2" name="Google Shape;3742;p24"/>
            <p:cNvSpPr/>
            <p:nvPr/>
          </p:nvSpPr>
          <p:spPr>
            <a:xfrm>
              <a:off x="6723825" y="4105275"/>
              <a:ext cx="656200" cy="423850"/>
            </a:xfrm>
            <a:custGeom>
              <a:rect b="b" l="l" r="r" t="t"/>
              <a:pathLst>
                <a:path extrusionOk="0" fill="none" h="16954" w="26248">
                  <a:moveTo>
                    <a:pt x="0" y="8440"/>
                  </a:moveTo>
                  <a:lnTo>
                    <a:pt x="14722" y="16953"/>
                  </a:lnTo>
                  <a:lnTo>
                    <a:pt x="26248" y="10299"/>
                  </a:lnTo>
                  <a:lnTo>
                    <a:pt x="26248" y="6692"/>
                  </a:lnTo>
                  <a:lnTo>
                    <a:pt x="14611" y="0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3" name="Google Shape;3743;p24"/>
            <p:cNvSpPr/>
            <p:nvPr/>
          </p:nvSpPr>
          <p:spPr>
            <a:xfrm>
              <a:off x="7105825" y="4378525"/>
              <a:ext cx="274200" cy="316975"/>
            </a:xfrm>
            <a:custGeom>
              <a:rect b="b" l="l" r="r" t="t"/>
              <a:pathLst>
                <a:path extrusionOk="0" fill="none" h="12679" w="10968">
                  <a:moveTo>
                    <a:pt x="10968" y="12678"/>
                  </a:moveTo>
                  <a:lnTo>
                    <a:pt x="10968" y="1"/>
                  </a:lnTo>
                  <a:lnTo>
                    <a:pt x="0" y="6321"/>
                  </a:lnTo>
                  <a:lnTo>
                    <a:pt x="10968" y="1267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4" name="Google Shape;3744;p24"/>
            <p:cNvSpPr/>
            <p:nvPr/>
          </p:nvSpPr>
          <p:spPr>
            <a:xfrm>
              <a:off x="6719175" y="3226950"/>
              <a:ext cx="660850" cy="422925"/>
            </a:xfrm>
            <a:custGeom>
              <a:rect b="b" l="l" r="r" t="t"/>
              <a:pathLst>
                <a:path extrusionOk="0" fill="none" h="16917" w="26434">
                  <a:moveTo>
                    <a:pt x="0" y="8440"/>
                  </a:moveTo>
                  <a:lnTo>
                    <a:pt x="14723" y="16916"/>
                  </a:lnTo>
                  <a:lnTo>
                    <a:pt x="26434" y="10150"/>
                  </a:lnTo>
                  <a:lnTo>
                    <a:pt x="26434" y="6804"/>
                  </a:lnTo>
                  <a:lnTo>
                    <a:pt x="14611" y="0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5" name="Google Shape;3745;p24"/>
            <p:cNvSpPr/>
            <p:nvPr/>
          </p:nvSpPr>
          <p:spPr>
            <a:xfrm>
              <a:off x="7098375" y="3055925"/>
              <a:ext cx="281650" cy="325325"/>
            </a:xfrm>
            <a:custGeom>
              <a:rect b="b" l="l" r="r" t="t"/>
              <a:pathLst>
                <a:path extrusionOk="0" fill="none" h="13013" w="11266">
                  <a:moveTo>
                    <a:pt x="11266" y="13013"/>
                  </a:moveTo>
                  <a:lnTo>
                    <a:pt x="11266" y="0"/>
                  </a:lnTo>
                  <a:lnTo>
                    <a:pt x="1" y="6507"/>
                  </a:lnTo>
                  <a:lnTo>
                    <a:pt x="11266" y="1301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6" name="Google Shape;3746;p24"/>
            <p:cNvSpPr/>
            <p:nvPr/>
          </p:nvSpPr>
          <p:spPr>
            <a:xfrm>
              <a:off x="6716375" y="2787325"/>
              <a:ext cx="663650" cy="422900"/>
            </a:xfrm>
            <a:custGeom>
              <a:rect b="b" l="l" r="r" t="t"/>
              <a:pathLst>
                <a:path extrusionOk="0" fill="none" h="16916" w="26546">
                  <a:moveTo>
                    <a:pt x="1" y="8439"/>
                  </a:moveTo>
                  <a:lnTo>
                    <a:pt x="14723" y="16916"/>
                  </a:lnTo>
                  <a:lnTo>
                    <a:pt x="26546" y="10112"/>
                  </a:lnTo>
                  <a:lnTo>
                    <a:pt x="26546" y="6878"/>
                  </a:lnTo>
                  <a:lnTo>
                    <a:pt x="14649" y="0"/>
                  </a:lnTo>
                  <a:lnTo>
                    <a:pt x="1" y="843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7" name="Google Shape;3747;p24"/>
            <p:cNvSpPr/>
            <p:nvPr/>
          </p:nvSpPr>
          <p:spPr>
            <a:xfrm>
              <a:off x="7101175" y="3496475"/>
              <a:ext cx="278850" cy="322550"/>
            </a:xfrm>
            <a:custGeom>
              <a:rect b="b" l="l" r="r" t="t"/>
              <a:pathLst>
                <a:path extrusionOk="0" fill="none" h="12902" w="11154">
                  <a:moveTo>
                    <a:pt x="11154" y="12901"/>
                  </a:moveTo>
                  <a:lnTo>
                    <a:pt x="11154" y="1"/>
                  </a:lnTo>
                  <a:lnTo>
                    <a:pt x="0" y="6470"/>
                  </a:lnTo>
                  <a:lnTo>
                    <a:pt x="11154" y="1290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8" name="Google Shape;3748;p24"/>
            <p:cNvSpPr/>
            <p:nvPr/>
          </p:nvSpPr>
          <p:spPr>
            <a:xfrm>
              <a:off x="7103025" y="3937975"/>
              <a:ext cx="277000" cy="318825"/>
            </a:xfrm>
            <a:custGeom>
              <a:rect b="b" l="l" r="r" t="t"/>
              <a:pathLst>
                <a:path extrusionOk="0" fill="none" h="12753" w="11080">
                  <a:moveTo>
                    <a:pt x="11080" y="12752"/>
                  </a:moveTo>
                  <a:lnTo>
                    <a:pt x="11080" y="0"/>
                  </a:lnTo>
                  <a:lnTo>
                    <a:pt x="1" y="6358"/>
                  </a:lnTo>
                  <a:lnTo>
                    <a:pt x="11080" y="1275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9" name="Google Shape;3749;p24"/>
            <p:cNvSpPr/>
            <p:nvPr/>
          </p:nvSpPr>
          <p:spPr>
            <a:xfrm>
              <a:off x="4429000" y="1904350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1" y="8440"/>
                  </a:moveTo>
                  <a:lnTo>
                    <a:pt x="14723" y="16916"/>
                  </a:lnTo>
                  <a:lnTo>
                    <a:pt x="29334" y="8477"/>
                  </a:lnTo>
                  <a:lnTo>
                    <a:pt x="14611" y="0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0" name="Google Shape;3750;p24"/>
            <p:cNvSpPr/>
            <p:nvPr/>
          </p:nvSpPr>
          <p:spPr>
            <a:xfrm>
              <a:off x="5190225" y="1905275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0" y="8440"/>
                  </a:moveTo>
                  <a:lnTo>
                    <a:pt x="14723" y="16953"/>
                  </a:lnTo>
                  <a:lnTo>
                    <a:pt x="29334" y="8514"/>
                  </a:lnTo>
                  <a:lnTo>
                    <a:pt x="14611" y="0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1" name="Google Shape;3751;p24"/>
            <p:cNvSpPr/>
            <p:nvPr/>
          </p:nvSpPr>
          <p:spPr>
            <a:xfrm>
              <a:off x="4049775" y="2123700"/>
              <a:ext cx="733375" cy="422925"/>
            </a:xfrm>
            <a:custGeom>
              <a:rect b="b" l="l" r="r" t="t"/>
              <a:pathLst>
                <a:path extrusionOk="0" fill="none" h="16917" w="29335">
                  <a:moveTo>
                    <a:pt x="1" y="8439"/>
                  </a:moveTo>
                  <a:lnTo>
                    <a:pt x="14723" y="16916"/>
                  </a:lnTo>
                  <a:lnTo>
                    <a:pt x="29334" y="8477"/>
                  </a:lnTo>
                  <a:lnTo>
                    <a:pt x="14612" y="0"/>
                  </a:lnTo>
                  <a:lnTo>
                    <a:pt x="1" y="843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2" name="Google Shape;3752;p24"/>
            <p:cNvSpPr/>
            <p:nvPr/>
          </p:nvSpPr>
          <p:spPr>
            <a:xfrm>
              <a:off x="4811000" y="2124625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1" y="8440"/>
                  </a:moveTo>
                  <a:lnTo>
                    <a:pt x="14686" y="16953"/>
                  </a:lnTo>
                  <a:lnTo>
                    <a:pt x="29334" y="8514"/>
                  </a:lnTo>
                  <a:lnTo>
                    <a:pt x="14612" y="0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3" name="Google Shape;3753;p24"/>
            <p:cNvSpPr/>
            <p:nvPr/>
          </p:nvSpPr>
          <p:spPr>
            <a:xfrm>
              <a:off x="2146275" y="189970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0" y="8477"/>
                  </a:moveTo>
                  <a:lnTo>
                    <a:pt x="14686" y="16953"/>
                  </a:lnTo>
                  <a:lnTo>
                    <a:pt x="29334" y="8514"/>
                  </a:lnTo>
                  <a:lnTo>
                    <a:pt x="14611" y="0"/>
                  </a:lnTo>
                  <a:lnTo>
                    <a:pt x="0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4" name="Google Shape;3754;p24"/>
            <p:cNvSpPr/>
            <p:nvPr/>
          </p:nvSpPr>
          <p:spPr>
            <a:xfrm>
              <a:off x="2527350" y="2120900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0" y="8440"/>
                  </a:moveTo>
                  <a:lnTo>
                    <a:pt x="14723" y="16916"/>
                  </a:lnTo>
                  <a:lnTo>
                    <a:pt x="29334" y="8477"/>
                  </a:lnTo>
                  <a:lnTo>
                    <a:pt x="14649" y="1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5" name="Google Shape;3755;p24"/>
            <p:cNvSpPr/>
            <p:nvPr/>
          </p:nvSpPr>
          <p:spPr>
            <a:xfrm>
              <a:off x="2534775" y="3438850"/>
              <a:ext cx="733375" cy="422925"/>
            </a:xfrm>
            <a:custGeom>
              <a:rect b="b" l="l" r="r" t="t"/>
              <a:pathLst>
                <a:path extrusionOk="0" fill="none" h="16917" w="29335">
                  <a:moveTo>
                    <a:pt x="29334" y="8477"/>
                  </a:moveTo>
                  <a:lnTo>
                    <a:pt x="14612" y="1"/>
                  </a:lnTo>
                  <a:lnTo>
                    <a:pt x="1" y="8440"/>
                  </a:lnTo>
                  <a:lnTo>
                    <a:pt x="14723" y="16917"/>
                  </a:lnTo>
                  <a:lnTo>
                    <a:pt x="29334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6" name="Google Shape;3756;p24"/>
            <p:cNvSpPr/>
            <p:nvPr/>
          </p:nvSpPr>
          <p:spPr>
            <a:xfrm>
              <a:off x="5571300" y="2125550"/>
              <a:ext cx="734275" cy="423850"/>
            </a:xfrm>
            <a:custGeom>
              <a:rect b="b" l="l" r="r" t="t"/>
              <a:pathLst>
                <a:path extrusionOk="0" fill="none" h="16954" w="29371">
                  <a:moveTo>
                    <a:pt x="14648" y="0"/>
                  </a:moveTo>
                  <a:lnTo>
                    <a:pt x="0" y="8477"/>
                  </a:lnTo>
                  <a:lnTo>
                    <a:pt x="14723" y="16954"/>
                  </a:lnTo>
                  <a:lnTo>
                    <a:pt x="29371" y="8514"/>
                  </a:lnTo>
                  <a:lnTo>
                    <a:pt x="146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7" name="Google Shape;3757;p24"/>
            <p:cNvSpPr/>
            <p:nvPr/>
          </p:nvSpPr>
          <p:spPr>
            <a:xfrm>
              <a:off x="2906575" y="190155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0" y="8440"/>
                  </a:moveTo>
                  <a:lnTo>
                    <a:pt x="14722" y="16954"/>
                  </a:lnTo>
                  <a:lnTo>
                    <a:pt x="29333" y="8477"/>
                  </a:lnTo>
                  <a:lnTo>
                    <a:pt x="14648" y="1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8" name="Google Shape;3758;p24"/>
            <p:cNvSpPr/>
            <p:nvPr/>
          </p:nvSpPr>
          <p:spPr>
            <a:xfrm>
              <a:off x="3288575" y="2121825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0" y="8440"/>
                  </a:moveTo>
                  <a:lnTo>
                    <a:pt x="14723" y="16954"/>
                  </a:lnTo>
                  <a:lnTo>
                    <a:pt x="29334" y="8514"/>
                  </a:lnTo>
                  <a:lnTo>
                    <a:pt x="14611" y="1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9" name="Google Shape;3759;p24"/>
            <p:cNvSpPr/>
            <p:nvPr/>
          </p:nvSpPr>
          <p:spPr>
            <a:xfrm>
              <a:off x="3667775" y="1902475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1" y="8440"/>
                  </a:moveTo>
                  <a:lnTo>
                    <a:pt x="14723" y="16954"/>
                  </a:lnTo>
                  <a:lnTo>
                    <a:pt x="29334" y="8515"/>
                  </a:lnTo>
                  <a:lnTo>
                    <a:pt x="14612" y="1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0" name="Google Shape;3760;p24"/>
            <p:cNvSpPr/>
            <p:nvPr/>
          </p:nvSpPr>
          <p:spPr>
            <a:xfrm>
              <a:off x="5574075" y="2565175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14612" y="1"/>
                  </a:moveTo>
                  <a:lnTo>
                    <a:pt x="1" y="8440"/>
                  </a:lnTo>
                  <a:lnTo>
                    <a:pt x="14723" y="16954"/>
                  </a:lnTo>
                  <a:lnTo>
                    <a:pt x="29334" y="8514"/>
                  </a:lnTo>
                  <a:lnTo>
                    <a:pt x="1461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1" name="Google Shape;3761;p24"/>
            <p:cNvSpPr/>
            <p:nvPr/>
          </p:nvSpPr>
          <p:spPr>
            <a:xfrm>
              <a:off x="3675225" y="3221375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29334" y="8477"/>
                  </a:moveTo>
                  <a:lnTo>
                    <a:pt x="14611" y="0"/>
                  </a:lnTo>
                  <a:lnTo>
                    <a:pt x="0" y="8439"/>
                  </a:lnTo>
                  <a:lnTo>
                    <a:pt x="14723" y="16916"/>
                  </a:lnTo>
                  <a:lnTo>
                    <a:pt x="29334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2" name="Google Shape;3762;p24"/>
            <p:cNvSpPr/>
            <p:nvPr/>
          </p:nvSpPr>
          <p:spPr>
            <a:xfrm>
              <a:off x="3296000" y="3439775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29334" y="8515"/>
                  </a:moveTo>
                  <a:lnTo>
                    <a:pt x="14612" y="1"/>
                  </a:lnTo>
                  <a:lnTo>
                    <a:pt x="1" y="8440"/>
                  </a:lnTo>
                  <a:lnTo>
                    <a:pt x="14723" y="16954"/>
                  </a:lnTo>
                  <a:lnTo>
                    <a:pt x="29334" y="851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3" name="Google Shape;3763;p24"/>
            <p:cNvSpPr/>
            <p:nvPr/>
          </p:nvSpPr>
          <p:spPr>
            <a:xfrm>
              <a:off x="4436425" y="3222300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29334" y="8514"/>
                  </a:moveTo>
                  <a:lnTo>
                    <a:pt x="14612" y="0"/>
                  </a:lnTo>
                  <a:lnTo>
                    <a:pt x="1" y="8440"/>
                  </a:lnTo>
                  <a:lnTo>
                    <a:pt x="14686" y="16953"/>
                  </a:lnTo>
                  <a:lnTo>
                    <a:pt x="29334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4" name="Google Shape;3764;p24"/>
            <p:cNvSpPr/>
            <p:nvPr/>
          </p:nvSpPr>
          <p:spPr>
            <a:xfrm>
              <a:off x="2914000" y="321950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29334" y="8514"/>
                  </a:moveTo>
                  <a:lnTo>
                    <a:pt x="14611" y="1"/>
                  </a:lnTo>
                  <a:lnTo>
                    <a:pt x="0" y="8440"/>
                  </a:lnTo>
                  <a:lnTo>
                    <a:pt x="14723" y="16954"/>
                  </a:lnTo>
                  <a:lnTo>
                    <a:pt x="29334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5" name="Google Shape;3765;p24"/>
            <p:cNvSpPr/>
            <p:nvPr/>
          </p:nvSpPr>
          <p:spPr>
            <a:xfrm>
              <a:off x="4057225" y="3441650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29334" y="8477"/>
                  </a:moveTo>
                  <a:lnTo>
                    <a:pt x="14611" y="0"/>
                  </a:lnTo>
                  <a:lnTo>
                    <a:pt x="0" y="8440"/>
                  </a:lnTo>
                  <a:lnTo>
                    <a:pt x="14686" y="16916"/>
                  </a:lnTo>
                  <a:lnTo>
                    <a:pt x="29334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6" name="Google Shape;3766;p24"/>
            <p:cNvSpPr/>
            <p:nvPr/>
          </p:nvSpPr>
          <p:spPr>
            <a:xfrm>
              <a:off x="4817500" y="3442575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29334" y="8514"/>
                  </a:moveTo>
                  <a:lnTo>
                    <a:pt x="14649" y="0"/>
                  </a:lnTo>
                  <a:lnTo>
                    <a:pt x="1" y="8440"/>
                  </a:lnTo>
                  <a:lnTo>
                    <a:pt x="14723" y="16954"/>
                  </a:lnTo>
                  <a:lnTo>
                    <a:pt x="29334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7" name="Google Shape;3767;p24"/>
            <p:cNvSpPr/>
            <p:nvPr/>
          </p:nvSpPr>
          <p:spPr>
            <a:xfrm>
              <a:off x="5576875" y="300480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29334" y="8477"/>
                  </a:moveTo>
                  <a:lnTo>
                    <a:pt x="14611" y="1"/>
                  </a:lnTo>
                  <a:lnTo>
                    <a:pt x="0" y="8440"/>
                  </a:lnTo>
                  <a:lnTo>
                    <a:pt x="14686" y="16954"/>
                  </a:lnTo>
                  <a:lnTo>
                    <a:pt x="29334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8" name="Google Shape;3768;p24"/>
            <p:cNvSpPr/>
            <p:nvPr/>
          </p:nvSpPr>
          <p:spPr>
            <a:xfrm>
              <a:off x="5578725" y="3444425"/>
              <a:ext cx="733375" cy="422925"/>
            </a:xfrm>
            <a:custGeom>
              <a:rect b="b" l="l" r="r" t="t"/>
              <a:pathLst>
                <a:path extrusionOk="0" fill="none" h="16917" w="29335">
                  <a:moveTo>
                    <a:pt x="29334" y="8477"/>
                  </a:moveTo>
                  <a:lnTo>
                    <a:pt x="14612" y="1"/>
                  </a:lnTo>
                  <a:lnTo>
                    <a:pt x="1" y="8440"/>
                  </a:lnTo>
                  <a:lnTo>
                    <a:pt x="14723" y="16917"/>
                  </a:lnTo>
                  <a:lnTo>
                    <a:pt x="29334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9" name="Google Shape;3769;p24"/>
            <p:cNvSpPr/>
            <p:nvPr/>
          </p:nvSpPr>
          <p:spPr>
            <a:xfrm>
              <a:off x="5196725" y="3224150"/>
              <a:ext cx="734300" cy="422925"/>
            </a:xfrm>
            <a:custGeom>
              <a:rect b="b" l="l" r="r" t="t"/>
              <a:pathLst>
                <a:path extrusionOk="0" fill="none" h="16917" w="29372">
                  <a:moveTo>
                    <a:pt x="29371" y="8477"/>
                  </a:moveTo>
                  <a:lnTo>
                    <a:pt x="14649" y="1"/>
                  </a:lnTo>
                  <a:lnTo>
                    <a:pt x="1" y="8440"/>
                  </a:lnTo>
                  <a:lnTo>
                    <a:pt x="14723" y="16917"/>
                  </a:lnTo>
                  <a:lnTo>
                    <a:pt x="29371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0" name="Google Shape;3770;p24"/>
            <p:cNvSpPr/>
            <p:nvPr/>
          </p:nvSpPr>
          <p:spPr>
            <a:xfrm>
              <a:off x="1766125" y="2119050"/>
              <a:ext cx="734300" cy="423850"/>
            </a:xfrm>
            <a:custGeom>
              <a:rect b="b" l="l" r="r" t="t"/>
              <a:pathLst>
                <a:path extrusionOk="0" fill="none" h="16954" w="29372">
                  <a:moveTo>
                    <a:pt x="1" y="8440"/>
                  </a:moveTo>
                  <a:lnTo>
                    <a:pt x="14723" y="16953"/>
                  </a:lnTo>
                  <a:lnTo>
                    <a:pt x="29371" y="8514"/>
                  </a:lnTo>
                  <a:lnTo>
                    <a:pt x="14649" y="0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1" name="Google Shape;3771;p24"/>
            <p:cNvSpPr/>
            <p:nvPr/>
          </p:nvSpPr>
          <p:spPr>
            <a:xfrm>
              <a:off x="4820300" y="388220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29334" y="8477"/>
                  </a:moveTo>
                  <a:lnTo>
                    <a:pt x="14611" y="1"/>
                  </a:lnTo>
                  <a:lnTo>
                    <a:pt x="0" y="8440"/>
                  </a:lnTo>
                  <a:lnTo>
                    <a:pt x="14723" y="16954"/>
                  </a:lnTo>
                  <a:lnTo>
                    <a:pt x="29334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2" name="Google Shape;3772;p24"/>
            <p:cNvSpPr/>
            <p:nvPr/>
          </p:nvSpPr>
          <p:spPr>
            <a:xfrm>
              <a:off x="4438300" y="3661925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29334" y="8477"/>
                  </a:moveTo>
                  <a:lnTo>
                    <a:pt x="14611" y="0"/>
                  </a:lnTo>
                  <a:lnTo>
                    <a:pt x="0" y="8440"/>
                  </a:lnTo>
                  <a:lnTo>
                    <a:pt x="14723" y="16916"/>
                  </a:lnTo>
                  <a:lnTo>
                    <a:pt x="29334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3" name="Google Shape;3773;p24"/>
            <p:cNvSpPr/>
            <p:nvPr/>
          </p:nvSpPr>
          <p:spPr>
            <a:xfrm>
              <a:off x="3677075" y="3660075"/>
              <a:ext cx="734300" cy="423850"/>
            </a:xfrm>
            <a:custGeom>
              <a:rect b="b" l="l" r="r" t="t"/>
              <a:pathLst>
                <a:path extrusionOk="0" fill="none" h="16954" w="29372">
                  <a:moveTo>
                    <a:pt x="29371" y="8514"/>
                  </a:moveTo>
                  <a:lnTo>
                    <a:pt x="14649" y="0"/>
                  </a:lnTo>
                  <a:lnTo>
                    <a:pt x="1" y="8439"/>
                  </a:lnTo>
                  <a:lnTo>
                    <a:pt x="14723" y="16953"/>
                  </a:lnTo>
                  <a:lnTo>
                    <a:pt x="29371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4" name="Google Shape;3774;p24"/>
            <p:cNvSpPr/>
            <p:nvPr/>
          </p:nvSpPr>
          <p:spPr>
            <a:xfrm>
              <a:off x="4059075" y="3880350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29334" y="8514"/>
                  </a:moveTo>
                  <a:lnTo>
                    <a:pt x="14612" y="0"/>
                  </a:lnTo>
                  <a:lnTo>
                    <a:pt x="1" y="8477"/>
                  </a:lnTo>
                  <a:lnTo>
                    <a:pt x="14723" y="16953"/>
                  </a:lnTo>
                  <a:lnTo>
                    <a:pt x="29334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5" name="Google Shape;3775;p24"/>
            <p:cNvSpPr/>
            <p:nvPr/>
          </p:nvSpPr>
          <p:spPr>
            <a:xfrm>
              <a:off x="5199525" y="366285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29334" y="8514"/>
                  </a:moveTo>
                  <a:lnTo>
                    <a:pt x="14611" y="1"/>
                  </a:lnTo>
                  <a:lnTo>
                    <a:pt x="0" y="8440"/>
                  </a:lnTo>
                  <a:lnTo>
                    <a:pt x="14723" y="16954"/>
                  </a:lnTo>
                  <a:lnTo>
                    <a:pt x="29334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6" name="Google Shape;3776;p24"/>
            <p:cNvSpPr/>
            <p:nvPr/>
          </p:nvSpPr>
          <p:spPr>
            <a:xfrm>
              <a:off x="5957950" y="3225075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29334" y="8515"/>
                  </a:moveTo>
                  <a:lnTo>
                    <a:pt x="14648" y="1"/>
                  </a:lnTo>
                  <a:lnTo>
                    <a:pt x="0" y="8440"/>
                  </a:lnTo>
                  <a:lnTo>
                    <a:pt x="14723" y="16954"/>
                  </a:lnTo>
                  <a:lnTo>
                    <a:pt x="29334" y="851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7" name="Google Shape;3777;p24"/>
            <p:cNvSpPr/>
            <p:nvPr/>
          </p:nvSpPr>
          <p:spPr>
            <a:xfrm>
              <a:off x="5956075" y="2785450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14612" y="1"/>
                  </a:moveTo>
                  <a:lnTo>
                    <a:pt x="1" y="8440"/>
                  </a:lnTo>
                  <a:lnTo>
                    <a:pt x="14723" y="16954"/>
                  </a:lnTo>
                  <a:lnTo>
                    <a:pt x="29334" y="8514"/>
                  </a:lnTo>
                  <a:lnTo>
                    <a:pt x="1461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8" name="Google Shape;3778;p24"/>
            <p:cNvSpPr/>
            <p:nvPr/>
          </p:nvSpPr>
          <p:spPr>
            <a:xfrm>
              <a:off x="5581525" y="3883125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29334" y="8514"/>
                  </a:moveTo>
                  <a:lnTo>
                    <a:pt x="14611" y="1"/>
                  </a:lnTo>
                  <a:lnTo>
                    <a:pt x="0" y="8440"/>
                  </a:lnTo>
                  <a:lnTo>
                    <a:pt x="14723" y="16954"/>
                  </a:lnTo>
                  <a:lnTo>
                    <a:pt x="29334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9" name="Google Shape;3779;p24"/>
            <p:cNvSpPr/>
            <p:nvPr/>
          </p:nvSpPr>
          <p:spPr>
            <a:xfrm>
              <a:off x="3297850" y="3879425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29334" y="8514"/>
                  </a:moveTo>
                  <a:lnTo>
                    <a:pt x="14649" y="0"/>
                  </a:lnTo>
                  <a:lnTo>
                    <a:pt x="1" y="8439"/>
                  </a:lnTo>
                  <a:lnTo>
                    <a:pt x="14723" y="16953"/>
                  </a:lnTo>
                  <a:lnTo>
                    <a:pt x="29334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0" name="Google Shape;3780;p24"/>
            <p:cNvSpPr/>
            <p:nvPr/>
          </p:nvSpPr>
          <p:spPr>
            <a:xfrm>
              <a:off x="5960725" y="3664700"/>
              <a:ext cx="733375" cy="422925"/>
            </a:xfrm>
            <a:custGeom>
              <a:rect b="b" l="l" r="r" t="t"/>
              <a:pathLst>
                <a:path extrusionOk="0" fill="none" h="16917" w="29335">
                  <a:moveTo>
                    <a:pt x="29334" y="8478"/>
                  </a:moveTo>
                  <a:lnTo>
                    <a:pt x="14612" y="1"/>
                  </a:lnTo>
                  <a:lnTo>
                    <a:pt x="1" y="8440"/>
                  </a:lnTo>
                  <a:lnTo>
                    <a:pt x="14723" y="16917"/>
                  </a:lnTo>
                  <a:lnTo>
                    <a:pt x="29334" y="847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1" name="Google Shape;3781;p24"/>
            <p:cNvSpPr/>
            <p:nvPr/>
          </p:nvSpPr>
          <p:spPr>
            <a:xfrm>
              <a:off x="1010475" y="2996450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14723" y="16953"/>
                  </a:moveTo>
                  <a:lnTo>
                    <a:pt x="29334" y="8514"/>
                  </a:lnTo>
                  <a:lnTo>
                    <a:pt x="14612" y="0"/>
                  </a:lnTo>
                  <a:lnTo>
                    <a:pt x="1" y="8439"/>
                  </a:lnTo>
                  <a:lnTo>
                    <a:pt x="14723" y="1695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2" name="Google Shape;3782;p24"/>
            <p:cNvSpPr/>
            <p:nvPr/>
          </p:nvSpPr>
          <p:spPr>
            <a:xfrm>
              <a:off x="1385050" y="1898775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1" y="8439"/>
                  </a:moveTo>
                  <a:lnTo>
                    <a:pt x="14723" y="16953"/>
                  </a:lnTo>
                  <a:lnTo>
                    <a:pt x="29334" y="8514"/>
                  </a:lnTo>
                  <a:lnTo>
                    <a:pt x="14612" y="0"/>
                  </a:lnTo>
                  <a:lnTo>
                    <a:pt x="1" y="843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3" name="Google Shape;3783;p24"/>
            <p:cNvSpPr/>
            <p:nvPr/>
          </p:nvSpPr>
          <p:spPr>
            <a:xfrm>
              <a:off x="1012350" y="3436075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14723" y="16916"/>
                  </a:moveTo>
                  <a:lnTo>
                    <a:pt x="29334" y="8477"/>
                  </a:lnTo>
                  <a:lnTo>
                    <a:pt x="14648" y="0"/>
                  </a:lnTo>
                  <a:lnTo>
                    <a:pt x="0" y="8440"/>
                  </a:lnTo>
                  <a:lnTo>
                    <a:pt x="14723" y="1691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4" name="Google Shape;3784;p24"/>
            <p:cNvSpPr/>
            <p:nvPr/>
          </p:nvSpPr>
          <p:spPr>
            <a:xfrm>
              <a:off x="1015125" y="3875700"/>
              <a:ext cx="733375" cy="422925"/>
            </a:xfrm>
            <a:custGeom>
              <a:rect b="b" l="l" r="r" t="t"/>
              <a:pathLst>
                <a:path extrusionOk="0" fill="none" h="16917" w="29335">
                  <a:moveTo>
                    <a:pt x="29334" y="8477"/>
                  </a:moveTo>
                  <a:lnTo>
                    <a:pt x="14612" y="0"/>
                  </a:lnTo>
                  <a:lnTo>
                    <a:pt x="1" y="8440"/>
                  </a:lnTo>
                  <a:lnTo>
                    <a:pt x="14723" y="16916"/>
                  </a:lnTo>
                  <a:lnTo>
                    <a:pt x="29334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5" name="Google Shape;3785;p24"/>
            <p:cNvSpPr/>
            <p:nvPr/>
          </p:nvSpPr>
          <p:spPr>
            <a:xfrm>
              <a:off x="1007700" y="2556800"/>
              <a:ext cx="733350" cy="423875"/>
            </a:xfrm>
            <a:custGeom>
              <a:rect b="b" l="l" r="r" t="t"/>
              <a:pathLst>
                <a:path extrusionOk="0" fill="none" h="16955" w="29334">
                  <a:moveTo>
                    <a:pt x="14723" y="16954"/>
                  </a:moveTo>
                  <a:lnTo>
                    <a:pt x="29334" y="8515"/>
                  </a:lnTo>
                  <a:lnTo>
                    <a:pt x="14611" y="1"/>
                  </a:lnTo>
                  <a:lnTo>
                    <a:pt x="0" y="8440"/>
                  </a:lnTo>
                  <a:lnTo>
                    <a:pt x="14723" y="1695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6" name="Google Shape;3786;p24"/>
            <p:cNvSpPr/>
            <p:nvPr/>
          </p:nvSpPr>
          <p:spPr>
            <a:xfrm>
              <a:off x="2916775" y="3659125"/>
              <a:ext cx="733375" cy="422925"/>
            </a:xfrm>
            <a:custGeom>
              <a:rect b="b" l="l" r="r" t="t"/>
              <a:pathLst>
                <a:path extrusionOk="0" fill="none" h="16917" w="29335">
                  <a:moveTo>
                    <a:pt x="29334" y="8477"/>
                  </a:moveTo>
                  <a:lnTo>
                    <a:pt x="14612" y="1"/>
                  </a:lnTo>
                  <a:lnTo>
                    <a:pt x="1" y="8440"/>
                  </a:lnTo>
                  <a:lnTo>
                    <a:pt x="14686" y="16917"/>
                  </a:lnTo>
                  <a:lnTo>
                    <a:pt x="29334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7" name="Google Shape;3787;p24"/>
            <p:cNvSpPr/>
            <p:nvPr/>
          </p:nvSpPr>
          <p:spPr>
            <a:xfrm>
              <a:off x="1005850" y="2118125"/>
              <a:ext cx="733350" cy="422900"/>
            </a:xfrm>
            <a:custGeom>
              <a:rect b="b" l="l" r="r" t="t"/>
              <a:pathLst>
                <a:path extrusionOk="0" fill="none" h="16916" w="29334">
                  <a:moveTo>
                    <a:pt x="0" y="8439"/>
                  </a:moveTo>
                  <a:lnTo>
                    <a:pt x="14685" y="16916"/>
                  </a:lnTo>
                  <a:lnTo>
                    <a:pt x="29333" y="8477"/>
                  </a:lnTo>
                  <a:lnTo>
                    <a:pt x="14611" y="0"/>
                  </a:lnTo>
                  <a:lnTo>
                    <a:pt x="0" y="843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8" name="Google Shape;3788;p24"/>
            <p:cNvSpPr/>
            <p:nvPr/>
          </p:nvSpPr>
          <p:spPr>
            <a:xfrm>
              <a:off x="1394350" y="365635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29334" y="8477"/>
                  </a:moveTo>
                  <a:lnTo>
                    <a:pt x="14611" y="0"/>
                  </a:lnTo>
                  <a:lnTo>
                    <a:pt x="0" y="8440"/>
                  </a:lnTo>
                  <a:lnTo>
                    <a:pt x="14723" y="16953"/>
                  </a:lnTo>
                  <a:lnTo>
                    <a:pt x="29334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9" name="Google Shape;3789;p24"/>
            <p:cNvSpPr/>
            <p:nvPr/>
          </p:nvSpPr>
          <p:spPr>
            <a:xfrm>
              <a:off x="2536650" y="3877550"/>
              <a:ext cx="734275" cy="423850"/>
            </a:xfrm>
            <a:custGeom>
              <a:rect b="b" l="l" r="r" t="t"/>
              <a:pathLst>
                <a:path extrusionOk="0" fill="none" h="16954" w="29371">
                  <a:moveTo>
                    <a:pt x="29371" y="8514"/>
                  </a:moveTo>
                  <a:lnTo>
                    <a:pt x="14648" y="1"/>
                  </a:lnTo>
                  <a:lnTo>
                    <a:pt x="0" y="8477"/>
                  </a:lnTo>
                  <a:lnTo>
                    <a:pt x="14723" y="16954"/>
                  </a:lnTo>
                  <a:lnTo>
                    <a:pt x="29371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0" name="Google Shape;3790;p24"/>
            <p:cNvSpPr/>
            <p:nvPr/>
          </p:nvSpPr>
          <p:spPr>
            <a:xfrm>
              <a:off x="2155575" y="3657275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29334" y="8514"/>
                  </a:moveTo>
                  <a:lnTo>
                    <a:pt x="14611" y="1"/>
                  </a:lnTo>
                  <a:lnTo>
                    <a:pt x="0" y="8440"/>
                  </a:lnTo>
                  <a:lnTo>
                    <a:pt x="14723" y="16954"/>
                  </a:lnTo>
                  <a:lnTo>
                    <a:pt x="29334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1" name="Google Shape;3791;p24"/>
            <p:cNvSpPr/>
            <p:nvPr/>
          </p:nvSpPr>
          <p:spPr>
            <a:xfrm>
              <a:off x="1776350" y="3876625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29334" y="8514"/>
                  </a:moveTo>
                  <a:lnTo>
                    <a:pt x="14612" y="1"/>
                  </a:lnTo>
                  <a:lnTo>
                    <a:pt x="1" y="8440"/>
                  </a:lnTo>
                  <a:lnTo>
                    <a:pt x="14723" y="16954"/>
                  </a:lnTo>
                  <a:lnTo>
                    <a:pt x="29334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2" name="Google Shape;3792;p24"/>
            <p:cNvSpPr/>
            <p:nvPr/>
          </p:nvSpPr>
          <p:spPr>
            <a:xfrm>
              <a:off x="635925" y="4094125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14611" y="0"/>
                  </a:moveTo>
                  <a:lnTo>
                    <a:pt x="0" y="8439"/>
                  </a:lnTo>
                  <a:lnTo>
                    <a:pt x="14723" y="16953"/>
                  </a:lnTo>
                  <a:lnTo>
                    <a:pt x="29334" y="8514"/>
                  </a:lnTo>
                  <a:lnTo>
                    <a:pt x="1461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3" name="Google Shape;3793;p24"/>
            <p:cNvSpPr/>
            <p:nvPr/>
          </p:nvSpPr>
          <p:spPr>
            <a:xfrm>
              <a:off x="5782275" y="4762375"/>
              <a:ext cx="338350" cy="97625"/>
            </a:xfrm>
            <a:custGeom>
              <a:rect b="b" l="l" r="r" t="t"/>
              <a:pathLst>
                <a:path extrusionOk="0" fill="none" h="3905" w="13534">
                  <a:moveTo>
                    <a:pt x="1" y="3905"/>
                  </a:moveTo>
                  <a:lnTo>
                    <a:pt x="13533" y="3905"/>
                  </a:lnTo>
                  <a:lnTo>
                    <a:pt x="6767" y="1"/>
                  </a:lnTo>
                  <a:lnTo>
                    <a:pt x="1" y="390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4" name="Google Shape;3794;p24"/>
            <p:cNvSpPr/>
            <p:nvPr/>
          </p:nvSpPr>
          <p:spPr>
            <a:xfrm>
              <a:off x="5965375" y="4543050"/>
              <a:ext cx="733375" cy="316950"/>
            </a:xfrm>
            <a:custGeom>
              <a:rect b="b" l="l" r="r" t="t"/>
              <a:pathLst>
                <a:path extrusionOk="0" fill="none" h="12678" w="29335">
                  <a:moveTo>
                    <a:pt x="14612" y="0"/>
                  </a:moveTo>
                  <a:lnTo>
                    <a:pt x="1" y="8439"/>
                  </a:lnTo>
                  <a:lnTo>
                    <a:pt x="7325" y="12678"/>
                  </a:lnTo>
                  <a:lnTo>
                    <a:pt x="22122" y="12678"/>
                  </a:lnTo>
                  <a:lnTo>
                    <a:pt x="29334" y="8514"/>
                  </a:lnTo>
                  <a:lnTo>
                    <a:pt x="1461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5" name="Google Shape;3795;p24"/>
            <p:cNvSpPr/>
            <p:nvPr/>
          </p:nvSpPr>
          <p:spPr>
            <a:xfrm>
              <a:off x="2911200" y="2779875"/>
              <a:ext cx="734300" cy="423850"/>
            </a:xfrm>
            <a:custGeom>
              <a:rect b="b" l="l" r="r" t="t"/>
              <a:pathLst>
                <a:path extrusionOk="0" fill="none" h="16954" w="29372">
                  <a:moveTo>
                    <a:pt x="29372" y="8514"/>
                  </a:moveTo>
                  <a:lnTo>
                    <a:pt x="14649" y="1"/>
                  </a:lnTo>
                  <a:lnTo>
                    <a:pt x="1" y="8440"/>
                  </a:lnTo>
                  <a:lnTo>
                    <a:pt x="14723" y="16954"/>
                  </a:lnTo>
                  <a:lnTo>
                    <a:pt x="29372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6" name="Google Shape;3796;p24"/>
            <p:cNvSpPr/>
            <p:nvPr/>
          </p:nvSpPr>
          <p:spPr>
            <a:xfrm>
              <a:off x="4442950" y="4540250"/>
              <a:ext cx="733350" cy="319750"/>
            </a:xfrm>
            <a:custGeom>
              <a:rect b="b" l="l" r="r" t="t"/>
              <a:pathLst>
                <a:path extrusionOk="0" fill="none" h="12790" w="29334">
                  <a:moveTo>
                    <a:pt x="14648" y="0"/>
                  </a:moveTo>
                  <a:lnTo>
                    <a:pt x="0" y="8440"/>
                  </a:lnTo>
                  <a:lnTo>
                    <a:pt x="7510" y="12790"/>
                  </a:lnTo>
                  <a:lnTo>
                    <a:pt x="21935" y="12790"/>
                  </a:lnTo>
                  <a:lnTo>
                    <a:pt x="29334" y="8514"/>
                  </a:lnTo>
                  <a:lnTo>
                    <a:pt x="146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7" name="Google Shape;3797;p24"/>
            <p:cNvSpPr/>
            <p:nvPr/>
          </p:nvSpPr>
          <p:spPr>
            <a:xfrm>
              <a:off x="5019200" y="4760525"/>
              <a:ext cx="343000" cy="99475"/>
            </a:xfrm>
            <a:custGeom>
              <a:rect b="b" l="l" r="r" t="t"/>
              <a:pathLst>
                <a:path extrusionOk="0" fill="none" h="3979" w="13720">
                  <a:moveTo>
                    <a:pt x="1" y="3979"/>
                  </a:moveTo>
                  <a:lnTo>
                    <a:pt x="13719" y="3979"/>
                  </a:lnTo>
                  <a:lnTo>
                    <a:pt x="6841" y="1"/>
                  </a:lnTo>
                  <a:lnTo>
                    <a:pt x="1" y="397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8" name="Google Shape;3798;p24"/>
            <p:cNvSpPr/>
            <p:nvPr/>
          </p:nvSpPr>
          <p:spPr>
            <a:xfrm>
              <a:off x="6545350" y="4763325"/>
              <a:ext cx="333700" cy="96675"/>
            </a:xfrm>
            <a:custGeom>
              <a:rect b="b" l="l" r="r" t="t"/>
              <a:pathLst>
                <a:path extrusionOk="0" fill="none" h="3867" w="13348">
                  <a:moveTo>
                    <a:pt x="1" y="3867"/>
                  </a:moveTo>
                  <a:lnTo>
                    <a:pt x="13348" y="3867"/>
                  </a:lnTo>
                  <a:lnTo>
                    <a:pt x="6693" y="0"/>
                  </a:lnTo>
                  <a:lnTo>
                    <a:pt x="1" y="386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9" name="Google Shape;3799;p24"/>
            <p:cNvSpPr/>
            <p:nvPr/>
          </p:nvSpPr>
          <p:spPr>
            <a:xfrm>
              <a:off x="1771700" y="2998300"/>
              <a:ext cx="733375" cy="422925"/>
            </a:xfrm>
            <a:custGeom>
              <a:rect b="b" l="l" r="r" t="t"/>
              <a:pathLst>
                <a:path extrusionOk="0" fill="none" h="16917" w="29335">
                  <a:moveTo>
                    <a:pt x="29334" y="8477"/>
                  </a:moveTo>
                  <a:lnTo>
                    <a:pt x="14612" y="0"/>
                  </a:lnTo>
                  <a:lnTo>
                    <a:pt x="1" y="8440"/>
                  </a:lnTo>
                  <a:lnTo>
                    <a:pt x="14686" y="16916"/>
                  </a:lnTo>
                  <a:lnTo>
                    <a:pt x="29334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0" name="Google Shape;3800;p24"/>
            <p:cNvSpPr/>
            <p:nvPr/>
          </p:nvSpPr>
          <p:spPr>
            <a:xfrm>
              <a:off x="5953300" y="2346750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14611" y="1"/>
                  </a:moveTo>
                  <a:lnTo>
                    <a:pt x="0" y="8440"/>
                  </a:lnTo>
                  <a:lnTo>
                    <a:pt x="14723" y="16917"/>
                  </a:lnTo>
                  <a:lnTo>
                    <a:pt x="29334" y="8477"/>
                  </a:lnTo>
                  <a:lnTo>
                    <a:pt x="1461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1" name="Google Shape;3801;p24"/>
            <p:cNvSpPr/>
            <p:nvPr/>
          </p:nvSpPr>
          <p:spPr>
            <a:xfrm>
              <a:off x="2532000" y="2999225"/>
              <a:ext cx="734275" cy="423850"/>
            </a:xfrm>
            <a:custGeom>
              <a:rect b="b" l="l" r="r" t="t"/>
              <a:pathLst>
                <a:path extrusionOk="0" fill="none" h="16954" w="29371">
                  <a:moveTo>
                    <a:pt x="29371" y="8514"/>
                  </a:moveTo>
                  <a:lnTo>
                    <a:pt x="14648" y="1"/>
                  </a:lnTo>
                  <a:lnTo>
                    <a:pt x="0" y="8440"/>
                  </a:lnTo>
                  <a:lnTo>
                    <a:pt x="14723" y="16954"/>
                  </a:lnTo>
                  <a:lnTo>
                    <a:pt x="29371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2" name="Google Shape;3802;p24"/>
            <p:cNvSpPr/>
            <p:nvPr/>
          </p:nvSpPr>
          <p:spPr>
            <a:xfrm>
              <a:off x="2150925" y="277895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29334" y="8477"/>
                  </a:moveTo>
                  <a:lnTo>
                    <a:pt x="14611" y="0"/>
                  </a:lnTo>
                  <a:lnTo>
                    <a:pt x="0" y="8440"/>
                  </a:lnTo>
                  <a:lnTo>
                    <a:pt x="14723" y="16954"/>
                  </a:lnTo>
                  <a:lnTo>
                    <a:pt x="29334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3" name="Google Shape;3803;p24"/>
            <p:cNvSpPr/>
            <p:nvPr/>
          </p:nvSpPr>
          <p:spPr>
            <a:xfrm>
              <a:off x="4255200" y="4759600"/>
              <a:ext cx="348550" cy="100400"/>
            </a:xfrm>
            <a:custGeom>
              <a:rect b="b" l="l" r="r" t="t"/>
              <a:pathLst>
                <a:path extrusionOk="0" fill="none" h="4016" w="13942">
                  <a:moveTo>
                    <a:pt x="0" y="4016"/>
                  </a:moveTo>
                  <a:lnTo>
                    <a:pt x="13942" y="4016"/>
                  </a:lnTo>
                  <a:lnTo>
                    <a:pt x="6990" y="0"/>
                  </a:lnTo>
                  <a:lnTo>
                    <a:pt x="0" y="401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4" name="Google Shape;3804;p24"/>
            <p:cNvSpPr/>
            <p:nvPr/>
          </p:nvSpPr>
          <p:spPr>
            <a:xfrm>
              <a:off x="1201950" y="4754025"/>
              <a:ext cx="367150" cy="105975"/>
            </a:xfrm>
            <a:custGeom>
              <a:rect b="b" l="l" r="r" t="t"/>
              <a:pathLst>
                <a:path extrusionOk="0" fill="none" h="4239" w="14686">
                  <a:moveTo>
                    <a:pt x="1" y="4239"/>
                  </a:moveTo>
                  <a:lnTo>
                    <a:pt x="14686" y="4239"/>
                  </a:lnTo>
                  <a:lnTo>
                    <a:pt x="7325" y="0"/>
                  </a:lnTo>
                  <a:lnTo>
                    <a:pt x="1" y="423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5" name="Google Shape;3805;p24"/>
            <p:cNvSpPr/>
            <p:nvPr/>
          </p:nvSpPr>
          <p:spPr>
            <a:xfrm>
              <a:off x="1399000" y="4534675"/>
              <a:ext cx="733350" cy="325325"/>
            </a:xfrm>
            <a:custGeom>
              <a:rect b="b" l="l" r="r" t="t"/>
              <a:pathLst>
                <a:path extrusionOk="0" fill="none" h="13013" w="29334">
                  <a:moveTo>
                    <a:pt x="14611" y="0"/>
                  </a:moveTo>
                  <a:lnTo>
                    <a:pt x="0" y="8440"/>
                  </a:lnTo>
                  <a:lnTo>
                    <a:pt x="7882" y="13013"/>
                  </a:lnTo>
                  <a:lnTo>
                    <a:pt x="21564" y="13013"/>
                  </a:lnTo>
                  <a:lnTo>
                    <a:pt x="29334" y="8514"/>
                  </a:lnTo>
                  <a:lnTo>
                    <a:pt x="1461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6" name="Google Shape;3806;p24"/>
            <p:cNvSpPr/>
            <p:nvPr/>
          </p:nvSpPr>
          <p:spPr>
            <a:xfrm>
              <a:off x="437950" y="4753100"/>
              <a:ext cx="372725" cy="106900"/>
            </a:xfrm>
            <a:custGeom>
              <a:rect b="b" l="l" r="r" t="t"/>
              <a:pathLst>
                <a:path extrusionOk="0" fill="none" h="4276" w="14909">
                  <a:moveTo>
                    <a:pt x="0" y="4276"/>
                  </a:moveTo>
                  <a:lnTo>
                    <a:pt x="14909" y="4276"/>
                  </a:lnTo>
                  <a:lnTo>
                    <a:pt x="7436" y="0"/>
                  </a:lnTo>
                  <a:lnTo>
                    <a:pt x="0" y="427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7" name="Google Shape;3807;p24"/>
            <p:cNvSpPr/>
            <p:nvPr/>
          </p:nvSpPr>
          <p:spPr>
            <a:xfrm>
              <a:off x="637775" y="4533750"/>
              <a:ext cx="733350" cy="326250"/>
            </a:xfrm>
            <a:custGeom>
              <a:rect b="b" l="l" r="r" t="t"/>
              <a:pathLst>
                <a:path extrusionOk="0" fill="none" h="13050" w="29334">
                  <a:moveTo>
                    <a:pt x="14649" y="0"/>
                  </a:moveTo>
                  <a:lnTo>
                    <a:pt x="1" y="8440"/>
                  </a:lnTo>
                  <a:lnTo>
                    <a:pt x="7994" y="13050"/>
                  </a:lnTo>
                  <a:lnTo>
                    <a:pt x="21452" y="13050"/>
                  </a:lnTo>
                  <a:lnTo>
                    <a:pt x="29334" y="8477"/>
                  </a:lnTo>
                  <a:lnTo>
                    <a:pt x="1464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8" name="Google Shape;3808;p24"/>
            <p:cNvSpPr/>
            <p:nvPr/>
          </p:nvSpPr>
          <p:spPr>
            <a:xfrm>
              <a:off x="3682650" y="4539325"/>
              <a:ext cx="733375" cy="320675"/>
            </a:xfrm>
            <a:custGeom>
              <a:rect b="b" l="l" r="r" t="t"/>
              <a:pathLst>
                <a:path extrusionOk="0" fill="none" h="12827" w="29335">
                  <a:moveTo>
                    <a:pt x="14612" y="0"/>
                  </a:moveTo>
                  <a:lnTo>
                    <a:pt x="1" y="8440"/>
                  </a:lnTo>
                  <a:lnTo>
                    <a:pt x="7585" y="12827"/>
                  </a:lnTo>
                  <a:lnTo>
                    <a:pt x="21824" y="12827"/>
                  </a:lnTo>
                  <a:lnTo>
                    <a:pt x="29334" y="8477"/>
                  </a:lnTo>
                  <a:lnTo>
                    <a:pt x="1461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9" name="Google Shape;3809;p24"/>
            <p:cNvSpPr/>
            <p:nvPr/>
          </p:nvSpPr>
          <p:spPr>
            <a:xfrm>
              <a:off x="1965025" y="4754950"/>
              <a:ext cx="362525" cy="105050"/>
            </a:xfrm>
            <a:custGeom>
              <a:rect b="b" l="l" r="r" t="t"/>
              <a:pathLst>
                <a:path extrusionOk="0" fill="none" h="4202" w="14501">
                  <a:moveTo>
                    <a:pt x="1" y="4202"/>
                  </a:moveTo>
                  <a:lnTo>
                    <a:pt x="14500" y="4202"/>
                  </a:lnTo>
                  <a:lnTo>
                    <a:pt x="7250" y="1"/>
                  </a:lnTo>
                  <a:lnTo>
                    <a:pt x="1" y="420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0" name="Google Shape;3810;p24"/>
            <p:cNvSpPr/>
            <p:nvPr/>
          </p:nvSpPr>
          <p:spPr>
            <a:xfrm>
              <a:off x="3492125" y="4757750"/>
              <a:ext cx="352275" cy="102250"/>
            </a:xfrm>
            <a:custGeom>
              <a:rect b="b" l="l" r="r" t="t"/>
              <a:pathLst>
                <a:path extrusionOk="0" fill="none" h="4090" w="14091">
                  <a:moveTo>
                    <a:pt x="0" y="4090"/>
                  </a:moveTo>
                  <a:lnTo>
                    <a:pt x="14091" y="4090"/>
                  </a:lnTo>
                  <a:lnTo>
                    <a:pt x="7064" y="0"/>
                  </a:lnTo>
                  <a:lnTo>
                    <a:pt x="0" y="409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1" name="Google Shape;3811;p24"/>
            <p:cNvSpPr/>
            <p:nvPr/>
          </p:nvSpPr>
          <p:spPr>
            <a:xfrm>
              <a:off x="2160225" y="4536525"/>
              <a:ext cx="733350" cy="323475"/>
            </a:xfrm>
            <a:custGeom>
              <a:rect b="b" l="l" r="r" t="t"/>
              <a:pathLst>
                <a:path extrusionOk="0" fill="none" h="12939" w="29334">
                  <a:moveTo>
                    <a:pt x="14611" y="1"/>
                  </a:moveTo>
                  <a:lnTo>
                    <a:pt x="0" y="8440"/>
                  </a:lnTo>
                  <a:lnTo>
                    <a:pt x="7807" y="12939"/>
                  </a:lnTo>
                  <a:lnTo>
                    <a:pt x="21638" y="12939"/>
                  </a:lnTo>
                  <a:lnTo>
                    <a:pt x="29334" y="8477"/>
                  </a:lnTo>
                  <a:lnTo>
                    <a:pt x="1461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2" name="Google Shape;3812;p24"/>
            <p:cNvSpPr/>
            <p:nvPr/>
          </p:nvSpPr>
          <p:spPr>
            <a:xfrm>
              <a:off x="2921425" y="4537450"/>
              <a:ext cx="733375" cy="322550"/>
            </a:xfrm>
            <a:custGeom>
              <a:rect b="b" l="l" r="r" t="t"/>
              <a:pathLst>
                <a:path extrusionOk="0" fill="none" h="12902" w="29335">
                  <a:moveTo>
                    <a:pt x="14612" y="1"/>
                  </a:moveTo>
                  <a:lnTo>
                    <a:pt x="1" y="8440"/>
                  </a:lnTo>
                  <a:lnTo>
                    <a:pt x="7697" y="12902"/>
                  </a:lnTo>
                  <a:lnTo>
                    <a:pt x="21713" y="12902"/>
                  </a:lnTo>
                  <a:lnTo>
                    <a:pt x="29334" y="8515"/>
                  </a:lnTo>
                  <a:lnTo>
                    <a:pt x="1461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3" name="Google Shape;3813;p24"/>
            <p:cNvSpPr/>
            <p:nvPr/>
          </p:nvSpPr>
          <p:spPr>
            <a:xfrm>
              <a:off x="2729050" y="4756800"/>
              <a:ext cx="356925" cy="103200"/>
            </a:xfrm>
            <a:custGeom>
              <a:rect b="b" l="l" r="r" t="t"/>
              <a:pathLst>
                <a:path extrusionOk="0" fill="none" h="4128" w="14277">
                  <a:moveTo>
                    <a:pt x="0" y="4128"/>
                  </a:moveTo>
                  <a:lnTo>
                    <a:pt x="14276" y="4128"/>
                  </a:lnTo>
                  <a:lnTo>
                    <a:pt x="7138" y="1"/>
                  </a:lnTo>
                  <a:lnTo>
                    <a:pt x="0" y="412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4" name="Google Shape;3814;p24"/>
            <p:cNvSpPr/>
            <p:nvPr/>
          </p:nvSpPr>
          <p:spPr>
            <a:xfrm>
              <a:off x="4431800" y="2343975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0" y="8440"/>
                  </a:moveTo>
                  <a:lnTo>
                    <a:pt x="14685" y="16916"/>
                  </a:lnTo>
                  <a:lnTo>
                    <a:pt x="29334" y="8477"/>
                  </a:lnTo>
                  <a:lnTo>
                    <a:pt x="14611" y="0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5" name="Google Shape;3815;p24"/>
            <p:cNvSpPr/>
            <p:nvPr/>
          </p:nvSpPr>
          <p:spPr>
            <a:xfrm>
              <a:off x="3670575" y="234210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0" y="8440"/>
                  </a:moveTo>
                  <a:lnTo>
                    <a:pt x="14723" y="16954"/>
                  </a:lnTo>
                  <a:lnTo>
                    <a:pt x="29334" y="8515"/>
                  </a:lnTo>
                  <a:lnTo>
                    <a:pt x="14611" y="1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6" name="Google Shape;3816;p24"/>
            <p:cNvSpPr/>
            <p:nvPr/>
          </p:nvSpPr>
          <p:spPr>
            <a:xfrm>
              <a:off x="2148125" y="2339325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1" y="8440"/>
                  </a:moveTo>
                  <a:lnTo>
                    <a:pt x="14723" y="16953"/>
                  </a:lnTo>
                  <a:lnTo>
                    <a:pt x="29334" y="8514"/>
                  </a:lnTo>
                  <a:lnTo>
                    <a:pt x="14612" y="0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7" name="Google Shape;3817;p24"/>
            <p:cNvSpPr/>
            <p:nvPr/>
          </p:nvSpPr>
          <p:spPr>
            <a:xfrm>
              <a:off x="2530125" y="2559600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1" y="8440"/>
                  </a:moveTo>
                  <a:lnTo>
                    <a:pt x="14723" y="16954"/>
                  </a:lnTo>
                  <a:lnTo>
                    <a:pt x="29334" y="8514"/>
                  </a:lnTo>
                  <a:lnTo>
                    <a:pt x="14612" y="1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8" name="Google Shape;3818;p24"/>
            <p:cNvSpPr/>
            <p:nvPr/>
          </p:nvSpPr>
          <p:spPr>
            <a:xfrm>
              <a:off x="3291350" y="2561450"/>
              <a:ext cx="733375" cy="422925"/>
            </a:xfrm>
            <a:custGeom>
              <a:rect b="b" l="l" r="r" t="t"/>
              <a:pathLst>
                <a:path extrusionOk="0" fill="none" h="16917" w="29335">
                  <a:moveTo>
                    <a:pt x="1" y="8440"/>
                  </a:moveTo>
                  <a:lnTo>
                    <a:pt x="14686" y="16917"/>
                  </a:lnTo>
                  <a:lnTo>
                    <a:pt x="29334" y="8477"/>
                  </a:lnTo>
                  <a:lnTo>
                    <a:pt x="14612" y="1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9" name="Google Shape;3819;p24"/>
            <p:cNvSpPr/>
            <p:nvPr/>
          </p:nvSpPr>
          <p:spPr>
            <a:xfrm>
              <a:off x="2909350" y="2341175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1" y="8440"/>
                  </a:moveTo>
                  <a:lnTo>
                    <a:pt x="14723" y="16917"/>
                  </a:lnTo>
                  <a:lnTo>
                    <a:pt x="29334" y="8477"/>
                  </a:lnTo>
                  <a:lnTo>
                    <a:pt x="14611" y="1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0" name="Google Shape;3820;p24"/>
            <p:cNvSpPr/>
            <p:nvPr/>
          </p:nvSpPr>
          <p:spPr>
            <a:xfrm>
              <a:off x="1768925" y="2558675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0" y="8440"/>
                  </a:moveTo>
                  <a:lnTo>
                    <a:pt x="14723" y="16916"/>
                  </a:lnTo>
                  <a:lnTo>
                    <a:pt x="29334" y="8477"/>
                  </a:lnTo>
                  <a:lnTo>
                    <a:pt x="14611" y="0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1" name="Google Shape;3821;p24"/>
            <p:cNvSpPr/>
            <p:nvPr/>
          </p:nvSpPr>
          <p:spPr>
            <a:xfrm>
              <a:off x="1773575" y="343700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29333" y="8514"/>
                  </a:moveTo>
                  <a:lnTo>
                    <a:pt x="14611" y="0"/>
                  </a:lnTo>
                  <a:lnTo>
                    <a:pt x="0" y="8440"/>
                  </a:lnTo>
                  <a:lnTo>
                    <a:pt x="14723" y="16953"/>
                  </a:lnTo>
                  <a:lnTo>
                    <a:pt x="29333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2" name="Google Shape;3822;p24"/>
            <p:cNvSpPr/>
            <p:nvPr/>
          </p:nvSpPr>
          <p:spPr>
            <a:xfrm>
              <a:off x="1391550" y="3216725"/>
              <a:ext cx="734300" cy="423850"/>
            </a:xfrm>
            <a:custGeom>
              <a:rect b="b" l="l" r="r" t="t"/>
              <a:pathLst>
                <a:path extrusionOk="0" fill="none" h="16954" w="29372">
                  <a:moveTo>
                    <a:pt x="29371" y="8514"/>
                  </a:moveTo>
                  <a:lnTo>
                    <a:pt x="14649" y="0"/>
                  </a:lnTo>
                  <a:lnTo>
                    <a:pt x="1" y="8440"/>
                  </a:lnTo>
                  <a:lnTo>
                    <a:pt x="14723" y="16953"/>
                  </a:lnTo>
                  <a:lnTo>
                    <a:pt x="29371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3" name="Google Shape;3823;p24"/>
            <p:cNvSpPr/>
            <p:nvPr/>
          </p:nvSpPr>
          <p:spPr>
            <a:xfrm>
              <a:off x="1386900" y="2338400"/>
              <a:ext cx="733375" cy="422925"/>
            </a:xfrm>
            <a:custGeom>
              <a:rect b="b" l="l" r="r" t="t"/>
              <a:pathLst>
                <a:path extrusionOk="0" fill="none" h="16917" w="29335">
                  <a:moveTo>
                    <a:pt x="1" y="8440"/>
                  </a:moveTo>
                  <a:lnTo>
                    <a:pt x="14723" y="16916"/>
                  </a:lnTo>
                  <a:lnTo>
                    <a:pt x="29334" y="8477"/>
                  </a:lnTo>
                  <a:lnTo>
                    <a:pt x="14649" y="0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4" name="Google Shape;3824;p24"/>
            <p:cNvSpPr/>
            <p:nvPr/>
          </p:nvSpPr>
          <p:spPr>
            <a:xfrm>
              <a:off x="1389700" y="277710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14723" y="16953"/>
                  </a:moveTo>
                  <a:lnTo>
                    <a:pt x="29334" y="8514"/>
                  </a:lnTo>
                  <a:lnTo>
                    <a:pt x="14611" y="0"/>
                  </a:lnTo>
                  <a:lnTo>
                    <a:pt x="1" y="8439"/>
                  </a:lnTo>
                  <a:lnTo>
                    <a:pt x="14723" y="1695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5" name="Google Shape;3825;p24"/>
            <p:cNvSpPr/>
            <p:nvPr/>
          </p:nvSpPr>
          <p:spPr>
            <a:xfrm>
              <a:off x="4054425" y="3002025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29334" y="8514"/>
                  </a:moveTo>
                  <a:lnTo>
                    <a:pt x="14612" y="0"/>
                  </a:lnTo>
                  <a:lnTo>
                    <a:pt x="1" y="8440"/>
                  </a:lnTo>
                  <a:lnTo>
                    <a:pt x="14723" y="16953"/>
                  </a:lnTo>
                  <a:lnTo>
                    <a:pt x="29334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6" name="Google Shape;3826;p24"/>
            <p:cNvSpPr/>
            <p:nvPr/>
          </p:nvSpPr>
          <p:spPr>
            <a:xfrm>
              <a:off x="4815650" y="3002950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29334" y="8514"/>
                  </a:moveTo>
                  <a:lnTo>
                    <a:pt x="14612" y="0"/>
                  </a:lnTo>
                  <a:lnTo>
                    <a:pt x="1" y="8477"/>
                  </a:lnTo>
                  <a:lnTo>
                    <a:pt x="14723" y="16953"/>
                  </a:lnTo>
                  <a:lnTo>
                    <a:pt x="29334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7" name="Google Shape;3827;p24"/>
            <p:cNvSpPr/>
            <p:nvPr/>
          </p:nvSpPr>
          <p:spPr>
            <a:xfrm>
              <a:off x="3293225" y="300015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29333" y="8515"/>
                  </a:moveTo>
                  <a:lnTo>
                    <a:pt x="14611" y="1"/>
                  </a:lnTo>
                  <a:lnTo>
                    <a:pt x="0" y="8477"/>
                  </a:lnTo>
                  <a:lnTo>
                    <a:pt x="14723" y="16954"/>
                  </a:lnTo>
                  <a:lnTo>
                    <a:pt x="29333" y="851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8" name="Google Shape;3828;p24"/>
            <p:cNvSpPr/>
            <p:nvPr/>
          </p:nvSpPr>
          <p:spPr>
            <a:xfrm>
              <a:off x="4433650" y="2782675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29334" y="8514"/>
                  </a:moveTo>
                  <a:lnTo>
                    <a:pt x="14611" y="0"/>
                  </a:lnTo>
                  <a:lnTo>
                    <a:pt x="0" y="8440"/>
                  </a:lnTo>
                  <a:lnTo>
                    <a:pt x="14723" y="16953"/>
                  </a:lnTo>
                  <a:lnTo>
                    <a:pt x="29334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9" name="Google Shape;3829;p24"/>
            <p:cNvSpPr/>
            <p:nvPr/>
          </p:nvSpPr>
          <p:spPr>
            <a:xfrm>
              <a:off x="3672425" y="2781750"/>
              <a:ext cx="733375" cy="422900"/>
            </a:xfrm>
            <a:custGeom>
              <a:rect b="b" l="l" r="r" t="t"/>
              <a:pathLst>
                <a:path extrusionOk="0" fill="none" h="16916" w="29335">
                  <a:moveTo>
                    <a:pt x="29334" y="8477"/>
                  </a:moveTo>
                  <a:lnTo>
                    <a:pt x="14649" y="0"/>
                  </a:lnTo>
                  <a:lnTo>
                    <a:pt x="1" y="8439"/>
                  </a:lnTo>
                  <a:lnTo>
                    <a:pt x="14723" y="16916"/>
                  </a:lnTo>
                  <a:lnTo>
                    <a:pt x="29334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0" name="Google Shape;3830;p24"/>
            <p:cNvSpPr/>
            <p:nvPr/>
          </p:nvSpPr>
          <p:spPr>
            <a:xfrm>
              <a:off x="5192075" y="2344900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29334" y="8514"/>
                  </a:moveTo>
                  <a:lnTo>
                    <a:pt x="14649" y="0"/>
                  </a:lnTo>
                  <a:lnTo>
                    <a:pt x="1" y="8440"/>
                  </a:lnTo>
                  <a:lnTo>
                    <a:pt x="14723" y="16954"/>
                  </a:lnTo>
                  <a:lnTo>
                    <a:pt x="29334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1" name="Google Shape;3831;p24"/>
            <p:cNvSpPr/>
            <p:nvPr/>
          </p:nvSpPr>
          <p:spPr>
            <a:xfrm>
              <a:off x="2152775" y="3218575"/>
              <a:ext cx="733375" cy="422925"/>
            </a:xfrm>
            <a:custGeom>
              <a:rect b="b" l="l" r="r" t="t"/>
              <a:pathLst>
                <a:path extrusionOk="0" fill="none" h="16917" w="29335">
                  <a:moveTo>
                    <a:pt x="29334" y="8477"/>
                  </a:moveTo>
                  <a:lnTo>
                    <a:pt x="14649" y="1"/>
                  </a:lnTo>
                  <a:lnTo>
                    <a:pt x="1" y="8440"/>
                  </a:lnTo>
                  <a:lnTo>
                    <a:pt x="14723" y="16917"/>
                  </a:lnTo>
                  <a:lnTo>
                    <a:pt x="29334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2" name="Google Shape;3832;p24"/>
            <p:cNvSpPr/>
            <p:nvPr/>
          </p:nvSpPr>
          <p:spPr>
            <a:xfrm>
              <a:off x="4812875" y="2564250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0" y="8440"/>
                  </a:moveTo>
                  <a:lnTo>
                    <a:pt x="14723" y="16916"/>
                  </a:lnTo>
                  <a:lnTo>
                    <a:pt x="29333" y="8477"/>
                  </a:lnTo>
                  <a:lnTo>
                    <a:pt x="14611" y="0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3" name="Google Shape;3833;p24"/>
            <p:cNvSpPr/>
            <p:nvPr/>
          </p:nvSpPr>
          <p:spPr>
            <a:xfrm>
              <a:off x="4051650" y="2562400"/>
              <a:ext cx="734275" cy="423850"/>
            </a:xfrm>
            <a:custGeom>
              <a:rect b="b" l="l" r="r" t="t"/>
              <a:pathLst>
                <a:path extrusionOk="0" fill="none" h="16954" w="29371">
                  <a:moveTo>
                    <a:pt x="0" y="8439"/>
                  </a:moveTo>
                  <a:lnTo>
                    <a:pt x="14723" y="16953"/>
                  </a:lnTo>
                  <a:lnTo>
                    <a:pt x="29371" y="8514"/>
                  </a:lnTo>
                  <a:lnTo>
                    <a:pt x="14648" y="0"/>
                  </a:lnTo>
                  <a:lnTo>
                    <a:pt x="0" y="843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4" name="Google Shape;3834;p24"/>
            <p:cNvSpPr/>
            <p:nvPr/>
          </p:nvSpPr>
          <p:spPr>
            <a:xfrm>
              <a:off x="5194875" y="2784525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29334" y="8477"/>
                  </a:moveTo>
                  <a:lnTo>
                    <a:pt x="14611" y="1"/>
                  </a:lnTo>
                  <a:lnTo>
                    <a:pt x="0" y="8440"/>
                  </a:lnTo>
                  <a:lnTo>
                    <a:pt x="14723" y="16916"/>
                  </a:lnTo>
                  <a:lnTo>
                    <a:pt x="29334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5" name="Google Shape;3835;p24"/>
            <p:cNvSpPr/>
            <p:nvPr/>
          </p:nvSpPr>
          <p:spPr>
            <a:xfrm>
              <a:off x="5204150" y="4542100"/>
              <a:ext cx="733375" cy="317900"/>
            </a:xfrm>
            <a:custGeom>
              <a:rect b="b" l="l" r="r" t="t"/>
              <a:pathLst>
                <a:path extrusionOk="0" fill="none" h="12716" w="29335">
                  <a:moveTo>
                    <a:pt x="14612" y="1"/>
                  </a:moveTo>
                  <a:lnTo>
                    <a:pt x="1" y="8440"/>
                  </a:lnTo>
                  <a:lnTo>
                    <a:pt x="7437" y="12716"/>
                  </a:lnTo>
                  <a:lnTo>
                    <a:pt x="22010" y="12716"/>
                  </a:lnTo>
                  <a:lnTo>
                    <a:pt x="29334" y="8477"/>
                  </a:lnTo>
                  <a:lnTo>
                    <a:pt x="1461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6" name="Google Shape;3836;p24"/>
            <p:cNvSpPr/>
            <p:nvPr/>
          </p:nvSpPr>
          <p:spPr>
            <a:xfrm>
              <a:off x="4806350" y="1246300"/>
              <a:ext cx="733375" cy="422925"/>
            </a:xfrm>
            <a:custGeom>
              <a:rect b="b" l="l" r="r" t="t"/>
              <a:pathLst>
                <a:path extrusionOk="0" fill="none" h="16917" w="29335">
                  <a:moveTo>
                    <a:pt x="14686" y="16916"/>
                  </a:moveTo>
                  <a:lnTo>
                    <a:pt x="29334" y="8477"/>
                  </a:lnTo>
                  <a:lnTo>
                    <a:pt x="14612" y="0"/>
                  </a:lnTo>
                  <a:lnTo>
                    <a:pt x="1" y="8440"/>
                  </a:lnTo>
                  <a:lnTo>
                    <a:pt x="14686" y="1691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7" name="Google Shape;3837;p24"/>
            <p:cNvSpPr/>
            <p:nvPr/>
          </p:nvSpPr>
          <p:spPr>
            <a:xfrm>
              <a:off x="5185575" y="102695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29334" y="8477"/>
                  </a:moveTo>
                  <a:lnTo>
                    <a:pt x="14611" y="0"/>
                  </a:lnTo>
                  <a:lnTo>
                    <a:pt x="0" y="8440"/>
                  </a:lnTo>
                  <a:lnTo>
                    <a:pt x="14686" y="16953"/>
                  </a:lnTo>
                  <a:lnTo>
                    <a:pt x="29334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8" name="Google Shape;3838;p24"/>
            <p:cNvSpPr/>
            <p:nvPr/>
          </p:nvSpPr>
          <p:spPr>
            <a:xfrm>
              <a:off x="5945875" y="1027875"/>
              <a:ext cx="734275" cy="423850"/>
            </a:xfrm>
            <a:custGeom>
              <a:rect b="b" l="l" r="r" t="t"/>
              <a:pathLst>
                <a:path extrusionOk="0" fill="none" h="16954" w="29371">
                  <a:moveTo>
                    <a:pt x="29371" y="8514"/>
                  </a:moveTo>
                  <a:lnTo>
                    <a:pt x="14648" y="0"/>
                  </a:lnTo>
                  <a:lnTo>
                    <a:pt x="0" y="8440"/>
                  </a:lnTo>
                  <a:lnTo>
                    <a:pt x="14723" y="16954"/>
                  </a:lnTo>
                  <a:lnTo>
                    <a:pt x="29371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9" name="Google Shape;3839;p24"/>
            <p:cNvSpPr/>
            <p:nvPr/>
          </p:nvSpPr>
          <p:spPr>
            <a:xfrm>
              <a:off x="4424350" y="1025075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29334" y="8515"/>
                  </a:moveTo>
                  <a:lnTo>
                    <a:pt x="14612" y="1"/>
                  </a:lnTo>
                  <a:lnTo>
                    <a:pt x="1" y="8440"/>
                  </a:lnTo>
                  <a:lnTo>
                    <a:pt x="14723" y="16954"/>
                  </a:lnTo>
                  <a:lnTo>
                    <a:pt x="29334" y="851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0" name="Google Shape;3840;p24"/>
            <p:cNvSpPr/>
            <p:nvPr/>
          </p:nvSpPr>
          <p:spPr>
            <a:xfrm>
              <a:off x="5566650" y="1247225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14723" y="16953"/>
                  </a:moveTo>
                  <a:lnTo>
                    <a:pt x="29334" y="8514"/>
                  </a:lnTo>
                  <a:lnTo>
                    <a:pt x="14649" y="0"/>
                  </a:lnTo>
                  <a:lnTo>
                    <a:pt x="0" y="8440"/>
                  </a:lnTo>
                  <a:lnTo>
                    <a:pt x="14723" y="1695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1" name="Google Shape;3841;p24"/>
            <p:cNvSpPr/>
            <p:nvPr/>
          </p:nvSpPr>
          <p:spPr>
            <a:xfrm>
              <a:off x="3283925" y="1243500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14723" y="16917"/>
                  </a:moveTo>
                  <a:lnTo>
                    <a:pt x="29334" y="8477"/>
                  </a:lnTo>
                  <a:lnTo>
                    <a:pt x="14611" y="1"/>
                  </a:lnTo>
                  <a:lnTo>
                    <a:pt x="0" y="8440"/>
                  </a:lnTo>
                  <a:lnTo>
                    <a:pt x="14723" y="1691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2" name="Google Shape;3842;p24"/>
            <p:cNvSpPr/>
            <p:nvPr/>
          </p:nvSpPr>
          <p:spPr>
            <a:xfrm>
              <a:off x="3663125" y="1024150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29334" y="8477"/>
                  </a:moveTo>
                  <a:lnTo>
                    <a:pt x="14612" y="1"/>
                  </a:lnTo>
                  <a:lnTo>
                    <a:pt x="1" y="8440"/>
                  </a:lnTo>
                  <a:lnTo>
                    <a:pt x="14723" y="16954"/>
                  </a:lnTo>
                  <a:lnTo>
                    <a:pt x="29334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3" name="Google Shape;3843;p24"/>
            <p:cNvSpPr/>
            <p:nvPr/>
          </p:nvSpPr>
          <p:spPr>
            <a:xfrm>
              <a:off x="4045150" y="1244425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14723" y="16954"/>
                  </a:moveTo>
                  <a:lnTo>
                    <a:pt x="29333" y="8515"/>
                  </a:lnTo>
                  <a:lnTo>
                    <a:pt x="14611" y="1"/>
                  </a:lnTo>
                  <a:lnTo>
                    <a:pt x="0" y="8440"/>
                  </a:lnTo>
                  <a:lnTo>
                    <a:pt x="14723" y="1695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4" name="Google Shape;3844;p24"/>
            <p:cNvSpPr/>
            <p:nvPr/>
          </p:nvSpPr>
          <p:spPr>
            <a:xfrm>
              <a:off x="6341800" y="3885000"/>
              <a:ext cx="734300" cy="422925"/>
            </a:xfrm>
            <a:custGeom>
              <a:rect b="b" l="l" r="r" t="t"/>
              <a:pathLst>
                <a:path extrusionOk="0" fill="none" h="16917" w="29372">
                  <a:moveTo>
                    <a:pt x="1" y="8439"/>
                  </a:moveTo>
                  <a:lnTo>
                    <a:pt x="14723" y="16916"/>
                  </a:lnTo>
                  <a:lnTo>
                    <a:pt x="29371" y="8477"/>
                  </a:lnTo>
                  <a:lnTo>
                    <a:pt x="14649" y="0"/>
                  </a:lnTo>
                  <a:lnTo>
                    <a:pt x="1" y="843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5" name="Google Shape;3845;p24"/>
            <p:cNvSpPr/>
            <p:nvPr/>
          </p:nvSpPr>
          <p:spPr>
            <a:xfrm>
              <a:off x="6339950" y="3445350"/>
              <a:ext cx="733350" cy="423875"/>
            </a:xfrm>
            <a:custGeom>
              <a:rect b="b" l="l" r="r" t="t"/>
              <a:pathLst>
                <a:path extrusionOk="0" fill="none" h="16955" w="29334">
                  <a:moveTo>
                    <a:pt x="0" y="8440"/>
                  </a:moveTo>
                  <a:lnTo>
                    <a:pt x="14723" y="16954"/>
                  </a:lnTo>
                  <a:lnTo>
                    <a:pt x="29334" y="8515"/>
                  </a:lnTo>
                  <a:lnTo>
                    <a:pt x="14611" y="1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6" name="Google Shape;3846;p24"/>
            <p:cNvSpPr/>
            <p:nvPr/>
          </p:nvSpPr>
          <p:spPr>
            <a:xfrm>
              <a:off x="6337150" y="3005725"/>
              <a:ext cx="734300" cy="423850"/>
            </a:xfrm>
            <a:custGeom>
              <a:rect b="b" l="l" r="r" t="t"/>
              <a:pathLst>
                <a:path extrusionOk="0" fill="none" h="16954" w="29372">
                  <a:moveTo>
                    <a:pt x="1" y="8440"/>
                  </a:moveTo>
                  <a:lnTo>
                    <a:pt x="14723" y="16954"/>
                  </a:lnTo>
                  <a:lnTo>
                    <a:pt x="29372" y="8515"/>
                  </a:lnTo>
                  <a:lnTo>
                    <a:pt x="14649" y="1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7" name="Google Shape;3847;p24"/>
            <p:cNvSpPr/>
            <p:nvPr/>
          </p:nvSpPr>
          <p:spPr>
            <a:xfrm>
              <a:off x="2901925" y="102230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29334" y="8514"/>
                  </a:moveTo>
                  <a:lnTo>
                    <a:pt x="14648" y="0"/>
                  </a:lnTo>
                  <a:lnTo>
                    <a:pt x="0" y="8477"/>
                  </a:lnTo>
                  <a:lnTo>
                    <a:pt x="14723" y="16953"/>
                  </a:lnTo>
                  <a:lnTo>
                    <a:pt x="29334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8" name="Google Shape;3848;p24"/>
            <p:cNvSpPr/>
            <p:nvPr/>
          </p:nvSpPr>
          <p:spPr>
            <a:xfrm>
              <a:off x="6332525" y="212740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0" y="8440"/>
                  </a:moveTo>
                  <a:lnTo>
                    <a:pt x="14723" y="16954"/>
                  </a:lnTo>
                  <a:lnTo>
                    <a:pt x="29334" y="8477"/>
                  </a:lnTo>
                  <a:lnTo>
                    <a:pt x="14648" y="1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9" name="Google Shape;3849;p24"/>
            <p:cNvSpPr/>
            <p:nvPr/>
          </p:nvSpPr>
          <p:spPr>
            <a:xfrm>
              <a:off x="6330650" y="1687775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1" y="8440"/>
                  </a:moveTo>
                  <a:lnTo>
                    <a:pt x="14723" y="16954"/>
                  </a:lnTo>
                  <a:lnTo>
                    <a:pt x="29334" y="8514"/>
                  </a:lnTo>
                  <a:lnTo>
                    <a:pt x="14612" y="1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0" name="Google Shape;3850;p24"/>
            <p:cNvSpPr/>
            <p:nvPr/>
          </p:nvSpPr>
          <p:spPr>
            <a:xfrm>
              <a:off x="6327875" y="124815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14723" y="16954"/>
                  </a:moveTo>
                  <a:lnTo>
                    <a:pt x="29334" y="8514"/>
                  </a:lnTo>
                  <a:lnTo>
                    <a:pt x="14611" y="1"/>
                  </a:lnTo>
                  <a:lnTo>
                    <a:pt x="0" y="8477"/>
                  </a:lnTo>
                  <a:lnTo>
                    <a:pt x="14723" y="1695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1" name="Google Shape;3851;p24"/>
            <p:cNvSpPr/>
            <p:nvPr/>
          </p:nvSpPr>
          <p:spPr>
            <a:xfrm>
              <a:off x="6335300" y="2567025"/>
              <a:ext cx="733375" cy="422925"/>
            </a:xfrm>
            <a:custGeom>
              <a:rect b="b" l="l" r="r" t="t"/>
              <a:pathLst>
                <a:path extrusionOk="0" fill="none" h="16917" w="29335">
                  <a:moveTo>
                    <a:pt x="1" y="8440"/>
                  </a:moveTo>
                  <a:lnTo>
                    <a:pt x="14723" y="16917"/>
                  </a:lnTo>
                  <a:lnTo>
                    <a:pt x="29334" y="8477"/>
                  </a:lnTo>
                  <a:lnTo>
                    <a:pt x="14612" y="1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2" name="Google Shape;3852;p24"/>
            <p:cNvSpPr/>
            <p:nvPr/>
          </p:nvSpPr>
          <p:spPr>
            <a:xfrm>
              <a:off x="5951450" y="1907125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14611" y="1"/>
                  </a:moveTo>
                  <a:lnTo>
                    <a:pt x="0" y="8440"/>
                  </a:lnTo>
                  <a:lnTo>
                    <a:pt x="14685" y="16917"/>
                  </a:lnTo>
                  <a:lnTo>
                    <a:pt x="29334" y="8477"/>
                  </a:lnTo>
                  <a:lnTo>
                    <a:pt x="1461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3" name="Google Shape;3853;p24"/>
            <p:cNvSpPr/>
            <p:nvPr/>
          </p:nvSpPr>
          <p:spPr>
            <a:xfrm>
              <a:off x="252050" y="3434200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29334" y="8515"/>
                  </a:moveTo>
                  <a:lnTo>
                    <a:pt x="14612" y="1"/>
                  </a:lnTo>
                  <a:lnTo>
                    <a:pt x="1" y="8440"/>
                  </a:lnTo>
                  <a:lnTo>
                    <a:pt x="14686" y="16954"/>
                  </a:lnTo>
                  <a:lnTo>
                    <a:pt x="29334" y="851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4" name="Google Shape;3854;p24"/>
            <p:cNvSpPr/>
            <p:nvPr/>
          </p:nvSpPr>
          <p:spPr>
            <a:xfrm>
              <a:off x="249275" y="2995500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29334" y="8477"/>
                  </a:moveTo>
                  <a:lnTo>
                    <a:pt x="14611" y="1"/>
                  </a:lnTo>
                  <a:lnTo>
                    <a:pt x="0" y="8440"/>
                  </a:lnTo>
                  <a:lnTo>
                    <a:pt x="14723" y="16917"/>
                  </a:lnTo>
                  <a:lnTo>
                    <a:pt x="29334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5" name="Google Shape;3855;p24"/>
            <p:cNvSpPr/>
            <p:nvPr/>
          </p:nvSpPr>
          <p:spPr>
            <a:xfrm>
              <a:off x="253925" y="3873825"/>
              <a:ext cx="733350" cy="423875"/>
            </a:xfrm>
            <a:custGeom>
              <a:rect b="b" l="l" r="r" t="t"/>
              <a:pathLst>
                <a:path extrusionOk="0" fill="none" h="16955" w="29334">
                  <a:moveTo>
                    <a:pt x="29333" y="8515"/>
                  </a:moveTo>
                  <a:lnTo>
                    <a:pt x="14611" y="1"/>
                  </a:lnTo>
                  <a:lnTo>
                    <a:pt x="0" y="8440"/>
                  </a:lnTo>
                  <a:lnTo>
                    <a:pt x="14723" y="16954"/>
                  </a:lnTo>
                  <a:lnTo>
                    <a:pt x="29333" y="851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6" name="Google Shape;3856;p24"/>
            <p:cNvSpPr/>
            <p:nvPr/>
          </p:nvSpPr>
          <p:spPr>
            <a:xfrm>
              <a:off x="246475" y="2555875"/>
              <a:ext cx="734300" cy="422925"/>
            </a:xfrm>
            <a:custGeom>
              <a:rect b="b" l="l" r="r" t="t"/>
              <a:pathLst>
                <a:path extrusionOk="0" fill="none" h="16917" w="29372">
                  <a:moveTo>
                    <a:pt x="29371" y="8477"/>
                  </a:moveTo>
                  <a:lnTo>
                    <a:pt x="14649" y="1"/>
                  </a:lnTo>
                  <a:lnTo>
                    <a:pt x="1" y="8440"/>
                  </a:lnTo>
                  <a:lnTo>
                    <a:pt x="14723" y="16917"/>
                  </a:lnTo>
                  <a:lnTo>
                    <a:pt x="29371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7" name="Google Shape;3857;p24"/>
            <p:cNvSpPr/>
            <p:nvPr/>
          </p:nvSpPr>
          <p:spPr>
            <a:xfrm>
              <a:off x="256700" y="4313475"/>
              <a:ext cx="733350" cy="422900"/>
            </a:xfrm>
            <a:custGeom>
              <a:rect b="b" l="l" r="r" t="t"/>
              <a:pathLst>
                <a:path extrusionOk="0" fill="none" h="16916" w="29334">
                  <a:moveTo>
                    <a:pt x="1" y="8439"/>
                  </a:moveTo>
                  <a:lnTo>
                    <a:pt x="14686" y="16916"/>
                  </a:lnTo>
                  <a:lnTo>
                    <a:pt x="29334" y="8477"/>
                  </a:lnTo>
                  <a:lnTo>
                    <a:pt x="14612" y="0"/>
                  </a:lnTo>
                  <a:lnTo>
                    <a:pt x="1" y="843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8" name="Google Shape;3858;p24"/>
            <p:cNvSpPr/>
            <p:nvPr/>
          </p:nvSpPr>
          <p:spPr>
            <a:xfrm>
              <a:off x="6344600" y="4324625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0" y="8440"/>
                  </a:moveTo>
                  <a:lnTo>
                    <a:pt x="14723" y="16916"/>
                  </a:lnTo>
                  <a:lnTo>
                    <a:pt x="29334" y="8477"/>
                  </a:lnTo>
                  <a:lnTo>
                    <a:pt x="14611" y="0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9" name="Google Shape;3859;p24"/>
            <p:cNvSpPr/>
            <p:nvPr/>
          </p:nvSpPr>
          <p:spPr>
            <a:xfrm>
              <a:off x="244625" y="211625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29334" y="8514"/>
                  </a:moveTo>
                  <a:lnTo>
                    <a:pt x="14611" y="1"/>
                  </a:lnTo>
                  <a:lnTo>
                    <a:pt x="0" y="8440"/>
                  </a:lnTo>
                  <a:lnTo>
                    <a:pt x="14723" y="16954"/>
                  </a:lnTo>
                  <a:lnTo>
                    <a:pt x="29334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0" name="Google Shape;3860;p24"/>
            <p:cNvSpPr/>
            <p:nvPr/>
          </p:nvSpPr>
          <p:spPr>
            <a:xfrm>
              <a:off x="1380400" y="1019500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29334" y="8515"/>
                  </a:moveTo>
                  <a:lnTo>
                    <a:pt x="14612" y="1"/>
                  </a:lnTo>
                  <a:lnTo>
                    <a:pt x="1" y="8477"/>
                  </a:lnTo>
                  <a:lnTo>
                    <a:pt x="14686" y="16954"/>
                  </a:lnTo>
                  <a:lnTo>
                    <a:pt x="29334" y="851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1" name="Google Shape;3861;p24"/>
            <p:cNvSpPr/>
            <p:nvPr/>
          </p:nvSpPr>
          <p:spPr>
            <a:xfrm>
              <a:off x="2522700" y="124165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14723" y="16953"/>
                  </a:moveTo>
                  <a:lnTo>
                    <a:pt x="29334" y="8514"/>
                  </a:lnTo>
                  <a:lnTo>
                    <a:pt x="14611" y="0"/>
                  </a:lnTo>
                  <a:lnTo>
                    <a:pt x="0" y="8440"/>
                  </a:lnTo>
                  <a:lnTo>
                    <a:pt x="14723" y="1695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2" name="Google Shape;3862;p24"/>
            <p:cNvSpPr/>
            <p:nvPr/>
          </p:nvSpPr>
          <p:spPr>
            <a:xfrm>
              <a:off x="1761475" y="1240725"/>
              <a:ext cx="733375" cy="422925"/>
            </a:xfrm>
            <a:custGeom>
              <a:rect b="b" l="l" r="r" t="t"/>
              <a:pathLst>
                <a:path extrusionOk="0" fill="none" h="16917" w="29335">
                  <a:moveTo>
                    <a:pt x="14723" y="16916"/>
                  </a:moveTo>
                  <a:lnTo>
                    <a:pt x="29334" y="8477"/>
                  </a:lnTo>
                  <a:lnTo>
                    <a:pt x="14649" y="0"/>
                  </a:lnTo>
                  <a:lnTo>
                    <a:pt x="1" y="8440"/>
                  </a:lnTo>
                  <a:lnTo>
                    <a:pt x="14723" y="1691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3" name="Google Shape;3863;p24"/>
            <p:cNvSpPr/>
            <p:nvPr/>
          </p:nvSpPr>
          <p:spPr>
            <a:xfrm>
              <a:off x="2140700" y="1021375"/>
              <a:ext cx="734275" cy="423850"/>
            </a:xfrm>
            <a:custGeom>
              <a:rect b="b" l="l" r="r" t="t"/>
              <a:pathLst>
                <a:path extrusionOk="0" fill="none" h="16954" w="29371">
                  <a:moveTo>
                    <a:pt x="29371" y="8514"/>
                  </a:moveTo>
                  <a:lnTo>
                    <a:pt x="14648" y="0"/>
                  </a:lnTo>
                  <a:lnTo>
                    <a:pt x="0" y="8440"/>
                  </a:lnTo>
                  <a:lnTo>
                    <a:pt x="14723" y="16953"/>
                  </a:lnTo>
                  <a:lnTo>
                    <a:pt x="29371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4" name="Google Shape;3864;p24"/>
            <p:cNvSpPr/>
            <p:nvPr/>
          </p:nvSpPr>
          <p:spPr>
            <a:xfrm>
              <a:off x="1001200" y="123885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14685" y="16954"/>
                  </a:moveTo>
                  <a:lnTo>
                    <a:pt x="29334" y="8515"/>
                  </a:lnTo>
                  <a:lnTo>
                    <a:pt x="14611" y="1"/>
                  </a:lnTo>
                  <a:lnTo>
                    <a:pt x="0" y="8440"/>
                  </a:lnTo>
                  <a:lnTo>
                    <a:pt x="14685" y="1695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5" name="Google Shape;3865;p24"/>
            <p:cNvSpPr/>
            <p:nvPr/>
          </p:nvSpPr>
          <p:spPr>
            <a:xfrm>
              <a:off x="241825" y="1676625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29334" y="8514"/>
                  </a:moveTo>
                  <a:lnTo>
                    <a:pt x="14649" y="1"/>
                  </a:lnTo>
                  <a:lnTo>
                    <a:pt x="1" y="8440"/>
                  </a:lnTo>
                  <a:lnTo>
                    <a:pt x="14723" y="16954"/>
                  </a:lnTo>
                  <a:lnTo>
                    <a:pt x="29334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6" name="Google Shape;3866;p24"/>
            <p:cNvSpPr/>
            <p:nvPr/>
          </p:nvSpPr>
          <p:spPr>
            <a:xfrm>
              <a:off x="621050" y="1458200"/>
              <a:ext cx="734275" cy="422925"/>
            </a:xfrm>
            <a:custGeom>
              <a:rect b="b" l="l" r="r" t="t"/>
              <a:pathLst>
                <a:path extrusionOk="0" fill="none" h="16917" w="29371">
                  <a:moveTo>
                    <a:pt x="29371" y="8477"/>
                  </a:moveTo>
                  <a:lnTo>
                    <a:pt x="14648" y="1"/>
                  </a:lnTo>
                  <a:lnTo>
                    <a:pt x="0" y="8440"/>
                  </a:lnTo>
                  <a:lnTo>
                    <a:pt x="14723" y="16917"/>
                  </a:lnTo>
                  <a:lnTo>
                    <a:pt x="29371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7" name="Google Shape;3867;p24"/>
            <p:cNvSpPr/>
            <p:nvPr/>
          </p:nvSpPr>
          <p:spPr>
            <a:xfrm>
              <a:off x="619175" y="1018575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29334" y="8514"/>
                  </a:moveTo>
                  <a:lnTo>
                    <a:pt x="14612" y="1"/>
                  </a:lnTo>
                  <a:lnTo>
                    <a:pt x="1" y="8440"/>
                  </a:lnTo>
                  <a:lnTo>
                    <a:pt x="14723" y="16954"/>
                  </a:lnTo>
                  <a:lnTo>
                    <a:pt x="29334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8" name="Google Shape;3868;p24"/>
            <p:cNvSpPr/>
            <p:nvPr/>
          </p:nvSpPr>
          <p:spPr>
            <a:xfrm>
              <a:off x="1397125" y="4095975"/>
              <a:ext cx="733375" cy="422925"/>
            </a:xfrm>
            <a:custGeom>
              <a:rect b="b" l="l" r="r" t="t"/>
              <a:pathLst>
                <a:path extrusionOk="0" fill="none" h="16917" w="29335">
                  <a:moveTo>
                    <a:pt x="14612" y="0"/>
                  </a:moveTo>
                  <a:lnTo>
                    <a:pt x="1" y="8440"/>
                  </a:lnTo>
                  <a:lnTo>
                    <a:pt x="14686" y="16916"/>
                  </a:lnTo>
                  <a:lnTo>
                    <a:pt x="29334" y="8477"/>
                  </a:lnTo>
                  <a:lnTo>
                    <a:pt x="1461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9" name="Google Shape;3869;p24"/>
            <p:cNvSpPr/>
            <p:nvPr/>
          </p:nvSpPr>
          <p:spPr>
            <a:xfrm>
              <a:off x="2143475" y="1461000"/>
              <a:ext cx="733375" cy="422925"/>
            </a:xfrm>
            <a:custGeom>
              <a:rect b="b" l="l" r="r" t="t"/>
              <a:pathLst>
                <a:path extrusionOk="0" fill="none" h="16917" w="29335">
                  <a:moveTo>
                    <a:pt x="1" y="8440"/>
                  </a:moveTo>
                  <a:lnTo>
                    <a:pt x="14723" y="16916"/>
                  </a:lnTo>
                  <a:lnTo>
                    <a:pt x="29334" y="8477"/>
                  </a:lnTo>
                  <a:lnTo>
                    <a:pt x="14612" y="0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0" name="Google Shape;3870;p24"/>
            <p:cNvSpPr/>
            <p:nvPr/>
          </p:nvSpPr>
          <p:spPr>
            <a:xfrm>
              <a:off x="1382275" y="1459125"/>
              <a:ext cx="733350" cy="423875"/>
            </a:xfrm>
            <a:custGeom>
              <a:rect b="b" l="l" r="r" t="t"/>
              <a:pathLst>
                <a:path extrusionOk="0" fill="none" h="16955" w="29334">
                  <a:moveTo>
                    <a:pt x="0" y="8440"/>
                  </a:moveTo>
                  <a:lnTo>
                    <a:pt x="14723" y="16954"/>
                  </a:lnTo>
                  <a:lnTo>
                    <a:pt x="29334" y="8515"/>
                  </a:lnTo>
                  <a:lnTo>
                    <a:pt x="14611" y="1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1" name="Google Shape;3871;p24"/>
            <p:cNvSpPr/>
            <p:nvPr/>
          </p:nvSpPr>
          <p:spPr>
            <a:xfrm>
              <a:off x="1764275" y="1679425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0" y="8439"/>
                  </a:moveTo>
                  <a:lnTo>
                    <a:pt x="14723" y="16953"/>
                  </a:lnTo>
                  <a:lnTo>
                    <a:pt x="29334" y="8514"/>
                  </a:lnTo>
                  <a:lnTo>
                    <a:pt x="14611" y="0"/>
                  </a:lnTo>
                  <a:lnTo>
                    <a:pt x="0" y="843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2" name="Google Shape;3872;p24"/>
            <p:cNvSpPr/>
            <p:nvPr/>
          </p:nvSpPr>
          <p:spPr>
            <a:xfrm>
              <a:off x="628475" y="2776150"/>
              <a:ext cx="733375" cy="423875"/>
            </a:xfrm>
            <a:custGeom>
              <a:rect b="b" l="l" r="r" t="t"/>
              <a:pathLst>
                <a:path extrusionOk="0" fill="none" h="16955" w="29335">
                  <a:moveTo>
                    <a:pt x="14723" y="16954"/>
                  </a:moveTo>
                  <a:lnTo>
                    <a:pt x="29334" y="8477"/>
                  </a:lnTo>
                  <a:lnTo>
                    <a:pt x="14612" y="1"/>
                  </a:lnTo>
                  <a:lnTo>
                    <a:pt x="1" y="8440"/>
                  </a:lnTo>
                  <a:lnTo>
                    <a:pt x="14723" y="1695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3" name="Google Shape;3873;p24"/>
            <p:cNvSpPr/>
            <p:nvPr/>
          </p:nvSpPr>
          <p:spPr>
            <a:xfrm>
              <a:off x="623825" y="1896900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1" y="8477"/>
                  </a:moveTo>
                  <a:lnTo>
                    <a:pt x="14723" y="16954"/>
                  </a:lnTo>
                  <a:lnTo>
                    <a:pt x="29334" y="8514"/>
                  </a:lnTo>
                  <a:lnTo>
                    <a:pt x="14612" y="1"/>
                  </a:lnTo>
                  <a:lnTo>
                    <a:pt x="1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4" name="Google Shape;3874;p24"/>
            <p:cNvSpPr/>
            <p:nvPr/>
          </p:nvSpPr>
          <p:spPr>
            <a:xfrm>
              <a:off x="626625" y="2336525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14686" y="16954"/>
                  </a:moveTo>
                  <a:lnTo>
                    <a:pt x="29334" y="8515"/>
                  </a:lnTo>
                  <a:lnTo>
                    <a:pt x="14611" y="1"/>
                  </a:lnTo>
                  <a:lnTo>
                    <a:pt x="0" y="8440"/>
                  </a:lnTo>
                  <a:lnTo>
                    <a:pt x="14686" y="1695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5" name="Google Shape;3875;p24"/>
            <p:cNvSpPr/>
            <p:nvPr/>
          </p:nvSpPr>
          <p:spPr>
            <a:xfrm>
              <a:off x="1003050" y="1678475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0" y="8440"/>
                  </a:moveTo>
                  <a:lnTo>
                    <a:pt x="14723" y="16917"/>
                  </a:lnTo>
                  <a:lnTo>
                    <a:pt x="29334" y="8477"/>
                  </a:lnTo>
                  <a:lnTo>
                    <a:pt x="14611" y="1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6" name="Google Shape;3876;p24"/>
            <p:cNvSpPr/>
            <p:nvPr/>
          </p:nvSpPr>
          <p:spPr>
            <a:xfrm>
              <a:off x="2904700" y="1461925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1" y="8440"/>
                  </a:moveTo>
                  <a:lnTo>
                    <a:pt x="14723" y="16954"/>
                  </a:lnTo>
                  <a:lnTo>
                    <a:pt x="29334" y="8514"/>
                  </a:lnTo>
                  <a:lnTo>
                    <a:pt x="14612" y="0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7" name="Google Shape;3877;p24"/>
            <p:cNvSpPr/>
            <p:nvPr/>
          </p:nvSpPr>
          <p:spPr>
            <a:xfrm>
              <a:off x="2525500" y="1681275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0" y="8440"/>
                  </a:moveTo>
                  <a:lnTo>
                    <a:pt x="14723" y="16916"/>
                  </a:lnTo>
                  <a:lnTo>
                    <a:pt x="29333" y="8477"/>
                  </a:lnTo>
                  <a:lnTo>
                    <a:pt x="14611" y="0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8" name="Google Shape;3878;p24"/>
            <p:cNvSpPr/>
            <p:nvPr/>
          </p:nvSpPr>
          <p:spPr>
            <a:xfrm>
              <a:off x="5187425" y="1466575"/>
              <a:ext cx="733375" cy="422925"/>
            </a:xfrm>
            <a:custGeom>
              <a:rect b="b" l="l" r="r" t="t"/>
              <a:pathLst>
                <a:path extrusionOk="0" fill="none" h="16917" w="29335">
                  <a:moveTo>
                    <a:pt x="1" y="8440"/>
                  </a:moveTo>
                  <a:lnTo>
                    <a:pt x="14723" y="16916"/>
                  </a:lnTo>
                  <a:lnTo>
                    <a:pt x="29334" y="8477"/>
                  </a:lnTo>
                  <a:lnTo>
                    <a:pt x="14612" y="0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9" name="Google Shape;3879;p24"/>
            <p:cNvSpPr/>
            <p:nvPr/>
          </p:nvSpPr>
          <p:spPr>
            <a:xfrm>
              <a:off x="5962600" y="4104350"/>
              <a:ext cx="734275" cy="422900"/>
            </a:xfrm>
            <a:custGeom>
              <a:rect b="b" l="l" r="r" t="t"/>
              <a:pathLst>
                <a:path extrusionOk="0" fill="none" h="16916" w="29371">
                  <a:moveTo>
                    <a:pt x="14648" y="0"/>
                  </a:moveTo>
                  <a:lnTo>
                    <a:pt x="0" y="8439"/>
                  </a:lnTo>
                  <a:lnTo>
                    <a:pt x="14723" y="16916"/>
                  </a:lnTo>
                  <a:lnTo>
                    <a:pt x="29371" y="8477"/>
                  </a:lnTo>
                  <a:lnTo>
                    <a:pt x="146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0" name="Google Shape;3880;p24"/>
            <p:cNvSpPr/>
            <p:nvPr/>
          </p:nvSpPr>
          <p:spPr>
            <a:xfrm>
              <a:off x="4808225" y="168500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0" y="8440"/>
                  </a:moveTo>
                  <a:lnTo>
                    <a:pt x="14723" y="16953"/>
                  </a:lnTo>
                  <a:lnTo>
                    <a:pt x="29334" y="8514"/>
                  </a:lnTo>
                  <a:lnTo>
                    <a:pt x="14611" y="0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1" name="Google Shape;3881;p24"/>
            <p:cNvSpPr/>
            <p:nvPr/>
          </p:nvSpPr>
          <p:spPr>
            <a:xfrm>
              <a:off x="4426225" y="1464725"/>
              <a:ext cx="734275" cy="423850"/>
            </a:xfrm>
            <a:custGeom>
              <a:rect b="b" l="l" r="r" t="t"/>
              <a:pathLst>
                <a:path extrusionOk="0" fill="none" h="16954" w="29371">
                  <a:moveTo>
                    <a:pt x="0" y="8439"/>
                  </a:moveTo>
                  <a:lnTo>
                    <a:pt x="14722" y="16953"/>
                  </a:lnTo>
                  <a:lnTo>
                    <a:pt x="29371" y="8514"/>
                  </a:lnTo>
                  <a:lnTo>
                    <a:pt x="14648" y="0"/>
                  </a:lnTo>
                  <a:lnTo>
                    <a:pt x="0" y="843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2" name="Google Shape;3882;p24"/>
            <p:cNvSpPr/>
            <p:nvPr/>
          </p:nvSpPr>
          <p:spPr>
            <a:xfrm>
              <a:off x="3665925" y="1463775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0" y="8440"/>
                  </a:moveTo>
                  <a:lnTo>
                    <a:pt x="14686" y="16917"/>
                  </a:lnTo>
                  <a:lnTo>
                    <a:pt x="29334" y="8477"/>
                  </a:lnTo>
                  <a:lnTo>
                    <a:pt x="14611" y="1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3" name="Google Shape;3883;p24"/>
            <p:cNvSpPr/>
            <p:nvPr/>
          </p:nvSpPr>
          <p:spPr>
            <a:xfrm>
              <a:off x="4047000" y="1684050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0" y="8440"/>
                  </a:moveTo>
                  <a:lnTo>
                    <a:pt x="14723" y="16917"/>
                  </a:lnTo>
                  <a:lnTo>
                    <a:pt x="29334" y="8478"/>
                  </a:lnTo>
                  <a:lnTo>
                    <a:pt x="14649" y="1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4" name="Google Shape;3884;p24"/>
            <p:cNvSpPr/>
            <p:nvPr/>
          </p:nvSpPr>
          <p:spPr>
            <a:xfrm>
              <a:off x="3285775" y="1682200"/>
              <a:ext cx="734300" cy="423850"/>
            </a:xfrm>
            <a:custGeom>
              <a:rect b="b" l="l" r="r" t="t"/>
              <a:pathLst>
                <a:path extrusionOk="0" fill="none" h="16954" w="29372">
                  <a:moveTo>
                    <a:pt x="1" y="8440"/>
                  </a:moveTo>
                  <a:lnTo>
                    <a:pt x="14723" y="16954"/>
                  </a:lnTo>
                  <a:lnTo>
                    <a:pt x="29371" y="8514"/>
                  </a:lnTo>
                  <a:lnTo>
                    <a:pt x="14649" y="1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5" name="Google Shape;3885;p24"/>
            <p:cNvSpPr/>
            <p:nvPr/>
          </p:nvSpPr>
          <p:spPr>
            <a:xfrm>
              <a:off x="2918650" y="4098775"/>
              <a:ext cx="733350" cy="422900"/>
            </a:xfrm>
            <a:custGeom>
              <a:rect b="b" l="l" r="r" t="t"/>
              <a:pathLst>
                <a:path extrusionOk="0" fill="none" h="16916" w="29334">
                  <a:moveTo>
                    <a:pt x="14611" y="0"/>
                  </a:moveTo>
                  <a:lnTo>
                    <a:pt x="0" y="8439"/>
                  </a:lnTo>
                  <a:lnTo>
                    <a:pt x="14723" y="16916"/>
                  </a:lnTo>
                  <a:lnTo>
                    <a:pt x="29334" y="8477"/>
                  </a:lnTo>
                  <a:lnTo>
                    <a:pt x="1461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6" name="Google Shape;3886;p24"/>
            <p:cNvSpPr/>
            <p:nvPr/>
          </p:nvSpPr>
          <p:spPr>
            <a:xfrm>
              <a:off x="4061875" y="4319975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0" y="8440"/>
                  </a:moveTo>
                  <a:lnTo>
                    <a:pt x="14723" y="16953"/>
                  </a:lnTo>
                  <a:lnTo>
                    <a:pt x="29334" y="8514"/>
                  </a:lnTo>
                  <a:lnTo>
                    <a:pt x="14611" y="0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7" name="Google Shape;3887;p24"/>
            <p:cNvSpPr/>
            <p:nvPr/>
          </p:nvSpPr>
          <p:spPr>
            <a:xfrm>
              <a:off x="3679875" y="409970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14611" y="0"/>
                  </a:moveTo>
                  <a:lnTo>
                    <a:pt x="0" y="8440"/>
                  </a:lnTo>
                  <a:lnTo>
                    <a:pt x="14723" y="16953"/>
                  </a:lnTo>
                  <a:lnTo>
                    <a:pt x="29334" y="8514"/>
                  </a:lnTo>
                  <a:lnTo>
                    <a:pt x="1461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8" name="Google Shape;3888;p24"/>
            <p:cNvSpPr/>
            <p:nvPr/>
          </p:nvSpPr>
          <p:spPr>
            <a:xfrm>
              <a:off x="4441075" y="4101550"/>
              <a:ext cx="733375" cy="422925"/>
            </a:xfrm>
            <a:custGeom>
              <a:rect b="b" l="l" r="r" t="t"/>
              <a:pathLst>
                <a:path extrusionOk="0" fill="none" h="16917" w="29335">
                  <a:moveTo>
                    <a:pt x="14612" y="1"/>
                  </a:moveTo>
                  <a:lnTo>
                    <a:pt x="1" y="8440"/>
                  </a:lnTo>
                  <a:lnTo>
                    <a:pt x="14723" y="16916"/>
                  </a:lnTo>
                  <a:lnTo>
                    <a:pt x="29334" y="8477"/>
                  </a:lnTo>
                  <a:lnTo>
                    <a:pt x="1461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9" name="Google Shape;3889;p24"/>
            <p:cNvSpPr/>
            <p:nvPr/>
          </p:nvSpPr>
          <p:spPr>
            <a:xfrm>
              <a:off x="631275" y="3215800"/>
              <a:ext cx="733350" cy="422900"/>
            </a:xfrm>
            <a:custGeom>
              <a:rect b="b" l="l" r="r" t="t"/>
              <a:pathLst>
                <a:path extrusionOk="0" fill="none" h="16916" w="29334">
                  <a:moveTo>
                    <a:pt x="14686" y="16916"/>
                  </a:moveTo>
                  <a:lnTo>
                    <a:pt x="29334" y="8477"/>
                  </a:lnTo>
                  <a:lnTo>
                    <a:pt x="14611" y="0"/>
                  </a:lnTo>
                  <a:lnTo>
                    <a:pt x="0" y="8439"/>
                  </a:lnTo>
                  <a:lnTo>
                    <a:pt x="14686" y="1691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0" name="Google Shape;3890;p24"/>
            <p:cNvSpPr/>
            <p:nvPr/>
          </p:nvSpPr>
          <p:spPr>
            <a:xfrm>
              <a:off x="4822150" y="4321825"/>
              <a:ext cx="734300" cy="422925"/>
            </a:xfrm>
            <a:custGeom>
              <a:rect b="b" l="l" r="r" t="t"/>
              <a:pathLst>
                <a:path extrusionOk="0" fill="none" h="16917" w="29372">
                  <a:moveTo>
                    <a:pt x="1" y="8440"/>
                  </a:moveTo>
                  <a:lnTo>
                    <a:pt x="14723" y="16917"/>
                  </a:lnTo>
                  <a:lnTo>
                    <a:pt x="29371" y="8477"/>
                  </a:lnTo>
                  <a:lnTo>
                    <a:pt x="14649" y="1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1" name="Google Shape;3891;p24"/>
            <p:cNvSpPr/>
            <p:nvPr/>
          </p:nvSpPr>
          <p:spPr>
            <a:xfrm>
              <a:off x="5583375" y="4322750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1" y="8440"/>
                  </a:moveTo>
                  <a:lnTo>
                    <a:pt x="14723" y="16954"/>
                  </a:lnTo>
                  <a:lnTo>
                    <a:pt x="29334" y="8515"/>
                  </a:lnTo>
                  <a:lnTo>
                    <a:pt x="14649" y="1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2" name="Google Shape;3892;p24"/>
            <p:cNvSpPr/>
            <p:nvPr/>
          </p:nvSpPr>
          <p:spPr>
            <a:xfrm>
              <a:off x="5202300" y="4102475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14612" y="1"/>
                  </a:moveTo>
                  <a:lnTo>
                    <a:pt x="1" y="8440"/>
                  </a:lnTo>
                  <a:lnTo>
                    <a:pt x="14686" y="16954"/>
                  </a:lnTo>
                  <a:lnTo>
                    <a:pt x="29334" y="8514"/>
                  </a:lnTo>
                  <a:lnTo>
                    <a:pt x="1461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3" name="Google Shape;3893;p24"/>
            <p:cNvSpPr/>
            <p:nvPr/>
          </p:nvSpPr>
          <p:spPr>
            <a:xfrm>
              <a:off x="3300650" y="4319050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0" y="8440"/>
                  </a:moveTo>
                  <a:lnTo>
                    <a:pt x="14723" y="16916"/>
                  </a:lnTo>
                  <a:lnTo>
                    <a:pt x="29334" y="8477"/>
                  </a:lnTo>
                  <a:lnTo>
                    <a:pt x="14611" y="0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4" name="Google Shape;3894;p24"/>
            <p:cNvSpPr/>
            <p:nvPr/>
          </p:nvSpPr>
          <p:spPr>
            <a:xfrm>
              <a:off x="5569425" y="1686850"/>
              <a:ext cx="733375" cy="422925"/>
            </a:xfrm>
            <a:custGeom>
              <a:rect b="b" l="l" r="r" t="t"/>
              <a:pathLst>
                <a:path extrusionOk="0" fill="none" h="16917" w="29335">
                  <a:moveTo>
                    <a:pt x="1" y="8440"/>
                  </a:moveTo>
                  <a:lnTo>
                    <a:pt x="14723" y="16916"/>
                  </a:lnTo>
                  <a:lnTo>
                    <a:pt x="29334" y="8477"/>
                  </a:lnTo>
                  <a:lnTo>
                    <a:pt x="14612" y="1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5" name="Google Shape;3895;p24"/>
            <p:cNvSpPr/>
            <p:nvPr/>
          </p:nvSpPr>
          <p:spPr>
            <a:xfrm>
              <a:off x="5948650" y="146750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14612" y="1"/>
                  </a:moveTo>
                  <a:lnTo>
                    <a:pt x="1" y="8440"/>
                  </a:lnTo>
                  <a:lnTo>
                    <a:pt x="14723" y="16954"/>
                  </a:lnTo>
                  <a:lnTo>
                    <a:pt x="29334" y="8514"/>
                  </a:lnTo>
                  <a:lnTo>
                    <a:pt x="1461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6" name="Google Shape;3896;p24"/>
            <p:cNvSpPr/>
            <p:nvPr/>
          </p:nvSpPr>
          <p:spPr>
            <a:xfrm>
              <a:off x="633125" y="3654500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14723" y="16953"/>
                  </a:moveTo>
                  <a:lnTo>
                    <a:pt x="29334" y="8514"/>
                  </a:lnTo>
                  <a:lnTo>
                    <a:pt x="14612" y="0"/>
                  </a:lnTo>
                  <a:lnTo>
                    <a:pt x="1" y="8439"/>
                  </a:lnTo>
                  <a:lnTo>
                    <a:pt x="14723" y="1695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7" name="Google Shape;3897;p24"/>
            <p:cNvSpPr/>
            <p:nvPr/>
          </p:nvSpPr>
          <p:spPr>
            <a:xfrm>
              <a:off x="1017000" y="4314400"/>
              <a:ext cx="734275" cy="423850"/>
            </a:xfrm>
            <a:custGeom>
              <a:rect b="b" l="l" r="r" t="t"/>
              <a:pathLst>
                <a:path extrusionOk="0" fill="none" h="16954" w="29371">
                  <a:moveTo>
                    <a:pt x="0" y="8440"/>
                  </a:moveTo>
                  <a:lnTo>
                    <a:pt x="14723" y="16953"/>
                  </a:lnTo>
                  <a:lnTo>
                    <a:pt x="29371" y="8514"/>
                  </a:lnTo>
                  <a:lnTo>
                    <a:pt x="14648" y="0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8" name="Google Shape;3898;p24"/>
            <p:cNvSpPr/>
            <p:nvPr/>
          </p:nvSpPr>
          <p:spPr>
            <a:xfrm>
              <a:off x="1778200" y="4316250"/>
              <a:ext cx="733375" cy="422925"/>
            </a:xfrm>
            <a:custGeom>
              <a:rect b="b" l="l" r="r" t="t"/>
              <a:pathLst>
                <a:path extrusionOk="0" fill="none" h="16917" w="29335">
                  <a:moveTo>
                    <a:pt x="1" y="8440"/>
                  </a:moveTo>
                  <a:lnTo>
                    <a:pt x="14723" y="16917"/>
                  </a:lnTo>
                  <a:lnTo>
                    <a:pt x="29334" y="8477"/>
                  </a:lnTo>
                  <a:lnTo>
                    <a:pt x="14649" y="1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9" name="Google Shape;3899;p24"/>
            <p:cNvSpPr/>
            <p:nvPr/>
          </p:nvSpPr>
          <p:spPr>
            <a:xfrm>
              <a:off x="2539425" y="4317175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1" y="8440"/>
                  </a:moveTo>
                  <a:lnTo>
                    <a:pt x="14723" y="16954"/>
                  </a:lnTo>
                  <a:lnTo>
                    <a:pt x="29334" y="8515"/>
                  </a:lnTo>
                  <a:lnTo>
                    <a:pt x="14612" y="1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0" name="Google Shape;3900;p24"/>
            <p:cNvSpPr/>
            <p:nvPr/>
          </p:nvSpPr>
          <p:spPr>
            <a:xfrm>
              <a:off x="2157425" y="4096900"/>
              <a:ext cx="734300" cy="423850"/>
            </a:xfrm>
            <a:custGeom>
              <a:rect b="b" l="l" r="r" t="t"/>
              <a:pathLst>
                <a:path extrusionOk="0" fill="none" h="16954" w="29372">
                  <a:moveTo>
                    <a:pt x="14649" y="1"/>
                  </a:moveTo>
                  <a:lnTo>
                    <a:pt x="1" y="8440"/>
                  </a:lnTo>
                  <a:lnTo>
                    <a:pt x="14723" y="16954"/>
                  </a:lnTo>
                  <a:lnTo>
                    <a:pt x="29371" y="8514"/>
                  </a:lnTo>
                  <a:lnTo>
                    <a:pt x="1464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1" name="Google Shape;3901;p24"/>
            <p:cNvSpPr/>
            <p:nvPr/>
          </p:nvSpPr>
          <p:spPr>
            <a:xfrm>
              <a:off x="241825" y="855000"/>
              <a:ext cx="262125" cy="151525"/>
            </a:xfrm>
            <a:custGeom>
              <a:rect b="b" l="l" r="r" t="t"/>
              <a:pathLst>
                <a:path extrusionOk="0" h="6061" w="10485">
                  <a:moveTo>
                    <a:pt x="9407" y="0"/>
                  </a:moveTo>
                  <a:lnTo>
                    <a:pt x="1" y="5428"/>
                  </a:lnTo>
                  <a:lnTo>
                    <a:pt x="1" y="6060"/>
                  </a:lnTo>
                  <a:lnTo>
                    <a:pt x="1048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2" name="Google Shape;3902;p24"/>
            <p:cNvSpPr/>
            <p:nvPr/>
          </p:nvSpPr>
          <p:spPr>
            <a:xfrm>
              <a:off x="7281475" y="4803275"/>
              <a:ext cx="98550" cy="56725"/>
            </a:xfrm>
            <a:custGeom>
              <a:rect b="b" l="l" r="r" t="t"/>
              <a:pathLst>
                <a:path extrusionOk="0" h="2269" w="3942">
                  <a:moveTo>
                    <a:pt x="3942" y="1"/>
                  </a:moveTo>
                  <a:lnTo>
                    <a:pt x="1" y="2269"/>
                  </a:lnTo>
                  <a:lnTo>
                    <a:pt x="1116" y="2269"/>
                  </a:lnTo>
                  <a:lnTo>
                    <a:pt x="3942" y="633"/>
                  </a:lnTo>
                  <a:lnTo>
                    <a:pt x="394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3" name="Google Shape;3903;p24"/>
            <p:cNvSpPr/>
            <p:nvPr/>
          </p:nvSpPr>
          <p:spPr>
            <a:xfrm>
              <a:off x="241825" y="855000"/>
              <a:ext cx="7138200" cy="4005000"/>
            </a:xfrm>
            <a:custGeom>
              <a:rect b="b" l="l" r="r" t="t"/>
              <a:pathLst>
                <a:path extrusionOk="0" h="160200" w="285528">
                  <a:moveTo>
                    <a:pt x="29706" y="6544"/>
                  </a:moveTo>
                  <a:lnTo>
                    <a:pt x="44428" y="15057"/>
                  </a:lnTo>
                  <a:lnTo>
                    <a:pt x="29817" y="23497"/>
                  </a:lnTo>
                  <a:lnTo>
                    <a:pt x="15095" y="14983"/>
                  </a:lnTo>
                  <a:lnTo>
                    <a:pt x="29706" y="6544"/>
                  </a:lnTo>
                  <a:close/>
                  <a:moveTo>
                    <a:pt x="60155" y="6581"/>
                  </a:moveTo>
                  <a:lnTo>
                    <a:pt x="74877" y="15095"/>
                  </a:lnTo>
                  <a:lnTo>
                    <a:pt x="60229" y="23534"/>
                  </a:lnTo>
                  <a:lnTo>
                    <a:pt x="45544" y="15057"/>
                  </a:lnTo>
                  <a:lnTo>
                    <a:pt x="60155" y="6581"/>
                  </a:lnTo>
                  <a:close/>
                  <a:moveTo>
                    <a:pt x="90603" y="6655"/>
                  </a:moveTo>
                  <a:lnTo>
                    <a:pt x="105326" y="15169"/>
                  </a:lnTo>
                  <a:lnTo>
                    <a:pt x="90678" y="23608"/>
                  </a:lnTo>
                  <a:lnTo>
                    <a:pt x="75955" y="15095"/>
                  </a:lnTo>
                  <a:lnTo>
                    <a:pt x="90603" y="6655"/>
                  </a:lnTo>
                  <a:close/>
                  <a:moveTo>
                    <a:pt x="121052" y="6692"/>
                  </a:moveTo>
                  <a:lnTo>
                    <a:pt x="135738" y="15206"/>
                  </a:lnTo>
                  <a:lnTo>
                    <a:pt x="121127" y="23645"/>
                  </a:lnTo>
                  <a:lnTo>
                    <a:pt x="106404" y="15169"/>
                  </a:lnTo>
                  <a:lnTo>
                    <a:pt x="121052" y="6692"/>
                  </a:lnTo>
                  <a:close/>
                  <a:moveTo>
                    <a:pt x="151464" y="6767"/>
                  </a:moveTo>
                  <a:lnTo>
                    <a:pt x="166186" y="15243"/>
                  </a:lnTo>
                  <a:lnTo>
                    <a:pt x="151575" y="23720"/>
                  </a:lnTo>
                  <a:lnTo>
                    <a:pt x="136853" y="15206"/>
                  </a:lnTo>
                  <a:lnTo>
                    <a:pt x="151464" y="6767"/>
                  </a:lnTo>
                  <a:close/>
                  <a:moveTo>
                    <a:pt x="181913" y="6804"/>
                  </a:moveTo>
                  <a:lnTo>
                    <a:pt x="196635" y="15318"/>
                  </a:lnTo>
                  <a:lnTo>
                    <a:pt x="182024" y="23757"/>
                  </a:lnTo>
                  <a:lnTo>
                    <a:pt x="167302" y="15243"/>
                  </a:lnTo>
                  <a:lnTo>
                    <a:pt x="181913" y="6804"/>
                  </a:lnTo>
                  <a:close/>
                  <a:moveTo>
                    <a:pt x="212361" y="6878"/>
                  </a:moveTo>
                  <a:lnTo>
                    <a:pt x="227084" y="15355"/>
                  </a:lnTo>
                  <a:lnTo>
                    <a:pt x="212436" y="23831"/>
                  </a:lnTo>
                  <a:lnTo>
                    <a:pt x="197750" y="15318"/>
                  </a:lnTo>
                  <a:lnTo>
                    <a:pt x="212361" y="6878"/>
                  </a:lnTo>
                  <a:close/>
                  <a:moveTo>
                    <a:pt x="242810" y="6915"/>
                  </a:moveTo>
                  <a:lnTo>
                    <a:pt x="257533" y="15429"/>
                  </a:lnTo>
                  <a:lnTo>
                    <a:pt x="242885" y="23869"/>
                  </a:lnTo>
                  <a:lnTo>
                    <a:pt x="228162" y="15355"/>
                  </a:lnTo>
                  <a:lnTo>
                    <a:pt x="242810" y="6915"/>
                  </a:lnTo>
                  <a:close/>
                  <a:moveTo>
                    <a:pt x="44986" y="15355"/>
                  </a:moveTo>
                  <a:lnTo>
                    <a:pt x="59709" y="23869"/>
                  </a:lnTo>
                  <a:lnTo>
                    <a:pt x="45060" y="32308"/>
                  </a:lnTo>
                  <a:lnTo>
                    <a:pt x="30375" y="23794"/>
                  </a:lnTo>
                  <a:lnTo>
                    <a:pt x="44986" y="15355"/>
                  </a:lnTo>
                  <a:close/>
                  <a:moveTo>
                    <a:pt x="75435" y="15429"/>
                  </a:moveTo>
                  <a:lnTo>
                    <a:pt x="90120" y="23906"/>
                  </a:lnTo>
                  <a:lnTo>
                    <a:pt x="75509" y="32345"/>
                  </a:lnTo>
                  <a:lnTo>
                    <a:pt x="60787" y="23869"/>
                  </a:lnTo>
                  <a:lnTo>
                    <a:pt x="75435" y="15429"/>
                  </a:lnTo>
                  <a:close/>
                  <a:moveTo>
                    <a:pt x="105846" y="15466"/>
                  </a:moveTo>
                  <a:lnTo>
                    <a:pt x="120569" y="23980"/>
                  </a:lnTo>
                  <a:lnTo>
                    <a:pt x="105958" y="32419"/>
                  </a:lnTo>
                  <a:lnTo>
                    <a:pt x="91235" y="23906"/>
                  </a:lnTo>
                  <a:lnTo>
                    <a:pt x="105846" y="15466"/>
                  </a:lnTo>
                  <a:close/>
                  <a:moveTo>
                    <a:pt x="136295" y="15541"/>
                  </a:moveTo>
                  <a:lnTo>
                    <a:pt x="151018" y="24017"/>
                  </a:lnTo>
                  <a:lnTo>
                    <a:pt x="136407" y="32457"/>
                  </a:lnTo>
                  <a:lnTo>
                    <a:pt x="121684" y="23980"/>
                  </a:lnTo>
                  <a:lnTo>
                    <a:pt x="136295" y="15541"/>
                  </a:lnTo>
                  <a:close/>
                  <a:moveTo>
                    <a:pt x="166744" y="15578"/>
                  </a:moveTo>
                  <a:lnTo>
                    <a:pt x="181466" y="24092"/>
                  </a:lnTo>
                  <a:lnTo>
                    <a:pt x="166856" y="32531"/>
                  </a:lnTo>
                  <a:lnTo>
                    <a:pt x="152133" y="24017"/>
                  </a:lnTo>
                  <a:lnTo>
                    <a:pt x="166744" y="15578"/>
                  </a:lnTo>
                  <a:close/>
                  <a:moveTo>
                    <a:pt x="197193" y="15652"/>
                  </a:moveTo>
                  <a:lnTo>
                    <a:pt x="211915" y="24129"/>
                  </a:lnTo>
                  <a:lnTo>
                    <a:pt x="197267" y="32568"/>
                  </a:lnTo>
                  <a:lnTo>
                    <a:pt x="182582" y="24092"/>
                  </a:lnTo>
                  <a:lnTo>
                    <a:pt x="197193" y="15652"/>
                  </a:lnTo>
                  <a:close/>
                  <a:moveTo>
                    <a:pt x="227642" y="15689"/>
                  </a:moveTo>
                  <a:lnTo>
                    <a:pt x="242327" y="24203"/>
                  </a:lnTo>
                  <a:lnTo>
                    <a:pt x="227716" y="32642"/>
                  </a:lnTo>
                  <a:lnTo>
                    <a:pt x="212993" y="24129"/>
                  </a:lnTo>
                  <a:lnTo>
                    <a:pt x="227642" y="15689"/>
                  </a:lnTo>
                  <a:close/>
                  <a:moveTo>
                    <a:pt x="258053" y="15727"/>
                  </a:moveTo>
                  <a:lnTo>
                    <a:pt x="272776" y="24240"/>
                  </a:lnTo>
                  <a:lnTo>
                    <a:pt x="258165" y="32680"/>
                  </a:lnTo>
                  <a:lnTo>
                    <a:pt x="243442" y="24203"/>
                  </a:lnTo>
                  <a:lnTo>
                    <a:pt x="258053" y="15727"/>
                  </a:lnTo>
                  <a:close/>
                  <a:moveTo>
                    <a:pt x="29817" y="24129"/>
                  </a:moveTo>
                  <a:lnTo>
                    <a:pt x="44540" y="32605"/>
                  </a:lnTo>
                  <a:lnTo>
                    <a:pt x="29892" y="41045"/>
                  </a:lnTo>
                  <a:lnTo>
                    <a:pt x="15169" y="32568"/>
                  </a:lnTo>
                  <a:lnTo>
                    <a:pt x="29817" y="24129"/>
                  </a:lnTo>
                  <a:close/>
                  <a:moveTo>
                    <a:pt x="60229" y="24166"/>
                  </a:moveTo>
                  <a:lnTo>
                    <a:pt x="74952" y="32680"/>
                  </a:lnTo>
                  <a:lnTo>
                    <a:pt x="60341" y="41119"/>
                  </a:lnTo>
                  <a:lnTo>
                    <a:pt x="45618" y="32605"/>
                  </a:lnTo>
                  <a:lnTo>
                    <a:pt x="60229" y="24166"/>
                  </a:lnTo>
                  <a:close/>
                  <a:moveTo>
                    <a:pt x="90678" y="24240"/>
                  </a:moveTo>
                  <a:lnTo>
                    <a:pt x="105400" y="32717"/>
                  </a:lnTo>
                  <a:lnTo>
                    <a:pt x="90789" y="41156"/>
                  </a:lnTo>
                  <a:lnTo>
                    <a:pt x="76067" y="32680"/>
                  </a:lnTo>
                  <a:lnTo>
                    <a:pt x="90678" y="24240"/>
                  </a:lnTo>
                  <a:close/>
                  <a:moveTo>
                    <a:pt x="121127" y="24277"/>
                  </a:moveTo>
                  <a:lnTo>
                    <a:pt x="135849" y="32791"/>
                  </a:lnTo>
                  <a:lnTo>
                    <a:pt x="121238" y="41231"/>
                  </a:lnTo>
                  <a:lnTo>
                    <a:pt x="106516" y="32717"/>
                  </a:lnTo>
                  <a:lnTo>
                    <a:pt x="121127" y="24277"/>
                  </a:lnTo>
                  <a:close/>
                  <a:moveTo>
                    <a:pt x="151575" y="24352"/>
                  </a:moveTo>
                  <a:lnTo>
                    <a:pt x="166298" y="32828"/>
                  </a:lnTo>
                  <a:lnTo>
                    <a:pt x="151650" y="41268"/>
                  </a:lnTo>
                  <a:lnTo>
                    <a:pt x="136964" y="32791"/>
                  </a:lnTo>
                  <a:lnTo>
                    <a:pt x="151575" y="24352"/>
                  </a:lnTo>
                  <a:close/>
                  <a:moveTo>
                    <a:pt x="182024" y="24389"/>
                  </a:moveTo>
                  <a:lnTo>
                    <a:pt x="196747" y="32903"/>
                  </a:lnTo>
                  <a:lnTo>
                    <a:pt x="182098" y="41342"/>
                  </a:lnTo>
                  <a:lnTo>
                    <a:pt x="167376" y="32828"/>
                  </a:lnTo>
                  <a:lnTo>
                    <a:pt x="182024" y="24389"/>
                  </a:lnTo>
                  <a:close/>
                  <a:moveTo>
                    <a:pt x="212436" y="24463"/>
                  </a:moveTo>
                  <a:lnTo>
                    <a:pt x="227158" y="32940"/>
                  </a:lnTo>
                  <a:lnTo>
                    <a:pt x="212547" y="41379"/>
                  </a:lnTo>
                  <a:lnTo>
                    <a:pt x="197825" y="32903"/>
                  </a:lnTo>
                  <a:lnTo>
                    <a:pt x="212436" y="24463"/>
                  </a:lnTo>
                  <a:close/>
                  <a:moveTo>
                    <a:pt x="242885" y="24501"/>
                  </a:moveTo>
                  <a:lnTo>
                    <a:pt x="257607" y="33014"/>
                  </a:lnTo>
                  <a:lnTo>
                    <a:pt x="242996" y="41454"/>
                  </a:lnTo>
                  <a:lnTo>
                    <a:pt x="228274" y="32940"/>
                  </a:lnTo>
                  <a:lnTo>
                    <a:pt x="242885" y="24501"/>
                  </a:lnTo>
                  <a:close/>
                  <a:moveTo>
                    <a:pt x="45060" y="32940"/>
                  </a:moveTo>
                  <a:lnTo>
                    <a:pt x="59783" y="41416"/>
                  </a:lnTo>
                  <a:lnTo>
                    <a:pt x="45172" y="49856"/>
                  </a:lnTo>
                  <a:lnTo>
                    <a:pt x="30449" y="41379"/>
                  </a:lnTo>
                  <a:lnTo>
                    <a:pt x="45060" y="32940"/>
                  </a:lnTo>
                  <a:close/>
                  <a:moveTo>
                    <a:pt x="75509" y="32977"/>
                  </a:moveTo>
                  <a:lnTo>
                    <a:pt x="90232" y="41491"/>
                  </a:lnTo>
                  <a:lnTo>
                    <a:pt x="75621" y="49930"/>
                  </a:lnTo>
                  <a:lnTo>
                    <a:pt x="60898" y="41416"/>
                  </a:lnTo>
                  <a:lnTo>
                    <a:pt x="75509" y="32977"/>
                  </a:lnTo>
                  <a:close/>
                  <a:moveTo>
                    <a:pt x="105958" y="33051"/>
                  </a:moveTo>
                  <a:lnTo>
                    <a:pt x="120680" y="41528"/>
                  </a:lnTo>
                  <a:lnTo>
                    <a:pt x="106070" y="49967"/>
                  </a:lnTo>
                  <a:lnTo>
                    <a:pt x="91347" y="41491"/>
                  </a:lnTo>
                  <a:lnTo>
                    <a:pt x="105958" y="33051"/>
                  </a:lnTo>
                  <a:close/>
                  <a:moveTo>
                    <a:pt x="136407" y="33089"/>
                  </a:moveTo>
                  <a:lnTo>
                    <a:pt x="151129" y="41602"/>
                  </a:lnTo>
                  <a:lnTo>
                    <a:pt x="136481" y="50042"/>
                  </a:lnTo>
                  <a:lnTo>
                    <a:pt x="121759" y="41528"/>
                  </a:lnTo>
                  <a:lnTo>
                    <a:pt x="136407" y="33089"/>
                  </a:lnTo>
                  <a:close/>
                  <a:moveTo>
                    <a:pt x="166856" y="33163"/>
                  </a:moveTo>
                  <a:lnTo>
                    <a:pt x="181541" y="41640"/>
                  </a:lnTo>
                  <a:lnTo>
                    <a:pt x="166930" y="50079"/>
                  </a:lnTo>
                  <a:lnTo>
                    <a:pt x="152207" y="41602"/>
                  </a:lnTo>
                  <a:lnTo>
                    <a:pt x="166856" y="33163"/>
                  </a:lnTo>
                  <a:close/>
                  <a:moveTo>
                    <a:pt x="197267" y="33200"/>
                  </a:moveTo>
                  <a:lnTo>
                    <a:pt x="211990" y="41714"/>
                  </a:lnTo>
                  <a:lnTo>
                    <a:pt x="197379" y="50153"/>
                  </a:lnTo>
                  <a:lnTo>
                    <a:pt x="182656" y="41640"/>
                  </a:lnTo>
                  <a:lnTo>
                    <a:pt x="197267" y="33200"/>
                  </a:lnTo>
                  <a:close/>
                  <a:moveTo>
                    <a:pt x="227716" y="33275"/>
                  </a:moveTo>
                  <a:lnTo>
                    <a:pt x="242438" y="41751"/>
                  </a:lnTo>
                  <a:lnTo>
                    <a:pt x="227827" y="50190"/>
                  </a:lnTo>
                  <a:lnTo>
                    <a:pt x="213105" y="41714"/>
                  </a:lnTo>
                  <a:lnTo>
                    <a:pt x="227716" y="33275"/>
                  </a:lnTo>
                  <a:close/>
                  <a:moveTo>
                    <a:pt x="258165" y="33312"/>
                  </a:moveTo>
                  <a:lnTo>
                    <a:pt x="272887" y="41825"/>
                  </a:lnTo>
                  <a:lnTo>
                    <a:pt x="258276" y="50265"/>
                  </a:lnTo>
                  <a:lnTo>
                    <a:pt x="243554" y="41751"/>
                  </a:lnTo>
                  <a:lnTo>
                    <a:pt x="258165" y="33312"/>
                  </a:lnTo>
                  <a:close/>
                  <a:moveTo>
                    <a:pt x="29892" y="41677"/>
                  </a:moveTo>
                  <a:lnTo>
                    <a:pt x="44614" y="50190"/>
                  </a:lnTo>
                  <a:lnTo>
                    <a:pt x="30003" y="58630"/>
                  </a:lnTo>
                  <a:lnTo>
                    <a:pt x="15281" y="50153"/>
                  </a:lnTo>
                  <a:lnTo>
                    <a:pt x="29892" y="41677"/>
                  </a:lnTo>
                  <a:close/>
                  <a:moveTo>
                    <a:pt x="60341" y="41751"/>
                  </a:moveTo>
                  <a:lnTo>
                    <a:pt x="75063" y="50265"/>
                  </a:lnTo>
                  <a:lnTo>
                    <a:pt x="60452" y="58704"/>
                  </a:lnTo>
                  <a:lnTo>
                    <a:pt x="45730" y="50190"/>
                  </a:lnTo>
                  <a:lnTo>
                    <a:pt x="60341" y="41751"/>
                  </a:lnTo>
                  <a:close/>
                  <a:moveTo>
                    <a:pt x="90789" y="41788"/>
                  </a:moveTo>
                  <a:lnTo>
                    <a:pt x="105512" y="50302"/>
                  </a:lnTo>
                  <a:lnTo>
                    <a:pt x="90864" y="58741"/>
                  </a:lnTo>
                  <a:lnTo>
                    <a:pt x="76178" y="50265"/>
                  </a:lnTo>
                  <a:lnTo>
                    <a:pt x="90789" y="41788"/>
                  </a:lnTo>
                  <a:close/>
                  <a:moveTo>
                    <a:pt x="121238" y="41863"/>
                  </a:moveTo>
                  <a:lnTo>
                    <a:pt x="135923" y="50339"/>
                  </a:lnTo>
                  <a:lnTo>
                    <a:pt x="121312" y="58816"/>
                  </a:lnTo>
                  <a:lnTo>
                    <a:pt x="106590" y="50302"/>
                  </a:lnTo>
                  <a:lnTo>
                    <a:pt x="121238" y="41863"/>
                  </a:lnTo>
                  <a:close/>
                  <a:moveTo>
                    <a:pt x="151650" y="41900"/>
                  </a:moveTo>
                  <a:lnTo>
                    <a:pt x="166372" y="50414"/>
                  </a:lnTo>
                  <a:lnTo>
                    <a:pt x="151761" y="58853"/>
                  </a:lnTo>
                  <a:lnTo>
                    <a:pt x="137039" y="50339"/>
                  </a:lnTo>
                  <a:lnTo>
                    <a:pt x="151650" y="41900"/>
                  </a:lnTo>
                  <a:close/>
                  <a:moveTo>
                    <a:pt x="182098" y="41974"/>
                  </a:moveTo>
                  <a:lnTo>
                    <a:pt x="196821" y="50451"/>
                  </a:lnTo>
                  <a:lnTo>
                    <a:pt x="182210" y="58890"/>
                  </a:lnTo>
                  <a:lnTo>
                    <a:pt x="167488" y="50414"/>
                  </a:lnTo>
                  <a:lnTo>
                    <a:pt x="182098" y="41974"/>
                  </a:lnTo>
                  <a:close/>
                  <a:moveTo>
                    <a:pt x="212547" y="42011"/>
                  </a:moveTo>
                  <a:lnTo>
                    <a:pt x="227270" y="50525"/>
                  </a:lnTo>
                  <a:lnTo>
                    <a:pt x="212659" y="58964"/>
                  </a:lnTo>
                  <a:lnTo>
                    <a:pt x="197936" y="50451"/>
                  </a:lnTo>
                  <a:lnTo>
                    <a:pt x="212547" y="42011"/>
                  </a:lnTo>
                  <a:close/>
                  <a:moveTo>
                    <a:pt x="242996" y="42086"/>
                  </a:moveTo>
                  <a:lnTo>
                    <a:pt x="257719" y="50562"/>
                  </a:lnTo>
                  <a:lnTo>
                    <a:pt x="243070" y="59002"/>
                  </a:lnTo>
                  <a:lnTo>
                    <a:pt x="228385" y="50525"/>
                  </a:lnTo>
                  <a:lnTo>
                    <a:pt x="242996" y="42086"/>
                  </a:lnTo>
                  <a:close/>
                  <a:moveTo>
                    <a:pt x="14723" y="50451"/>
                  </a:moveTo>
                  <a:lnTo>
                    <a:pt x="29446" y="58964"/>
                  </a:lnTo>
                  <a:lnTo>
                    <a:pt x="14835" y="67404"/>
                  </a:lnTo>
                  <a:lnTo>
                    <a:pt x="112" y="58890"/>
                  </a:lnTo>
                  <a:lnTo>
                    <a:pt x="14723" y="50451"/>
                  </a:lnTo>
                  <a:close/>
                  <a:moveTo>
                    <a:pt x="45172" y="50525"/>
                  </a:moveTo>
                  <a:lnTo>
                    <a:pt x="59894" y="59002"/>
                  </a:lnTo>
                  <a:lnTo>
                    <a:pt x="45246" y="67441"/>
                  </a:lnTo>
                  <a:lnTo>
                    <a:pt x="30561" y="58964"/>
                  </a:lnTo>
                  <a:lnTo>
                    <a:pt x="45172" y="50525"/>
                  </a:lnTo>
                  <a:close/>
                  <a:moveTo>
                    <a:pt x="75621" y="50562"/>
                  </a:moveTo>
                  <a:lnTo>
                    <a:pt x="90343" y="59076"/>
                  </a:lnTo>
                  <a:lnTo>
                    <a:pt x="75695" y="67515"/>
                  </a:lnTo>
                  <a:lnTo>
                    <a:pt x="60973" y="59002"/>
                  </a:lnTo>
                  <a:lnTo>
                    <a:pt x="75621" y="50562"/>
                  </a:lnTo>
                  <a:close/>
                  <a:moveTo>
                    <a:pt x="106070" y="50637"/>
                  </a:moveTo>
                  <a:lnTo>
                    <a:pt x="120755" y="59113"/>
                  </a:lnTo>
                  <a:lnTo>
                    <a:pt x="106144" y="67552"/>
                  </a:lnTo>
                  <a:lnTo>
                    <a:pt x="91421" y="59076"/>
                  </a:lnTo>
                  <a:lnTo>
                    <a:pt x="106070" y="50637"/>
                  </a:lnTo>
                  <a:close/>
                  <a:moveTo>
                    <a:pt x="136481" y="50674"/>
                  </a:moveTo>
                  <a:lnTo>
                    <a:pt x="151204" y="59187"/>
                  </a:lnTo>
                  <a:lnTo>
                    <a:pt x="136593" y="67627"/>
                  </a:lnTo>
                  <a:lnTo>
                    <a:pt x="121870" y="59113"/>
                  </a:lnTo>
                  <a:lnTo>
                    <a:pt x="136481" y="50674"/>
                  </a:lnTo>
                  <a:close/>
                  <a:moveTo>
                    <a:pt x="166930" y="50748"/>
                  </a:moveTo>
                  <a:lnTo>
                    <a:pt x="181652" y="59225"/>
                  </a:lnTo>
                  <a:lnTo>
                    <a:pt x="167041" y="67664"/>
                  </a:lnTo>
                  <a:lnTo>
                    <a:pt x="152319" y="59187"/>
                  </a:lnTo>
                  <a:lnTo>
                    <a:pt x="166930" y="50748"/>
                  </a:lnTo>
                  <a:close/>
                  <a:moveTo>
                    <a:pt x="197379" y="50785"/>
                  </a:moveTo>
                  <a:lnTo>
                    <a:pt x="212101" y="59299"/>
                  </a:lnTo>
                  <a:lnTo>
                    <a:pt x="197453" y="67738"/>
                  </a:lnTo>
                  <a:lnTo>
                    <a:pt x="182768" y="59225"/>
                  </a:lnTo>
                  <a:lnTo>
                    <a:pt x="197379" y="50785"/>
                  </a:lnTo>
                  <a:close/>
                  <a:moveTo>
                    <a:pt x="227827" y="50822"/>
                  </a:moveTo>
                  <a:lnTo>
                    <a:pt x="242550" y="59336"/>
                  </a:lnTo>
                  <a:lnTo>
                    <a:pt x="227902" y="67776"/>
                  </a:lnTo>
                  <a:lnTo>
                    <a:pt x="213179" y="59299"/>
                  </a:lnTo>
                  <a:lnTo>
                    <a:pt x="227827" y="50822"/>
                  </a:lnTo>
                  <a:close/>
                  <a:moveTo>
                    <a:pt x="258276" y="50897"/>
                  </a:moveTo>
                  <a:lnTo>
                    <a:pt x="272962" y="59373"/>
                  </a:lnTo>
                  <a:lnTo>
                    <a:pt x="258351" y="67850"/>
                  </a:lnTo>
                  <a:lnTo>
                    <a:pt x="243628" y="59336"/>
                  </a:lnTo>
                  <a:lnTo>
                    <a:pt x="258276" y="50897"/>
                  </a:lnTo>
                  <a:close/>
                  <a:moveTo>
                    <a:pt x="30003" y="59262"/>
                  </a:moveTo>
                  <a:lnTo>
                    <a:pt x="44726" y="67776"/>
                  </a:lnTo>
                  <a:lnTo>
                    <a:pt x="30078" y="76215"/>
                  </a:lnTo>
                  <a:lnTo>
                    <a:pt x="15392" y="67701"/>
                  </a:lnTo>
                  <a:lnTo>
                    <a:pt x="30003" y="59262"/>
                  </a:lnTo>
                  <a:close/>
                  <a:moveTo>
                    <a:pt x="60452" y="59336"/>
                  </a:moveTo>
                  <a:lnTo>
                    <a:pt x="75137" y="67813"/>
                  </a:lnTo>
                  <a:lnTo>
                    <a:pt x="60526" y="76252"/>
                  </a:lnTo>
                  <a:lnTo>
                    <a:pt x="45804" y="67776"/>
                  </a:lnTo>
                  <a:lnTo>
                    <a:pt x="60452" y="59336"/>
                  </a:lnTo>
                  <a:close/>
                  <a:moveTo>
                    <a:pt x="90864" y="59373"/>
                  </a:moveTo>
                  <a:lnTo>
                    <a:pt x="105586" y="67887"/>
                  </a:lnTo>
                  <a:lnTo>
                    <a:pt x="90975" y="76326"/>
                  </a:lnTo>
                  <a:lnTo>
                    <a:pt x="76253" y="67813"/>
                  </a:lnTo>
                  <a:lnTo>
                    <a:pt x="90864" y="59373"/>
                  </a:lnTo>
                  <a:close/>
                  <a:moveTo>
                    <a:pt x="121312" y="59448"/>
                  </a:moveTo>
                  <a:lnTo>
                    <a:pt x="136035" y="67924"/>
                  </a:lnTo>
                  <a:lnTo>
                    <a:pt x="121424" y="76364"/>
                  </a:lnTo>
                  <a:lnTo>
                    <a:pt x="106702" y="67887"/>
                  </a:lnTo>
                  <a:lnTo>
                    <a:pt x="121312" y="59448"/>
                  </a:lnTo>
                  <a:close/>
                  <a:moveTo>
                    <a:pt x="151761" y="59485"/>
                  </a:moveTo>
                  <a:lnTo>
                    <a:pt x="166484" y="67999"/>
                  </a:lnTo>
                  <a:lnTo>
                    <a:pt x="151873" y="76438"/>
                  </a:lnTo>
                  <a:lnTo>
                    <a:pt x="137150" y="67924"/>
                  </a:lnTo>
                  <a:lnTo>
                    <a:pt x="151761" y="59485"/>
                  </a:lnTo>
                  <a:close/>
                  <a:moveTo>
                    <a:pt x="182210" y="59559"/>
                  </a:moveTo>
                  <a:lnTo>
                    <a:pt x="196933" y="68036"/>
                  </a:lnTo>
                  <a:lnTo>
                    <a:pt x="182284" y="76475"/>
                  </a:lnTo>
                  <a:lnTo>
                    <a:pt x="167599" y="67999"/>
                  </a:lnTo>
                  <a:lnTo>
                    <a:pt x="182210" y="59559"/>
                  </a:lnTo>
                  <a:close/>
                  <a:moveTo>
                    <a:pt x="212659" y="59596"/>
                  </a:moveTo>
                  <a:lnTo>
                    <a:pt x="227344" y="68110"/>
                  </a:lnTo>
                  <a:lnTo>
                    <a:pt x="212733" y="76550"/>
                  </a:lnTo>
                  <a:lnTo>
                    <a:pt x="198011" y="68036"/>
                  </a:lnTo>
                  <a:lnTo>
                    <a:pt x="212659" y="59596"/>
                  </a:lnTo>
                  <a:close/>
                  <a:moveTo>
                    <a:pt x="243070" y="59671"/>
                  </a:moveTo>
                  <a:lnTo>
                    <a:pt x="257793" y="68147"/>
                  </a:lnTo>
                  <a:lnTo>
                    <a:pt x="243182" y="76587"/>
                  </a:lnTo>
                  <a:lnTo>
                    <a:pt x="228459" y="68110"/>
                  </a:lnTo>
                  <a:lnTo>
                    <a:pt x="243070" y="59671"/>
                  </a:lnTo>
                  <a:close/>
                  <a:moveTo>
                    <a:pt x="14835" y="68036"/>
                  </a:moveTo>
                  <a:lnTo>
                    <a:pt x="29557" y="76512"/>
                  </a:lnTo>
                  <a:lnTo>
                    <a:pt x="14909" y="84952"/>
                  </a:lnTo>
                  <a:lnTo>
                    <a:pt x="187" y="76475"/>
                  </a:lnTo>
                  <a:lnTo>
                    <a:pt x="14835" y="68036"/>
                  </a:lnTo>
                  <a:close/>
                  <a:moveTo>
                    <a:pt x="45246" y="68073"/>
                  </a:moveTo>
                  <a:lnTo>
                    <a:pt x="59969" y="76587"/>
                  </a:lnTo>
                  <a:lnTo>
                    <a:pt x="45358" y="85026"/>
                  </a:lnTo>
                  <a:lnTo>
                    <a:pt x="30635" y="76512"/>
                  </a:lnTo>
                  <a:lnTo>
                    <a:pt x="45246" y="68073"/>
                  </a:lnTo>
                  <a:close/>
                  <a:moveTo>
                    <a:pt x="75695" y="68147"/>
                  </a:moveTo>
                  <a:lnTo>
                    <a:pt x="90418" y="76624"/>
                  </a:lnTo>
                  <a:lnTo>
                    <a:pt x="75807" y="85063"/>
                  </a:lnTo>
                  <a:lnTo>
                    <a:pt x="61084" y="76587"/>
                  </a:lnTo>
                  <a:lnTo>
                    <a:pt x="75695" y="68147"/>
                  </a:lnTo>
                  <a:close/>
                  <a:moveTo>
                    <a:pt x="106144" y="68185"/>
                  </a:moveTo>
                  <a:lnTo>
                    <a:pt x="120866" y="76698"/>
                  </a:lnTo>
                  <a:lnTo>
                    <a:pt x="106255" y="85138"/>
                  </a:lnTo>
                  <a:lnTo>
                    <a:pt x="91533" y="76624"/>
                  </a:lnTo>
                  <a:lnTo>
                    <a:pt x="106144" y="68185"/>
                  </a:lnTo>
                  <a:close/>
                  <a:moveTo>
                    <a:pt x="136593" y="68259"/>
                  </a:moveTo>
                  <a:lnTo>
                    <a:pt x="151315" y="76735"/>
                  </a:lnTo>
                  <a:lnTo>
                    <a:pt x="136667" y="85175"/>
                  </a:lnTo>
                  <a:lnTo>
                    <a:pt x="121982" y="76698"/>
                  </a:lnTo>
                  <a:lnTo>
                    <a:pt x="136593" y="68259"/>
                  </a:lnTo>
                  <a:close/>
                  <a:moveTo>
                    <a:pt x="167041" y="68296"/>
                  </a:moveTo>
                  <a:lnTo>
                    <a:pt x="181764" y="76810"/>
                  </a:lnTo>
                  <a:lnTo>
                    <a:pt x="167116" y="85249"/>
                  </a:lnTo>
                  <a:lnTo>
                    <a:pt x="152393" y="76735"/>
                  </a:lnTo>
                  <a:lnTo>
                    <a:pt x="167041" y="68296"/>
                  </a:lnTo>
                  <a:close/>
                  <a:moveTo>
                    <a:pt x="197453" y="68370"/>
                  </a:moveTo>
                  <a:lnTo>
                    <a:pt x="212175" y="76847"/>
                  </a:lnTo>
                  <a:lnTo>
                    <a:pt x="197565" y="85286"/>
                  </a:lnTo>
                  <a:lnTo>
                    <a:pt x="182842" y="76810"/>
                  </a:lnTo>
                  <a:lnTo>
                    <a:pt x="197453" y="68370"/>
                  </a:lnTo>
                  <a:close/>
                  <a:moveTo>
                    <a:pt x="227902" y="68408"/>
                  </a:moveTo>
                  <a:lnTo>
                    <a:pt x="242624" y="76921"/>
                  </a:lnTo>
                  <a:lnTo>
                    <a:pt x="228013" y="85361"/>
                  </a:lnTo>
                  <a:lnTo>
                    <a:pt x="213291" y="76847"/>
                  </a:lnTo>
                  <a:lnTo>
                    <a:pt x="227902" y="68408"/>
                  </a:lnTo>
                  <a:close/>
                  <a:moveTo>
                    <a:pt x="258351" y="68482"/>
                  </a:moveTo>
                  <a:lnTo>
                    <a:pt x="273073" y="76958"/>
                  </a:lnTo>
                  <a:lnTo>
                    <a:pt x="258462" y="85398"/>
                  </a:lnTo>
                  <a:lnTo>
                    <a:pt x="243740" y="76921"/>
                  </a:lnTo>
                  <a:lnTo>
                    <a:pt x="258351" y="68482"/>
                  </a:lnTo>
                  <a:close/>
                  <a:moveTo>
                    <a:pt x="30078" y="76847"/>
                  </a:moveTo>
                  <a:lnTo>
                    <a:pt x="44800" y="85323"/>
                  </a:lnTo>
                  <a:lnTo>
                    <a:pt x="30189" y="93800"/>
                  </a:lnTo>
                  <a:lnTo>
                    <a:pt x="15467" y="85286"/>
                  </a:lnTo>
                  <a:lnTo>
                    <a:pt x="30078" y="76847"/>
                  </a:lnTo>
                  <a:close/>
                  <a:moveTo>
                    <a:pt x="60526" y="76884"/>
                  </a:moveTo>
                  <a:lnTo>
                    <a:pt x="75249" y="85398"/>
                  </a:lnTo>
                  <a:lnTo>
                    <a:pt x="60638" y="93837"/>
                  </a:lnTo>
                  <a:lnTo>
                    <a:pt x="45916" y="85323"/>
                  </a:lnTo>
                  <a:lnTo>
                    <a:pt x="60526" y="76884"/>
                  </a:lnTo>
                  <a:close/>
                  <a:moveTo>
                    <a:pt x="90975" y="76958"/>
                  </a:moveTo>
                  <a:lnTo>
                    <a:pt x="105698" y="85435"/>
                  </a:lnTo>
                  <a:lnTo>
                    <a:pt x="91087" y="93912"/>
                  </a:lnTo>
                  <a:lnTo>
                    <a:pt x="76364" y="85398"/>
                  </a:lnTo>
                  <a:lnTo>
                    <a:pt x="90975" y="76958"/>
                  </a:lnTo>
                  <a:close/>
                  <a:moveTo>
                    <a:pt x="121424" y="76996"/>
                  </a:moveTo>
                  <a:lnTo>
                    <a:pt x="136147" y="85509"/>
                  </a:lnTo>
                  <a:lnTo>
                    <a:pt x="121498" y="93949"/>
                  </a:lnTo>
                  <a:lnTo>
                    <a:pt x="106776" y="85435"/>
                  </a:lnTo>
                  <a:lnTo>
                    <a:pt x="121424" y="76996"/>
                  </a:lnTo>
                  <a:close/>
                  <a:moveTo>
                    <a:pt x="151873" y="77070"/>
                  </a:moveTo>
                  <a:lnTo>
                    <a:pt x="166558" y="85547"/>
                  </a:lnTo>
                  <a:lnTo>
                    <a:pt x="151947" y="93986"/>
                  </a:lnTo>
                  <a:lnTo>
                    <a:pt x="137225" y="85509"/>
                  </a:lnTo>
                  <a:lnTo>
                    <a:pt x="151873" y="77070"/>
                  </a:lnTo>
                  <a:close/>
                  <a:moveTo>
                    <a:pt x="182284" y="77107"/>
                  </a:moveTo>
                  <a:lnTo>
                    <a:pt x="197007" y="85621"/>
                  </a:lnTo>
                  <a:lnTo>
                    <a:pt x="182396" y="94060"/>
                  </a:lnTo>
                  <a:lnTo>
                    <a:pt x="167673" y="85547"/>
                  </a:lnTo>
                  <a:lnTo>
                    <a:pt x="182284" y="77107"/>
                  </a:lnTo>
                  <a:close/>
                  <a:moveTo>
                    <a:pt x="212733" y="77182"/>
                  </a:moveTo>
                  <a:lnTo>
                    <a:pt x="227456" y="85658"/>
                  </a:lnTo>
                  <a:lnTo>
                    <a:pt x="212845" y="94097"/>
                  </a:lnTo>
                  <a:lnTo>
                    <a:pt x="198122" y="85621"/>
                  </a:lnTo>
                  <a:lnTo>
                    <a:pt x="212733" y="77182"/>
                  </a:lnTo>
                  <a:close/>
                  <a:moveTo>
                    <a:pt x="243182" y="77219"/>
                  </a:moveTo>
                  <a:lnTo>
                    <a:pt x="257904" y="85732"/>
                  </a:lnTo>
                  <a:lnTo>
                    <a:pt x="243293" y="94172"/>
                  </a:lnTo>
                  <a:lnTo>
                    <a:pt x="228571" y="85658"/>
                  </a:lnTo>
                  <a:lnTo>
                    <a:pt x="243182" y="77219"/>
                  </a:lnTo>
                  <a:close/>
                  <a:moveTo>
                    <a:pt x="14909" y="85621"/>
                  </a:moveTo>
                  <a:lnTo>
                    <a:pt x="29632" y="94097"/>
                  </a:lnTo>
                  <a:lnTo>
                    <a:pt x="15021" y="102537"/>
                  </a:lnTo>
                  <a:lnTo>
                    <a:pt x="298" y="94060"/>
                  </a:lnTo>
                  <a:lnTo>
                    <a:pt x="14909" y="85621"/>
                  </a:lnTo>
                  <a:close/>
                  <a:moveTo>
                    <a:pt x="45358" y="85658"/>
                  </a:moveTo>
                  <a:lnTo>
                    <a:pt x="60080" y="94172"/>
                  </a:lnTo>
                  <a:lnTo>
                    <a:pt x="45469" y="102611"/>
                  </a:lnTo>
                  <a:lnTo>
                    <a:pt x="30747" y="94097"/>
                  </a:lnTo>
                  <a:lnTo>
                    <a:pt x="45358" y="85658"/>
                  </a:lnTo>
                  <a:close/>
                  <a:moveTo>
                    <a:pt x="75807" y="85732"/>
                  </a:moveTo>
                  <a:lnTo>
                    <a:pt x="90529" y="94209"/>
                  </a:lnTo>
                  <a:lnTo>
                    <a:pt x="75881" y="102648"/>
                  </a:lnTo>
                  <a:lnTo>
                    <a:pt x="61196" y="94172"/>
                  </a:lnTo>
                  <a:lnTo>
                    <a:pt x="75807" y="85732"/>
                  </a:lnTo>
                  <a:close/>
                  <a:moveTo>
                    <a:pt x="106255" y="85770"/>
                  </a:moveTo>
                  <a:lnTo>
                    <a:pt x="120978" y="94283"/>
                  </a:lnTo>
                  <a:lnTo>
                    <a:pt x="106330" y="102723"/>
                  </a:lnTo>
                  <a:lnTo>
                    <a:pt x="91607" y="94209"/>
                  </a:lnTo>
                  <a:lnTo>
                    <a:pt x="106255" y="85770"/>
                  </a:lnTo>
                  <a:close/>
                  <a:moveTo>
                    <a:pt x="136667" y="85807"/>
                  </a:moveTo>
                  <a:lnTo>
                    <a:pt x="151389" y="94321"/>
                  </a:lnTo>
                  <a:lnTo>
                    <a:pt x="136779" y="102760"/>
                  </a:lnTo>
                  <a:lnTo>
                    <a:pt x="122056" y="94283"/>
                  </a:lnTo>
                  <a:lnTo>
                    <a:pt x="136667" y="85807"/>
                  </a:lnTo>
                  <a:close/>
                  <a:moveTo>
                    <a:pt x="167116" y="85881"/>
                  </a:moveTo>
                  <a:lnTo>
                    <a:pt x="181838" y="94395"/>
                  </a:lnTo>
                  <a:lnTo>
                    <a:pt x="167227" y="102834"/>
                  </a:lnTo>
                  <a:lnTo>
                    <a:pt x="152505" y="94321"/>
                  </a:lnTo>
                  <a:lnTo>
                    <a:pt x="167116" y="85881"/>
                  </a:lnTo>
                  <a:close/>
                  <a:moveTo>
                    <a:pt x="197565" y="85918"/>
                  </a:moveTo>
                  <a:lnTo>
                    <a:pt x="212287" y="94432"/>
                  </a:lnTo>
                  <a:lnTo>
                    <a:pt x="197676" y="102871"/>
                  </a:lnTo>
                  <a:lnTo>
                    <a:pt x="182954" y="94395"/>
                  </a:lnTo>
                  <a:lnTo>
                    <a:pt x="197565" y="85918"/>
                  </a:lnTo>
                  <a:close/>
                  <a:moveTo>
                    <a:pt x="228013" y="85993"/>
                  </a:moveTo>
                  <a:lnTo>
                    <a:pt x="242736" y="94469"/>
                  </a:lnTo>
                  <a:lnTo>
                    <a:pt x="228088" y="102946"/>
                  </a:lnTo>
                  <a:lnTo>
                    <a:pt x="213402" y="94432"/>
                  </a:lnTo>
                  <a:lnTo>
                    <a:pt x="228013" y="85993"/>
                  </a:lnTo>
                  <a:close/>
                  <a:moveTo>
                    <a:pt x="258462" y="86030"/>
                  </a:moveTo>
                  <a:lnTo>
                    <a:pt x="273185" y="94544"/>
                  </a:lnTo>
                  <a:lnTo>
                    <a:pt x="258536" y="102983"/>
                  </a:lnTo>
                  <a:lnTo>
                    <a:pt x="243814" y="94469"/>
                  </a:lnTo>
                  <a:lnTo>
                    <a:pt x="258462" y="86030"/>
                  </a:lnTo>
                  <a:close/>
                  <a:moveTo>
                    <a:pt x="30189" y="94432"/>
                  </a:moveTo>
                  <a:lnTo>
                    <a:pt x="44912" y="102909"/>
                  </a:lnTo>
                  <a:lnTo>
                    <a:pt x="30264" y="111348"/>
                  </a:lnTo>
                  <a:lnTo>
                    <a:pt x="15578" y="102871"/>
                  </a:lnTo>
                  <a:lnTo>
                    <a:pt x="30189" y="94432"/>
                  </a:lnTo>
                  <a:close/>
                  <a:moveTo>
                    <a:pt x="60638" y="94469"/>
                  </a:moveTo>
                  <a:lnTo>
                    <a:pt x="75360" y="102983"/>
                  </a:lnTo>
                  <a:lnTo>
                    <a:pt x="60712" y="111422"/>
                  </a:lnTo>
                  <a:lnTo>
                    <a:pt x="45990" y="102909"/>
                  </a:lnTo>
                  <a:lnTo>
                    <a:pt x="60638" y="94469"/>
                  </a:lnTo>
                  <a:close/>
                  <a:moveTo>
                    <a:pt x="91087" y="94544"/>
                  </a:moveTo>
                  <a:lnTo>
                    <a:pt x="105772" y="103020"/>
                  </a:lnTo>
                  <a:lnTo>
                    <a:pt x="91161" y="111460"/>
                  </a:lnTo>
                  <a:lnTo>
                    <a:pt x="76439" y="102983"/>
                  </a:lnTo>
                  <a:lnTo>
                    <a:pt x="91087" y="94544"/>
                  </a:lnTo>
                  <a:close/>
                  <a:moveTo>
                    <a:pt x="121498" y="94581"/>
                  </a:moveTo>
                  <a:lnTo>
                    <a:pt x="136221" y="103094"/>
                  </a:lnTo>
                  <a:lnTo>
                    <a:pt x="121610" y="111534"/>
                  </a:lnTo>
                  <a:lnTo>
                    <a:pt x="106887" y="103020"/>
                  </a:lnTo>
                  <a:lnTo>
                    <a:pt x="121498" y="94581"/>
                  </a:lnTo>
                  <a:close/>
                  <a:moveTo>
                    <a:pt x="151947" y="94655"/>
                  </a:moveTo>
                  <a:lnTo>
                    <a:pt x="166670" y="103132"/>
                  </a:lnTo>
                  <a:lnTo>
                    <a:pt x="152059" y="111571"/>
                  </a:lnTo>
                  <a:lnTo>
                    <a:pt x="137336" y="103094"/>
                  </a:lnTo>
                  <a:lnTo>
                    <a:pt x="151947" y="94655"/>
                  </a:lnTo>
                  <a:close/>
                  <a:moveTo>
                    <a:pt x="182396" y="94692"/>
                  </a:moveTo>
                  <a:lnTo>
                    <a:pt x="197118" y="103206"/>
                  </a:lnTo>
                  <a:lnTo>
                    <a:pt x="182470" y="111645"/>
                  </a:lnTo>
                  <a:lnTo>
                    <a:pt x="167785" y="103132"/>
                  </a:lnTo>
                  <a:lnTo>
                    <a:pt x="182396" y="94692"/>
                  </a:lnTo>
                  <a:close/>
                  <a:moveTo>
                    <a:pt x="212845" y="94767"/>
                  </a:moveTo>
                  <a:lnTo>
                    <a:pt x="227567" y="103243"/>
                  </a:lnTo>
                  <a:lnTo>
                    <a:pt x="212919" y="111683"/>
                  </a:lnTo>
                  <a:lnTo>
                    <a:pt x="198197" y="103206"/>
                  </a:lnTo>
                  <a:lnTo>
                    <a:pt x="212845" y="94767"/>
                  </a:lnTo>
                  <a:close/>
                  <a:moveTo>
                    <a:pt x="243293" y="94804"/>
                  </a:moveTo>
                  <a:lnTo>
                    <a:pt x="257979" y="103318"/>
                  </a:lnTo>
                  <a:lnTo>
                    <a:pt x="243368" y="111757"/>
                  </a:lnTo>
                  <a:lnTo>
                    <a:pt x="228645" y="103243"/>
                  </a:lnTo>
                  <a:lnTo>
                    <a:pt x="243293" y="94804"/>
                  </a:lnTo>
                  <a:close/>
                  <a:moveTo>
                    <a:pt x="15021" y="103169"/>
                  </a:moveTo>
                  <a:lnTo>
                    <a:pt x="29743" y="111683"/>
                  </a:lnTo>
                  <a:lnTo>
                    <a:pt x="15095" y="120122"/>
                  </a:lnTo>
                  <a:lnTo>
                    <a:pt x="410" y="111608"/>
                  </a:lnTo>
                  <a:lnTo>
                    <a:pt x="15021" y="103169"/>
                  </a:lnTo>
                  <a:close/>
                  <a:moveTo>
                    <a:pt x="45469" y="103243"/>
                  </a:moveTo>
                  <a:lnTo>
                    <a:pt x="60155" y="111720"/>
                  </a:lnTo>
                  <a:lnTo>
                    <a:pt x="45544" y="120159"/>
                  </a:lnTo>
                  <a:lnTo>
                    <a:pt x="30821" y="111683"/>
                  </a:lnTo>
                  <a:lnTo>
                    <a:pt x="45469" y="103243"/>
                  </a:lnTo>
                  <a:close/>
                  <a:moveTo>
                    <a:pt x="75881" y="103280"/>
                  </a:moveTo>
                  <a:lnTo>
                    <a:pt x="90603" y="111794"/>
                  </a:lnTo>
                  <a:lnTo>
                    <a:pt x="75993" y="120233"/>
                  </a:lnTo>
                  <a:lnTo>
                    <a:pt x="61270" y="111720"/>
                  </a:lnTo>
                  <a:lnTo>
                    <a:pt x="75881" y="103280"/>
                  </a:lnTo>
                  <a:close/>
                  <a:moveTo>
                    <a:pt x="106330" y="103355"/>
                  </a:moveTo>
                  <a:lnTo>
                    <a:pt x="121052" y="111831"/>
                  </a:lnTo>
                  <a:lnTo>
                    <a:pt x="106441" y="120271"/>
                  </a:lnTo>
                  <a:lnTo>
                    <a:pt x="91719" y="111794"/>
                  </a:lnTo>
                  <a:lnTo>
                    <a:pt x="106330" y="103355"/>
                  </a:lnTo>
                  <a:close/>
                  <a:moveTo>
                    <a:pt x="136779" y="103392"/>
                  </a:moveTo>
                  <a:lnTo>
                    <a:pt x="151501" y="111906"/>
                  </a:lnTo>
                  <a:lnTo>
                    <a:pt x="136890" y="120345"/>
                  </a:lnTo>
                  <a:lnTo>
                    <a:pt x="122168" y="111831"/>
                  </a:lnTo>
                  <a:lnTo>
                    <a:pt x="136779" y="103392"/>
                  </a:lnTo>
                  <a:close/>
                  <a:moveTo>
                    <a:pt x="167227" y="103466"/>
                  </a:moveTo>
                  <a:lnTo>
                    <a:pt x="181950" y="111943"/>
                  </a:lnTo>
                  <a:lnTo>
                    <a:pt x="167302" y="120382"/>
                  </a:lnTo>
                  <a:lnTo>
                    <a:pt x="152616" y="111906"/>
                  </a:lnTo>
                  <a:lnTo>
                    <a:pt x="167227" y="103466"/>
                  </a:lnTo>
                  <a:close/>
                  <a:moveTo>
                    <a:pt x="197676" y="103503"/>
                  </a:moveTo>
                  <a:lnTo>
                    <a:pt x="212361" y="112017"/>
                  </a:lnTo>
                  <a:lnTo>
                    <a:pt x="197750" y="120457"/>
                  </a:lnTo>
                  <a:lnTo>
                    <a:pt x="183028" y="111943"/>
                  </a:lnTo>
                  <a:lnTo>
                    <a:pt x="197676" y="103503"/>
                  </a:lnTo>
                  <a:close/>
                  <a:moveTo>
                    <a:pt x="228088" y="103578"/>
                  </a:moveTo>
                  <a:lnTo>
                    <a:pt x="242810" y="112054"/>
                  </a:lnTo>
                  <a:lnTo>
                    <a:pt x="228199" y="120494"/>
                  </a:lnTo>
                  <a:lnTo>
                    <a:pt x="213477" y="112017"/>
                  </a:lnTo>
                  <a:lnTo>
                    <a:pt x="228088" y="103578"/>
                  </a:lnTo>
                  <a:close/>
                  <a:moveTo>
                    <a:pt x="258536" y="103615"/>
                  </a:moveTo>
                  <a:lnTo>
                    <a:pt x="273259" y="112129"/>
                  </a:lnTo>
                  <a:lnTo>
                    <a:pt x="258648" y="120568"/>
                  </a:lnTo>
                  <a:lnTo>
                    <a:pt x="243925" y="112054"/>
                  </a:lnTo>
                  <a:lnTo>
                    <a:pt x="258536" y="103615"/>
                  </a:lnTo>
                  <a:close/>
                  <a:moveTo>
                    <a:pt x="30264" y="111980"/>
                  </a:moveTo>
                  <a:lnTo>
                    <a:pt x="44986" y="120494"/>
                  </a:lnTo>
                  <a:lnTo>
                    <a:pt x="30375" y="128933"/>
                  </a:lnTo>
                  <a:lnTo>
                    <a:pt x="15653" y="120419"/>
                  </a:lnTo>
                  <a:lnTo>
                    <a:pt x="30264" y="111980"/>
                  </a:lnTo>
                  <a:close/>
                  <a:moveTo>
                    <a:pt x="60712" y="112054"/>
                  </a:moveTo>
                  <a:lnTo>
                    <a:pt x="75435" y="120531"/>
                  </a:lnTo>
                  <a:lnTo>
                    <a:pt x="60824" y="129007"/>
                  </a:lnTo>
                  <a:lnTo>
                    <a:pt x="46101" y="120494"/>
                  </a:lnTo>
                  <a:lnTo>
                    <a:pt x="60712" y="112054"/>
                  </a:lnTo>
                  <a:close/>
                  <a:moveTo>
                    <a:pt x="91161" y="112092"/>
                  </a:moveTo>
                  <a:lnTo>
                    <a:pt x="105884" y="120605"/>
                  </a:lnTo>
                  <a:lnTo>
                    <a:pt x="91273" y="129045"/>
                  </a:lnTo>
                  <a:lnTo>
                    <a:pt x="76550" y="120531"/>
                  </a:lnTo>
                  <a:lnTo>
                    <a:pt x="91161" y="112092"/>
                  </a:lnTo>
                  <a:close/>
                  <a:moveTo>
                    <a:pt x="121610" y="112166"/>
                  </a:moveTo>
                  <a:lnTo>
                    <a:pt x="136332" y="120642"/>
                  </a:lnTo>
                  <a:lnTo>
                    <a:pt x="121684" y="129082"/>
                  </a:lnTo>
                  <a:lnTo>
                    <a:pt x="106999" y="120605"/>
                  </a:lnTo>
                  <a:lnTo>
                    <a:pt x="121610" y="112166"/>
                  </a:lnTo>
                  <a:close/>
                  <a:moveTo>
                    <a:pt x="152059" y="112203"/>
                  </a:moveTo>
                  <a:lnTo>
                    <a:pt x="166781" y="120717"/>
                  </a:lnTo>
                  <a:lnTo>
                    <a:pt x="152133" y="129156"/>
                  </a:lnTo>
                  <a:lnTo>
                    <a:pt x="137411" y="120642"/>
                  </a:lnTo>
                  <a:lnTo>
                    <a:pt x="152059" y="112203"/>
                  </a:lnTo>
                  <a:close/>
                  <a:moveTo>
                    <a:pt x="182470" y="112277"/>
                  </a:moveTo>
                  <a:lnTo>
                    <a:pt x="197193" y="120754"/>
                  </a:lnTo>
                  <a:lnTo>
                    <a:pt x="182582" y="129193"/>
                  </a:lnTo>
                  <a:lnTo>
                    <a:pt x="167859" y="120717"/>
                  </a:lnTo>
                  <a:lnTo>
                    <a:pt x="182470" y="112277"/>
                  </a:lnTo>
                  <a:close/>
                  <a:moveTo>
                    <a:pt x="212919" y="112315"/>
                  </a:moveTo>
                  <a:lnTo>
                    <a:pt x="227642" y="120828"/>
                  </a:lnTo>
                  <a:lnTo>
                    <a:pt x="213031" y="129268"/>
                  </a:lnTo>
                  <a:lnTo>
                    <a:pt x="198308" y="120754"/>
                  </a:lnTo>
                  <a:lnTo>
                    <a:pt x="212919" y="112315"/>
                  </a:lnTo>
                  <a:close/>
                  <a:moveTo>
                    <a:pt x="243368" y="112389"/>
                  </a:moveTo>
                  <a:lnTo>
                    <a:pt x="258090" y="120866"/>
                  </a:lnTo>
                  <a:lnTo>
                    <a:pt x="243479" y="129305"/>
                  </a:lnTo>
                  <a:lnTo>
                    <a:pt x="228757" y="120828"/>
                  </a:lnTo>
                  <a:lnTo>
                    <a:pt x="243368" y="112389"/>
                  </a:lnTo>
                  <a:close/>
                  <a:moveTo>
                    <a:pt x="15095" y="120754"/>
                  </a:moveTo>
                  <a:lnTo>
                    <a:pt x="29817" y="129268"/>
                  </a:lnTo>
                  <a:lnTo>
                    <a:pt x="15207" y="137707"/>
                  </a:lnTo>
                  <a:lnTo>
                    <a:pt x="484" y="129193"/>
                  </a:lnTo>
                  <a:lnTo>
                    <a:pt x="15095" y="120754"/>
                  </a:lnTo>
                  <a:close/>
                  <a:moveTo>
                    <a:pt x="45544" y="120828"/>
                  </a:moveTo>
                  <a:lnTo>
                    <a:pt x="60266" y="129305"/>
                  </a:lnTo>
                  <a:lnTo>
                    <a:pt x="45655" y="137744"/>
                  </a:lnTo>
                  <a:lnTo>
                    <a:pt x="30933" y="129268"/>
                  </a:lnTo>
                  <a:lnTo>
                    <a:pt x="45544" y="120828"/>
                  </a:lnTo>
                  <a:close/>
                  <a:moveTo>
                    <a:pt x="75993" y="120866"/>
                  </a:moveTo>
                  <a:lnTo>
                    <a:pt x="90715" y="129379"/>
                  </a:lnTo>
                  <a:lnTo>
                    <a:pt x="76104" y="137819"/>
                  </a:lnTo>
                  <a:lnTo>
                    <a:pt x="61382" y="129305"/>
                  </a:lnTo>
                  <a:lnTo>
                    <a:pt x="75993" y="120866"/>
                  </a:lnTo>
                  <a:close/>
                  <a:moveTo>
                    <a:pt x="106441" y="120903"/>
                  </a:moveTo>
                  <a:lnTo>
                    <a:pt x="121164" y="129416"/>
                  </a:lnTo>
                  <a:lnTo>
                    <a:pt x="106516" y="137856"/>
                  </a:lnTo>
                  <a:lnTo>
                    <a:pt x="91793" y="129379"/>
                  </a:lnTo>
                  <a:lnTo>
                    <a:pt x="106441" y="120903"/>
                  </a:lnTo>
                  <a:close/>
                  <a:moveTo>
                    <a:pt x="136890" y="120977"/>
                  </a:moveTo>
                  <a:lnTo>
                    <a:pt x="151575" y="129491"/>
                  </a:lnTo>
                  <a:lnTo>
                    <a:pt x="136964" y="137930"/>
                  </a:lnTo>
                  <a:lnTo>
                    <a:pt x="122242" y="129416"/>
                  </a:lnTo>
                  <a:lnTo>
                    <a:pt x="136890" y="120977"/>
                  </a:lnTo>
                  <a:close/>
                  <a:moveTo>
                    <a:pt x="167302" y="121014"/>
                  </a:moveTo>
                  <a:lnTo>
                    <a:pt x="182024" y="129528"/>
                  </a:lnTo>
                  <a:lnTo>
                    <a:pt x="167413" y="137967"/>
                  </a:lnTo>
                  <a:lnTo>
                    <a:pt x="152691" y="129491"/>
                  </a:lnTo>
                  <a:lnTo>
                    <a:pt x="167302" y="121014"/>
                  </a:lnTo>
                  <a:close/>
                  <a:moveTo>
                    <a:pt x="197750" y="121089"/>
                  </a:moveTo>
                  <a:lnTo>
                    <a:pt x="212473" y="129565"/>
                  </a:lnTo>
                  <a:lnTo>
                    <a:pt x="197862" y="138042"/>
                  </a:lnTo>
                  <a:lnTo>
                    <a:pt x="183139" y="129528"/>
                  </a:lnTo>
                  <a:lnTo>
                    <a:pt x="197750" y="121089"/>
                  </a:lnTo>
                  <a:close/>
                  <a:moveTo>
                    <a:pt x="228199" y="121126"/>
                  </a:moveTo>
                  <a:lnTo>
                    <a:pt x="242922" y="129639"/>
                  </a:lnTo>
                  <a:lnTo>
                    <a:pt x="228311" y="138079"/>
                  </a:lnTo>
                  <a:lnTo>
                    <a:pt x="213588" y="129565"/>
                  </a:lnTo>
                  <a:lnTo>
                    <a:pt x="228199" y="121126"/>
                  </a:lnTo>
                  <a:close/>
                  <a:moveTo>
                    <a:pt x="258648" y="121200"/>
                  </a:moveTo>
                  <a:lnTo>
                    <a:pt x="273370" y="129677"/>
                  </a:lnTo>
                  <a:lnTo>
                    <a:pt x="258722" y="138116"/>
                  </a:lnTo>
                  <a:lnTo>
                    <a:pt x="244000" y="129639"/>
                  </a:lnTo>
                  <a:lnTo>
                    <a:pt x="258648" y="121200"/>
                  </a:lnTo>
                  <a:close/>
                  <a:moveTo>
                    <a:pt x="30375" y="129565"/>
                  </a:moveTo>
                  <a:lnTo>
                    <a:pt x="45098" y="138079"/>
                  </a:lnTo>
                  <a:lnTo>
                    <a:pt x="30487" y="146518"/>
                  </a:lnTo>
                  <a:lnTo>
                    <a:pt x="15764" y="138004"/>
                  </a:lnTo>
                  <a:lnTo>
                    <a:pt x="30375" y="129565"/>
                  </a:lnTo>
                  <a:close/>
                  <a:moveTo>
                    <a:pt x="60824" y="129639"/>
                  </a:moveTo>
                  <a:lnTo>
                    <a:pt x="75546" y="138116"/>
                  </a:lnTo>
                  <a:lnTo>
                    <a:pt x="60898" y="146555"/>
                  </a:lnTo>
                  <a:lnTo>
                    <a:pt x="46213" y="138079"/>
                  </a:lnTo>
                  <a:lnTo>
                    <a:pt x="60824" y="129639"/>
                  </a:lnTo>
                  <a:close/>
                  <a:moveTo>
                    <a:pt x="91273" y="129677"/>
                  </a:moveTo>
                  <a:lnTo>
                    <a:pt x="105995" y="138190"/>
                  </a:lnTo>
                  <a:lnTo>
                    <a:pt x="91347" y="146630"/>
                  </a:lnTo>
                  <a:lnTo>
                    <a:pt x="76625" y="138116"/>
                  </a:lnTo>
                  <a:lnTo>
                    <a:pt x="91273" y="129677"/>
                  </a:lnTo>
                  <a:close/>
                  <a:moveTo>
                    <a:pt x="121684" y="129751"/>
                  </a:moveTo>
                  <a:lnTo>
                    <a:pt x="136407" y="138228"/>
                  </a:lnTo>
                  <a:lnTo>
                    <a:pt x="121796" y="146667"/>
                  </a:lnTo>
                  <a:lnTo>
                    <a:pt x="107073" y="138190"/>
                  </a:lnTo>
                  <a:lnTo>
                    <a:pt x="121684" y="129751"/>
                  </a:lnTo>
                  <a:close/>
                  <a:moveTo>
                    <a:pt x="152133" y="129788"/>
                  </a:moveTo>
                  <a:lnTo>
                    <a:pt x="166856" y="138302"/>
                  </a:lnTo>
                  <a:lnTo>
                    <a:pt x="152245" y="146741"/>
                  </a:lnTo>
                  <a:lnTo>
                    <a:pt x="137522" y="138228"/>
                  </a:lnTo>
                  <a:lnTo>
                    <a:pt x="152133" y="129788"/>
                  </a:lnTo>
                  <a:close/>
                  <a:moveTo>
                    <a:pt x="182582" y="129863"/>
                  </a:moveTo>
                  <a:lnTo>
                    <a:pt x="197304" y="138339"/>
                  </a:lnTo>
                  <a:lnTo>
                    <a:pt x="182693" y="146778"/>
                  </a:lnTo>
                  <a:lnTo>
                    <a:pt x="167971" y="138302"/>
                  </a:lnTo>
                  <a:lnTo>
                    <a:pt x="182582" y="129863"/>
                  </a:lnTo>
                  <a:close/>
                  <a:moveTo>
                    <a:pt x="213031" y="129900"/>
                  </a:moveTo>
                  <a:lnTo>
                    <a:pt x="227753" y="138413"/>
                  </a:lnTo>
                  <a:lnTo>
                    <a:pt x="213105" y="146853"/>
                  </a:lnTo>
                  <a:lnTo>
                    <a:pt x="198420" y="138339"/>
                  </a:lnTo>
                  <a:lnTo>
                    <a:pt x="213031" y="129900"/>
                  </a:lnTo>
                  <a:close/>
                  <a:moveTo>
                    <a:pt x="243479" y="129974"/>
                  </a:moveTo>
                  <a:lnTo>
                    <a:pt x="258202" y="138451"/>
                  </a:lnTo>
                  <a:lnTo>
                    <a:pt x="243554" y="146890"/>
                  </a:lnTo>
                  <a:lnTo>
                    <a:pt x="228831" y="138413"/>
                  </a:lnTo>
                  <a:lnTo>
                    <a:pt x="243479" y="129974"/>
                  </a:lnTo>
                  <a:close/>
                  <a:moveTo>
                    <a:pt x="15207" y="138339"/>
                  </a:moveTo>
                  <a:lnTo>
                    <a:pt x="29929" y="146816"/>
                  </a:lnTo>
                  <a:lnTo>
                    <a:pt x="15281" y="155255"/>
                  </a:lnTo>
                  <a:lnTo>
                    <a:pt x="596" y="146778"/>
                  </a:lnTo>
                  <a:lnTo>
                    <a:pt x="15207" y="138339"/>
                  </a:lnTo>
                  <a:close/>
                  <a:moveTo>
                    <a:pt x="45655" y="138376"/>
                  </a:moveTo>
                  <a:lnTo>
                    <a:pt x="60378" y="146890"/>
                  </a:lnTo>
                  <a:lnTo>
                    <a:pt x="45730" y="155329"/>
                  </a:lnTo>
                  <a:lnTo>
                    <a:pt x="31007" y="146816"/>
                  </a:lnTo>
                  <a:lnTo>
                    <a:pt x="45655" y="138376"/>
                  </a:lnTo>
                  <a:close/>
                  <a:moveTo>
                    <a:pt x="76104" y="138451"/>
                  </a:moveTo>
                  <a:lnTo>
                    <a:pt x="90789" y="146927"/>
                  </a:lnTo>
                  <a:lnTo>
                    <a:pt x="76178" y="155367"/>
                  </a:lnTo>
                  <a:lnTo>
                    <a:pt x="61456" y="146890"/>
                  </a:lnTo>
                  <a:lnTo>
                    <a:pt x="76104" y="138451"/>
                  </a:lnTo>
                  <a:close/>
                  <a:moveTo>
                    <a:pt x="106516" y="138488"/>
                  </a:moveTo>
                  <a:lnTo>
                    <a:pt x="121238" y="147002"/>
                  </a:lnTo>
                  <a:lnTo>
                    <a:pt x="106627" y="155441"/>
                  </a:lnTo>
                  <a:lnTo>
                    <a:pt x="91905" y="146927"/>
                  </a:lnTo>
                  <a:lnTo>
                    <a:pt x="106516" y="138488"/>
                  </a:lnTo>
                  <a:close/>
                  <a:moveTo>
                    <a:pt x="136964" y="138562"/>
                  </a:moveTo>
                  <a:lnTo>
                    <a:pt x="151687" y="147039"/>
                  </a:lnTo>
                  <a:lnTo>
                    <a:pt x="137076" y="155478"/>
                  </a:lnTo>
                  <a:lnTo>
                    <a:pt x="122353" y="147002"/>
                  </a:lnTo>
                  <a:lnTo>
                    <a:pt x="136964" y="138562"/>
                  </a:lnTo>
                  <a:close/>
                  <a:moveTo>
                    <a:pt x="167413" y="138599"/>
                  </a:moveTo>
                  <a:lnTo>
                    <a:pt x="182136" y="147113"/>
                  </a:lnTo>
                  <a:lnTo>
                    <a:pt x="167525" y="155552"/>
                  </a:lnTo>
                  <a:lnTo>
                    <a:pt x="152802" y="147039"/>
                  </a:lnTo>
                  <a:lnTo>
                    <a:pt x="167413" y="138599"/>
                  </a:lnTo>
                  <a:close/>
                  <a:moveTo>
                    <a:pt x="197862" y="138674"/>
                  </a:moveTo>
                  <a:lnTo>
                    <a:pt x="212584" y="147150"/>
                  </a:lnTo>
                  <a:lnTo>
                    <a:pt x="197936" y="155590"/>
                  </a:lnTo>
                  <a:lnTo>
                    <a:pt x="183214" y="147113"/>
                  </a:lnTo>
                  <a:lnTo>
                    <a:pt x="197862" y="138674"/>
                  </a:lnTo>
                  <a:close/>
                  <a:moveTo>
                    <a:pt x="228311" y="138711"/>
                  </a:moveTo>
                  <a:lnTo>
                    <a:pt x="242996" y="147225"/>
                  </a:lnTo>
                  <a:lnTo>
                    <a:pt x="228385" y="155664"/>
                  </a:lnTo>
                  <a:lnTo>
                    <a:pt x="213663" y="147150"/>
                  </a:lnTo>
                  <a:lnTo>
                    <a:pt x="228311" y="138711"/>
                  </a:lnTo>
                  <a:close/>
                  <a:moveTo>
                    <a:pt x="258722" y="138785"/>
                  </a:moveTo>
                  <a:lnTo>
                    <a:pt x="273445" y="147262"/>
                  </a:lnTo>
                  <a:lnTo>
                    <a:pt x="258834" y="155701"/>
                  </a:lnTo>
                  <a:lnTo>
                    <a:pt x="244111" y="147225"/>
                  </a:lnTo>
                  <a:lnTo>
                    <a:pt x="258722" y="138785"/>
                  </a:lnTo>
                  <a:close/>
                  <a:moveTo>
                    <a:pt x="18367" y="0"/>
                  </a:moveTo>
                  <a:lnTo>
                    <a:pt x="29148" y="6209"/>
                  </a:lnTo>
                  <a:lnTo>
                    <a:pt x="14537" y="14686"/>
                  </a:lnTo>
                  <a:lnTo>
                    <a:pt x="1" y="6283"/>
                  </a:lnTo>
                  <a:lnTo>
                    <a:pt x="1" y="6915"/>
                  </a:lnTo>
                  <a:lnTo>
                    <a:pt x="13980" y="14983"/>
                  </a:lnTo>
                  <a:lnTo>
                    <a:pt x="1" y="23051"/>
                  </a:lnTo>
                  <a:lnTo>
                    <a:pt x="1" y="23683"/>
                  </a:lnTo>
                  <a:lnTo>
                    <a:pt x="14537" y="15318"/>
                  </a:lnTo>
                  <a:lnTo>
                    <a:pt x="29260" y="23794"/>
                  </a:lnTo>
                  <a:lnTo>
                    <a:pt x="14649" y="32234"/>
                  </a:lnTo>
                  <a:lnTo>
                    <a:pt x="1" y="23794"/>
                  </a:lnTo>
                  <a:lnTo>
                    <a:pt x="1" y="24426"/>
                  </a:lnTo>
                  <a:lnTo>
                    <a:pt x="14091" y="32568"/>
                  </a:lnTo>
                  <a:lnTo>
                    <a:pt x="1" y="40673"/>
                  </a:lnTo>
                  <a:lnTo>
                    <a:pt x="1" y="41305"/>
                  </a:lnTo>
                  <a:lnTo>
                    <a:pt x="14649" y="32866"/>
                  </a:lnTo>
                  <a:lnTo>
                    <a:pt x="29334" y="41379"/>
                  </a:lnTo>
                  <a:lnTo>
                    <a:pt x="14723" y="49819"/>
                  </a:lnTo>
                  <a:lnTo>
                    <a:pt x="1" y="41305"/>
                  </a:lnTo>
                  <a:lnTo>
                    <a:pt x="1" y="41937"/>
                  </a:lnTo>
                  <a:lnTo>
                    <a:pt x="14166" y="50153"/>
                  </a:lnTo>
                  <a:lnTo>
                    <a:pt x="1" y="58332"/>
                  </a:lnTo>
                  <a:lnTo>
                    <a:pt x="1" y="59485"/>
                  </a:lnTo>
                  <a:lnTo>
                    <a:pt x="14277" y="67701"/>
                  </a:lnTo>
                  <a:lnTo>
                    <a:pt x="1" y="75955"/>
                  </a:lnTo>
                  <a:lnTo>
                    <a:pt x="1" y="76996"/>
                  </a:lnTo>
                  <a:lnTo>
                    <a:pt x="14351" y="85286"/>
                  </a:lnTo>
                  <a:lnTo>
                    <a:pt x="1" y="93577"/>
                  </a:lnTo>
                  <a:lnTo>
                    <a:pt x="1" y="94506"/>
                  </a:lnTo>
                  <a:lnTo>
                    <a:pt x="14463" y="102871"/>
                  </a:lnTo>
                  <a:lnTo>
                    <a:pt x="1" y="111199"/>
                  </a:lnTo>
                  <a:lnTo>
                    <a:pt x="1" y="112017"/>
                  </a:lnTo>
                  <a:lnTo>
                    <a:pt x="14574" y="120419"/>
                  </a:lnTo>
                  <a:lnTo>
                    <a:pt x="1" y="128859"/>
                  </a:lnTo>
                  <a:lnTo>
                    <a:pt x="1" y="129565"/>
                  </a:lnTo>
                  <a:lnTo>
                    <a:pt x="14649" y="138004"/>
                  </a:lnTo>
                  <a:lnTo>
                    <a:pt x="38" y="146444"/>
                  </a:lnTo>
                  <a:lnTo>
                    <a:pt x="1" y="146444"/>
                  </a:lnTo>
                  <a:lnTo>
                    <a:pt x="1" y="147113"/>
                  </a:lnTo>
                  <a:lnTo>
                    <a:pt x="38" y="147076"/>
                  </a:lnTo>
                  <a:lnTo>
                    <a:pt x="14760" y="155590"/>
                  </a:lnTo>
                  <a:lnTo>
                    <a:pt x="6767" y="160200"/>
                  </a:lnTo>
                  <a:lnTo>
                    <a:pt x="7845" y="160200"/>
                  </a:lnTo>
                  <a:lnTo>
                    <a:pt x="15281" y="155924"/>
                  </a:lnTo>
                  <a:lnTo>
                    <a:pt x="22754" y="160200"/>
                  </a:lnTo>
                  <a:lnTo>
                    <a:pt x="23832" y="160200"/>
                  </a:lnTo>
                  <a:lnTo>
                    <a:pt x="15839" y="155590"/>
                  </a:lnTo>
                  <a:lnTo>
                    <a:pt x="30487" y="147150"/>
                  </a:lnTo>
                  <a:lnTo>
                    <a:pt x="45172" y="155627"/>
                  </a:lnTo>
                  <a:lnTo>
                    <a:pt x="37290" y="160200"/>
                  </a:lnTo>
                  <a:lnTo>
                    <a:pt x="38406" y="160200"/>
                  </a:lnTo>
                  <a:lnTo>
                    <a:pt x="45730" y="155961"/>
                  </a:lnTo>
                  <a:lnTo>
                    <a:pt x="53091" y="160200"/>
                  </a:lnTo>
                  <a:lnTo>
                    <a:pt x="54169" y="160200"/>
                  </a:lnTo>
                  <a:lnTo>
                    <a:pt x="46287" y="155627"/>
                  </a:lnTo>
                  <a:lnTo>
                    <a:pt x="60898" y="147187"/>
                  </a:lnTo>
                  <a:lnTo>
                    <a:pt x="75621" y="155701"/>
                  </a:lnTo>
                  <a:lnTo>
                    <a:pt x="67851" y="160200"/>
                  </a:lnTo>
                  <a:lnTo>
                    <a:pt x="68929" y="160200"/>
                  </a:lnTo>
                  <a:lnTo>
                    <a:pt x="76178" y="155999"/>
                  </a:lnTo>
                  <a:lnTo>
                    <a:pt x="83428" y="160200"/>
                  </a:lnTo>
                  <a:lnTo>
                    <a:pt x="84543" y="160200"/>
                  </a:lnTo>
                  <a:lnTo>
                    <a:pt x="76736" y="155701"/>
                  </a:lnTo>
                  <a:lnTo>
                    <a:pt x="91347" y="147262"/>
                  </a:lnTo>
                  <a:lnTo>
                    <a:pt x="106070" y="155738"/>
                  </a:lnTo>
                  <a:lnTo>
                    <a:pt x="98374" y="160200"/>
                  </a:lnTo>
                  <a:lnTo>
                    <a:pt x="99489" y="160200"/>
                  </a:lnTo>
                  <a:lnTo>
                    <a:pt x="106627" y="156073"/>
                  </a:lnTo>
                  <a:lnTo>
                    <a:pt x="113765" y="160200"/>
                  </a:lnTo>
                  <a:lnTo>
                    <a:pt x="114881" y="160200"/>
                  </a:lnTo>
                  <a:lnTo>
                    <a:pt x="107185" y="155738"/>
                  </a:lnTo>
                  <a:lnTo>
                    <a:pt x="121796" y="147299"/>
                  </a:lnTo>
                  <a:lnTo>
                    <a:pt x="136518" y="155813"/>
                  </a:lnTo>
                  <a:lnTo>
                    <a:pt x="128897" y="160200"/>
                  </a:lnTo>
                  <a:lnTo>
                    <a:pt x="130012" y="160200"/>
                  </a:lnTo>
                  <a:lnTo>
                    <a:pt x="137076" y="156110"/>
                  </a:lnTo>
                  <a:lnTo>
                    <a:pt x="144103" y="160200"/>
                  </a:lnTo>
                  <a:lnTo>
                    <a:pt x="145218" y="160200"/>
                  </a:lnTo>
                  <a:lnTo>
                    <a:pt x="137634" y="155813"/>
                  </a:lnTo>
                  <a:lnTo>
                    <a:pt x="152245" y="147373"/>
                  </a:lnTo>
                  <a:lnTo>
                    <a:pt x="166967" y="155850"/>
                  </a:lnTo>
                  <a:lnTo>
                    <a:pt x="159457" y="160200"/>
                  </a:lnTo>
                  <a:lnTo>
                    <a:pt x="160535" y="160200"/>
                  </a:lnTo>
                  <a:lnTo>
                    <a:pt x="167525" y="156184"/>
                  </a:lnTo>
                  <a:lnTo>
                    <a:pt x="174477" y="160200"/>
                  </a:lnTo>
                  <a:lnTo>
                    <a:pt x="175555" y="160200"/>
                  </a:lnTo>
                  <a:lnTo>
                    <a:pt x="168045" y="155850"/>
                  </a:lnTo>
                  <a:lnTo>
                    <a:pt x="182693" y="147410"/>
                  </a:lnTo>
                  <a:lnTo>
                    <a:pt x="197379" y="155924"/>
                  </a:lnTo>
                  <a:lnTo>
                    <a:pt x="189980" y="160200"/>
                  </a:lnTo>
                  <a:lnTo>
                    <a:pt x="191096" y="160200"/>
                  </a:lnTo>
                  <a:lnTo>
                    <a:pt x="197936" y="156222"/>
                  </a:lnTo>
                  <a:lnTo>
                    <a:pt x="204814" y="160200"/>
                  </a:lnTo>
                  <a:lnTo>
                    <a:pt x="205930" y="160200"/>
                  </a:lnTo>
                  <a:lnTo>
                    <a:pt x="198494" y="155924"/>
                  </a:lnTo>
                  <a:lnTo>
                    <a:pt x="213105" y="147485"/>
                  </a:lnTo>
                  <a:lnTo>
                    <a:pt x="227827" y="155961"/>
                  </a:lnTo>
                  <a:lnTo>
                    <a:pt x="220503" y="160200"/>
                  </a:lnTo>
                  <a:lnTo>
                    <a:pt x="221619" y="160200"/>
                  </a:lnTo>
                  <a:lnTo>
                    <a:pt x="228385" y="156296"/>
                  </a:lnTo>
                  <a:lnTo>
                    <a:pt x="235151" y="160200"/>
                  </a:lnTo>
                  <a:lnTo>
                    <a:pt x="236267" y="160200"/>
                  </a:lnTo>
                  <a:lnTo>
                    <a:pt x="228943" y="155961"/>
                  </a:lnTo>
                  <a:lnTo>
                    <a:pt x="243554" y="147522"/>
                  </a:lnTo>
                  <a:lnTo>
                    <a:pt x="258276" y="156036"/>
                  </a:lnTo>
                  <a:lnTo>
                    <a:pt x="251064" y="160200"/>
                  </a:lnTo>
                  <a:lnTo>
                    <a:pt x="252142" y="160200"/>
                  </a:lnTo>
                  <a:lnTo>
                    <a:pt x="258834" y="156333"/>
                  </a:lnTo>
                  <a:lnTo>
                    <a:pt x="265489" y="160200"/>
                  </a:lnTo>
                  <a:lnTo>
                    <a:pt x="266604" y="160200"/>
                  </a:lnTo>
                  <a:lnTo>
                    <a:pt x="259392" y="156036"/>
                  </a:lnTo>
                  <a:lnTo>
                    <a:pt x="274002" y="147596"/>
                  </a:lnTo>
                  <a:lnTo>
                    <a:pt x="285528" y="154251"/>
                  </a:lnTo>
                  <a:lnTo>
                    <a:pt x="285528" y="153619"/>
                  </a:lnTo>
                  <a:lnTo>
                    <a:pt x="274560" y="147262"/>
                  </a:lnTo>
                  <a:lnTo>
                    <a:pt x="285528" y="140942"/>
                  </a:lnTo>
                  <a:lnTo>
                    <a:pt x="285528" y="140310"/>
                  </a:lnTo>
                  <a:lnTo>
                    <a:pt x="274002" y="146964"/>
                  </a:lnTo>
                  <a:lnTo>
                    <a:pt x="259280" y="138451"/>
                  </a:lnTo>
                  <a:lnTo>
                    <a:pt x="273891" y="130011"/>
                  </a:lnTo>
                  <a:lnTo>
                    <a:pt x="285528" y="136703"/>
                  </a:lnTo>
                  <a:lnTo>
                    <a:pt x="285528" y="136071"/>
                  </a:lnTo>
                  <a:lnTo>
                    <a:pt x="274449" y="129677"/>
                  </a:lnTo>
                  <a:lnTo>
                    <a:pt x="285528" y="123319"/>
                  </a:lnTo>
                  <a:lnTo>
                    <a:pt x="285528" y="122650"/>
                  </a:lnTo>
                  <a:lnTo>
                    <a:pt x="273891" y="129379"/>
                  </a:lnTo>
                  <a:lnTo>
                    <a:pt x="259206" y="120866"/>
                  </a:lnTo>
                  <a:lnTo>
                    <a:pt x="273817" y="112426"/>
                  </a:lnTo>
                  <a:lnTo>
                    <a:pt x="285528" y="119193"/>
                  </a:lnTo>
                  <a:lnTo>
                    <a:pt x="285528" y="118560"/>
                  </a:lnTo>
                  <a:lnTo>
                    <a:pt x="274374" y="112129"/>
                  </a:lnTo>
                  <a:lnTo>
                    <a:pt x="285528" y="105660"/>
                  </a:lnTo>
                  <a:lnTo>
                    <a:pt x="285528" y="105028"/>
                  </a:lnTo>
                  <a:lnTo>
                    <a:pt x="273817" y="111794"/>
                  </a:lnTo>
                  <a:lnTo>
                    <a:pt x="259094" y="103318"/>
                  </a:lnTo>
                  <a:lnTo>
                    <a:pt x="273705" y="94878"/>
                  </a:lnTo>
                  <a:lnTo>
                    <a:pt x="285528" y="101682"/>
                  </a:lnTo>
                  <a:lnTo>
                    <a:pt x="285528" y="101050"/>
                  </a:lnTo>
                  <a:lnTo>
                    <a:pt x="274263" y="94544"/>
                  </a:lnTo>
                  <a:lnTo>
                    <a:pt x="285528" y="88037"/>
                  </a:lnTo>
                  <a:lnTo>
                    <a:pt x="285528" y="87405"/>
                  </a:lnTo>
                  <a:lnTo>
                    <a:pt x="273705" y="94209"/>
                  </a:lnTo>
                  <a:lnTo>
                    <a:pt x="258983" y="85732"/>
                  </a:lnTo>
                  <a:lnTo>
                    <a:pt x="273631" y="77293"/>
                  </a:lnTo>
                  <a:lnTo>
                    <a:pt x="285528" y="84171"/>
                  </a:lnTo>
                  <a:lnTo>
                    <a:pt x="285528" y="83539"/>
                  </a:lnTo>
                  <a:lnTo>
                    <a:pt x="274188" y="76958"/>
                  </a:lnTo>
                  <a:lnTo>
                    <a:pt x="285528" y="70415"/>
                  </a:lnTo>
                  <a:lnTo>
                    <a:pt x="285528" y="69783"/>
                  </a:lnTo>
                  <a:lnTo>
                    <a:pt x="273631" y="76661"/>
                  </a:lnTo>
                  <a:lnTo>
                    <a:pt x="258908" y="68147"/>
                  </a:lnTo>
                  <a:lnTo>
                    <a:pt x="273519" y="59708"/>
                  </a:lnTo>
                  <a:lnTo>
                    <a:pt x="285528" y="66623"/>
                  </a:lnTo>
                  <a:lnTo>
                    <a:pt x="285528" y="65991"/>
                  </a:lnTo>
                  <a:lnTo>
                    <a:pt x="274077" y="59373"/>
                  </a:lnTo>
                  <a:lnTo>
                    <a:pt x="285528" y="52793"/>
                  </a:lnTo>
                  <a:lnTo>
                    <a:pt x="285528" y="52161"/>
                  </a:lnTo>
                  <a:lnTo>
                    <a:pt x="273519" y="59076"/>
                  </a:lnTo>
                  <a:lnTo>
                    <a:pt x="258797" y="50562"/>
                  </a:lnTo>
                  <a:lnTo>
                    <a:pt x="273445" y="42123"/>
                  </a:lnTo>
                  <a:lnTo>
                    <a:pt x="285528" y="49112"/>
                  </a:lnTo>
                  <a:lnTo>
                    <a:pt x="285528" y="48480"/>
                  </a:lnTo>
                  <a:lnTo>
                    <a:pt x="273965" y="41825"/>
                  </a:lnTo>
                  <a:lnTo>
                    <a:pt x="285528" y="35133"/>
                  </a:lnTo>
                  <a:lnTo>
                    <a:pt x="285528" y="34501"/>
                  </a:lnTo>
                  <a:lnTo>
                    <a:pt x="273445" y="41491"/>
                  </a:lnTo>
                  <a:lnTo>
                    <a:pt x="258722" y="33014"/>
                  </a:lnTo>
                  <a:lnTo>
                    <a:pt x="273333" y="24575"/>
                  </a:lnTo>
                  <a:lnTo>
                    <a:pt x="285528" y="31602"/>
                  </a:lnTo>
                  <a:lnTo>
                    <a:pt x="285528" y="30969"/>
                  </a:lnTo>
                  <a:lnTo>
                    <a:pt x="273891" y="24240"/>
                  </a:lnTo>
                  <a:lnTo>
                    <a:pt x="285528" y="17511"/>
                  </a:lnTo>
                  <a:lnTo>
                    <a:pt x="285528" y="16879"/>
                  </a:lnTo>
                  <a:lnTo>
                    <a:pt x="273333" y="23906"/>
                  </a:lnTo>
                  <a:lnTo>
                    <a:pt x="258611" y="15429"/>
                  </a:lnTo>
                  <a:lnTo>
                    <a:pt x="273259" y="6990"/>
                  </a:lnTo>
                  <a:lnTo>
                    <a:pt x="285528" y="14091"/>
                  </a:lnTo>
                  <a:lnTo>
                    <a:pt x="285528" y="13459"/>
                  </a:lnTo>
                  <a:lnTo>
                    <a:pt x="273779" y="6655"/>
                  </a:lnTo>
                  <a:lnTo>
                    <a:pt x="285342" y="0"/>
                  </a:lnTo>
                  <a:lnTo>
                    <a:pt x="284226" y="0"/>
                  </a:lnTo>
                  <a:lnTo>
                    <a:pt x="273259" y="6358"/>
                  </a:lnTo>
                  <a:lnTo>
                    <a:pt x="262254" y="0"/>
                  </a:lnTo>
                  <a:lnTo>
                    <a:pt x="261139" y="0"/>
                  </a:lnTo>
                  <a:lnTo>
                    <a:pt x="272701" y="6655"/>
                  </a:lnTo>
                  <a:lnTo>
                    <a:pt x="258053" y="15095"/>
                  </a:lnTo>
                  <a:lnTo>
                    <a:pt x="243368" y="6618"/>
                  </a:lnTo>
                  <a:lnTo>
                    <a:pt x="254781" y="0"/>
                  </a:lnTo>
                  <a:lnTo>
                    <a:pt x="253703" y="0"/>
                  </a:lnTo>
                  <a:lnTo>
                    <a:pt x="242810" y="6283"/>
                  </a:lnTo>
                  <a:lnTo>
                    <a:pt x="231917" y="0"/>
                  </a:lnTo>
                  <a:lnTo>
                    <a:pt x="230802" y="0"/>
                  </a:lnTo>
                  <a:lnTo>
                    <a:pt x="242252" y="6618"/>
                  </a:lnTo>
                  <a:lnTo>
                    <a:pt x="227642" y="15057"/>
                  </a:lnTo>
                  <a:lnTo>
                    <a:pt x="212919" y="6544"/>
                  </a:lnTo>
                  <a:lnTo>
                    <a:pt x="224258" y="0"/>
                  </a:lnTo>
                  <a:lnTo>
                    <a:pt x="223143" y="0"/>
                  </a:lnTo>
                  <a:lnTo>
                    <a:pt x="212361" y="6246"/>
                  </a:lnTo>
                  <a:lnTo>
                    <a:pt x="201543" y="0"/>
                  </a:lnTo>
                  <a:lnTo>
                    <a:pt x="200464" y="0"/>
                  </a:lnTo>
                  <a:lnTo>
                    <a:pt x="211804" y="6544"/>
                  </a:lnTo>
                  <a:lnTo>
                    <a:pt x="197193" y="14983"/>
                  </a:lnTo>
                  <a:lnTo>
                    <a:pt x="182470" y="6506"/>
                  </a:lnTo>
                  <a:lnTo>
                    <a:pt x="193735" y="0"/>
                  </a:lnTo>
                  <a:lnTo>
                    <a:pt x="192620" y="0"/>
                  </a:lnTo>
                  <a:lnTo>
                    <a:pt x="181913" y="6172"/>
                  </a:lnTo>
                  <a:lnTo>
                    <a:pt x="171205" y="0"/>
                  </a:lnTo>
                  <a:lnTo>
                    <a:pt x="170127" y="0"/>
                  </a:lnTo>
                  <a:lnTo>
                    <a:pt x="181355" y="6506"/>
                  </a:lnTo>
                  <a:lnTo>
                    <a:pt x="166744" y="14946"/>
                  </a:lnTo>
                  <a:lnTo>
                    <a:pt x="152022" y="6432"/>
                  </a:lnTo>
                  <a:lnTo>
                    <a:pt x="163175" y="0"/>
                  </a:lnTo>
                  <a:lnTo>
                    <a:pt x="162097" y="0"/>
                  </a:lnTo>
                  <a:lnTo>
                    <a:pt x="151464" y="6135"/>
                  </a:lnTo>
                  <a:lnTo>
                    <a:pt x="140868" y="0"/>
                  </a:lnTo>
                  <a:lnTo>
                    <a:pt x="139753" y="0"/>
                  </a:lnTo>
                  <a:lnTo>
                    <a:pt x="150906" y="6432"/>
                  </a:lnTo>
                  <a:lnTo>
                    <a:pt x="136295" y="14871"/>
                  </a:lnTo>
                  <a:lnTo>
                    <a:pt x="121573" y="6395"/>
                  </a:lnTo>
                  <a:lnTo>
                    <a:pt x="132652" y="0"/>
                  </a:lnTo>
                  <a:lnTo>
                    <a:pt x="131536" y="0"/>
                  </a:lnTo>
                  <a:lnTo>
                    <a:pt x="121052" y="6060"/>
                  </a:lnTo>
                  <a:lnTo>
                    <a:pt x="110531" y="0"/>
                  </a:lnTo>
                  <a:lnTo>
                    <a:pt x="109416" y="0"/>
                  </a:lnTo>
                  <a:lnTo>
                    <a:pt x="120495" y="6395"/>
                  </a:lnTo>
                  <a:lnTo>
                    <a:pt x="105846" y="14834"/>
                  </a:lnTo>
                  <a:lnTo>
                    <a:pt x="91161" y="6321"/>
                  </a:lnTo>
                  <a:lnTo>
                    <a:pt x="102129" y="0"/>
                  </a:lnTo>
                  <a:lnTo>
                    <a:pt x="101013" y="0"/>
                  </a:lnTo>
                  <a:lnTo>
                    <a:pt x="90603" y="6023"/>
                  </a:lnTo>
                  <a:lnTo>
                    <a:pt x="80156" y="0"/>
                  </a:lnTo>
                  <a:lnTo>
                    <a:pt x="79078" y="0"/>
                  </a:lnTo>
                  <a:lnTo>
                    <a:pt x="90046" y="6321"/>
                  </a:lnTo>
                  <a:lnTo>
                    <a:pt x="75435" y="14760"/>
                  </a:lnTo>
                  <a:lnTo>
                    <a:pt x="60712" y="6283"/>
                  </a:lnTo>
                  <a:lnTo>
                    <a:pt x="71568" y="0"/>
                  </a:lnTo>
                  <a:lnTo>
                    <a:pt x="70490" y="0"/>
                  </a:lnTo>
                  <a:lnTo>
                    <a:pt x="60155" y="5949"/>
                  </a:lnTo>
                  <a:lnTo>
                    <a:pt x="49819" y="0"/>
                  </a:lnTo>
                  <a:lnTo>
                    <a:pt x="48741" y="0"/>
                  </a:lnTo>
                  <a:lnTo>
                    <a:pt x="59597" y="6283"/>
                  </a:lnTo>
                  <a:lnTo>
                    <a:pt x="44986" y="14723"/>
                  </a:lnTo>
                  <a:lnTo>
                    <a:pt x="30264" y="6209"/>
                  </a:lnTo>
                  <a:lnTo>
                    <a:pt x="41045" y="0"/>
                  </a:lnTo>
                  <a:lnTo>
                    <a:pt x="39930" y="0"/>
                  </a:lnTo>
                  <a:lnTo>
                    <a:pt x="29706" y="5912"/>
                  </a:lnTo>
                  <a:lnTo>
                    <a:pt x="1948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04" name="Google Shape;3904;p24"/>
          <p:cNvSpPr txBox="1"/>
          <p:nvPr>
            <p:ph hasCustomPrompt="1" type="title"/>
          </p:nvPr>
        </p:nvSpPr>
        <p:spPr>
          <a:xfrm>
            <a:off x="4300962" y="657952"/>
            <a:ext cx="37176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4500">
                <a:latin typeface="Cinzel ExtraBold"/>
                <a:ea typeface="Cinzel ExtraBold"/>
                <a:cs typeface="Cinzel ExtraBold"/>
                <a:sym typeface="Cinzel Extra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905" name="Google Shape;3905;p24"/>
          <p:cNvSpPr txBox="1"/>
          <p:nvPr>
            <p:ph idx="1" type="subTitle"/>
          </p:nvPr>
        </p:nvSpPr>
        <p:spPr>
          <a:xfrm>
            <a:off x="4300962" y="1376480"/>
            <a:ext cx="3717600" cy="365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3906" name="Google Shape;3906;p24"/>
          <p:cNvSpPr txBox="1"/>
          <p:nvPr>
            <p:ph hasCustomPrompt="1" idx="2" type="title"/>
          </p:nvPr>
        </p:nvSpPr>
        <p:spPr>
          <a:xfrm>
            <a:off x="4300962" y="2028773"/>
            <a:ext cx="37176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4500">
                <a:latin typeface="Cinzel ExtraBold"/>
                <a:ea typeface="Cinzel ExtraBold"/>
                <a:cs typeface="Cinzel ExtraBold"/>
                <a:sym typeface="Cinzel Extra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907" name="Google Shape;3907;p24"/>
          <p:cNvSpPr txBox="1"/>
          <p:nvPr>
            <p:ph idx="3" type="subTitle"/>
          </p:nvPr>
        </p:nvSpPr>
        <p:spPr>
          <a:xfrm>
            <a:off x="4300962" y="2748248"/>
            <a:ext cx="3717600" cy="365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3908" name="Google Shape;3908;p24"/>
          <p:cNvSpPr txBox="1"/>
          <p:nvPr>
            <p:ph hasCustomPrompt="1" idx="4" type="title"/>
          </p:nvPr>
        </p:nvSpPr>
        <p:spPr>
          <a:xfrm>
            <a:off x="4300962" y="3400373"/>
            <a:ext cx="37176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4500">
                <a:latin typeface="Cinzel ExtraBold"/>
                <a:ea typeface="Cinzel ExtraBold"/>
                <a:cs typeface="Cinzel ExtraBold"/>
                <a:sym typeface="Cinzel Extra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909" name="Google Shape;3909;p24"/>
          <p:cNvSpPr txBox="1"/>
          <p:nvPr>
            <p:ph idx="5" type="subTitle"/>
          </p:nvPr>
        </p:nvSpPr>
        <p:spPr>
          <a:xfrm>
            <a:off x="4300962" y="4119848"/>
            <a:ext cx="3717600" cy="365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pic>
        <p:nvPicPr>
          <p:cNvPr id="3910" name="Google Shape;3910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85651" y="914775"/>
            <a:ext cx="440784" cy="41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1" name="Google Shape;3911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92813" y="745300"/>
            <a:ext cx="440784" cy="41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2" name="Google Shape;3912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44876" y="1271200"/>
            <a:ext cx="440784" cy="41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3" name="Google Shape;3913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84627" y="190258"/>
            <a:ext cx="748000" cy="698479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4" name="Google Shape;3914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18876" y="333700"/>
            <a:ext cx="440784" cy="41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8_1">
    <p:spTree>
      <p:nvGrpSpPr>
        <p:cNvPr id="3915" name="Shape 3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16" name="Google Shape;3916;p25"/>
          <p:cNvGrpSpPr/>
          <p:nvPr/>
        </p:nvGrpSpPr>
        <p:grpSpPr>
          <a:xfrm>
            <a:off x="1" y="15635"/>
            <a:ext cx="9144034" cy="5130405"/>
            <a:chOff x="241825" y="855000"/>
            <a:chExt cx="7138200" cy="4005000"/>
          </a:xfrm>
        </p:grpSpPr>
        <p:sp>
          <p:nvSpPr>
            <p:cNvPr id="3917" name="Google Shape;3917;p25"/>
            <p:cNvSpPr/>
            <p:nvPr/>
          </p:nvSpPr>
          <p:spPr>
            <a:xfrm>
              <a:off x="7093725" y="2174800"/>
              <a:ext cx="286300" cy="330000"/>
            </a:xfrm>
            <a:custGeom>
              <a:rect b="b" l="l" r="r" t="t"/>
              <a:pathLst>
                <a:path extrusionOk="0" fill="none" h="13200" w="11452">
                  <a:moveTo>
                    <a:pt x="11452" y="13199"/>
                  </a:moveTo>
                  <a:lnTo>
                    <a:pt x="11452" y="1"/>
                  </a:lnTo>
                  <a:lnTo>
                    <a:pt x="1" y="6581"/>
                  </a:lnTo>
                  <a:lnTo>
                    <a:pt x="11452" y="1319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8" name="Google Shape;3918;p25"/>
            <p:cNvSpPr/>
            <p:nvPr/>
          </p:nvSpPr>
          <p:spPr>
            <a:xfrm>
              <a:off x="6714525" y="2347675"/>
              <a:ext cx="665500" cy="423875"/>
            </a:xfrm>
            <a:custGeom>
              <a:rect b="b" l="l" r="r" t="t"/>
              <a:pathLst>
                <a:path extrusionOk="0" fill="none" h="16955" w="26620">
                  <a:moveTo>
                    <a:pt x="0" y="8440"/>
                  </a:moveTo>
                  <a:lnTo>
                    <a:pt x="14723" y="16954"/>
                  </a:lnTo>
                  <a:lnTo>
                    <a:pt x="26620" y="10076"/>
                  </a:lnTo>
                  <a:lnTo>
                    <a:pt x="26620" y="6916"/>
                  </a:lnTo>
                  <a:lnTo>
                    <a:pt x="14611" y="1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9" name="Google Shape;3919;p25"/>
            <p:cNvSpPr/>
            <p:nvPr/>
          </p:nvSpPr>
          <p:spPr>
            <a:xfrm>
              <a:off x="6711725" y="1908050"/>
              <a:ext cx="668300" cy="423850"/>
            </a:xfrm>
            <a:custGeom>
              <a:rect b="b" l="l" r="r" t="t"/>
              <a:pathLst>
                <a:path extrusionOk="0" fill="none" h="16954" w="26732">
                  <a:moveTo>
                    <a:pt x="1" y="8440"/>
                  </a:moveTo>
                  <a:lnTo>
                    <a:pt x="14723" y="16954"/>
                  </a:lnTo>
                  <a:lnTo>
                    <a:pt x="26732" y="10039"/>
                  </a:lnTo>
                  <a:lnTo>
                    <a:pt x="26732" y="6990"/>
                  </a:lnTo>
                  <a:lnTo>
                    <a:pt x="14649" y="1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0" name="Google Shape;3920;p25"/>
            <p:cNvSpPr/>
            <p:nvPr/>
          </p:nvSpPr>
          <p:spPr>
            <a:xfrm>
              <a:off x="6707075" y="1029725"/>
              <a:ext cx="672950" cy="422925"/>
            </a:xfrm>
            <a:custGeom>
              <a:rect b="b" l="l" r="r" t="t"/>
              <a:pathLst>
                <a:path extrusionOk="0" fill="none" h="16917" w="26918">
                  <a:moveTo>
                    <a:pt x="1" y="8440"/>
                  </a:moveTo>
                  <a:lnTo>
                    <a:pt x="14723" y="16917"/>
                  </a:lnTo>
                  <a:lnTo>
                    <a:pt x="26918" y="9890"/>
                  </a:lnTo>
                  <a:lnTo>
                    <a:pt x="26918" y="7102"/>
                  </a:lnTo>
                  <a:lnTo>
                    <a:pt x="14649" y="1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1" name="Google Shape;3921;p25"/>
            <p:cNvSpPr/>
            <p:nvPr/>
          </p:nvSpPr>
          <p:spPr>
            <a:xfrm>
              <a:off x="7089075" y="1292775"/>
              <a:ext cx="290950" cy="336475"/>
            </a:xfrm>
            <a:custGeom>
              <a:rect b="b" l="l" r="r" t="t"/>
              <a:pathLst>
                <a:path extrusionOk="0" fill="none" h="13459" w="11638">
                  <a:moveTo>
                    <a:pt x="11638" y="13458"/>
                  </a:moveTo>
                  <a:lnTo>
                    <a:pt x="11638" y="0"/>
                  </a:lnTo>
                  <a:lnTo>
                    <a:pt x="1" y="6729"/>
                  </a:lnTo>
                  <a:lnTo>
                    <a:pt x="11638" y="1345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2" name="Google Shape;3922;p25"/>
            <p:cNvSpPr/>
            <p:nvPr/>
          </p:nvSpPr>
          <p:spPr>
            <a:xfrm>
              <a:off x="6709875" y="1469350"/>
              <a:ext cx="670150" cy="422925"/>
            </a:xfrm>
            <a:custGeom>
              <a:rect b="b" l="l" r="r" t="t"/>
              <a:pathLst>
                <a:path extrusionOk="0" fill="none" h="16917" w="26806">
                  <a:moveTo>
                    <a:pt x="0" y="8440"/>
                  </a:moveTo>
                  <a:lnTo>
                    <a:pt x="14723" y="16917"/>
                  </a:lnTo>
                  <a:lnTo>
                    <a:pt x="26806" y="9927"/>
                  </a:lnTo>
                  <a:lnTo>
                    <a:pt x="26806" y="7028"/>
                  </a:lnTo>
                  <a:lnTo>
                    <a:pt x="14611" y="1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3" name="Google Shape;3923;p25"/>
            <p:cNvSpPr/>
            <p:nvPr/>
          </p:nvSpPr>
          <p:spPr>
            <a:xfrm>
              <a:off x="7096525" y="2615375"/>
              <a:ext cx="283500" cy="328100"/>
            </a:xfrm>
            <a:custGeom>
              <a:rect b="b" l="l" r="r" t="t"/>
              <a:pathLst>
                <a:path extrusionOk="0" fill="none" h="13124" w="11340">
                  <a:moveTo>
                    <a:pt x="11340" y="13124"/>
                  </a:moveTo>
                  <a:lnTo>
                    <a:pt x="11340" y="0"/>
                  </a:lnTo>
                  <a:lnTo>
                    <a:pt x="0" y="6543"/>
                  </a:lnTo>
                  <a:lnTo>
                    <a:pt x="11340" y="1312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4" name="Google Shape;3924;p25"/>
            <p:cNvSpPr/>
            <p:nvPr/>
          </p:nvSpPr>
          <p:spPr>
            <a:xfrm>
              <a:off x="7090950" y="1733325"/>
              <a:ext cx="289075" cy="333700"/>
            </a:xfrm>
            <a:custGeom>
              <a:rect b="b" l="l" r="r" t="t"/>
              <a:pathLst>
                <a:path extrusionOk="0" fill="none" h="13348" w="11563">
                  <a:moveTo>
                    <a:pt x="11563" y="13347"/>
                  </a:moveTo>
                  <a:lnTo>
                    <a:pt x="11563" y="0"/>
                  </a:lnTo>
                  <a:lnTo>
                    <a:pt x="0" y="6692"/>
                  </a:lnTo>
                  <a:lnTo>
                    <a:pt x="11563" y="1334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5" name="Google Shape;3925;p25"/>
            <p:cNvSpPr/>
            <p:nvPr/>
          </p:nvSpPr>
          <p:spPr>
            <a:xfrm>
              <a:off x="6721950" y="3665650"/>
              <a:ext cx="658075" cy="423850"/>
            </a:xfrm>
            <a:custGeom>
              <a:rect b="b" l="l" r="r" t="t"/>
              <a:pathLst>
                <a:path extrusionOk="0" fill="none" h="16954" w="26323">
                  <a:moveTo>
                    <a:pt x="1" y="8440"/>
                  </a:moveTo>
                  <a:lnTo>
                    <a:pt x="14686" y="16953"/>
                  </a:lnTo>
                  <a:lnTo>
                    <a:pt x="26323" y="10224"/>
                  </a:lnTo>
                  <a:lnTo>
                    <a:pt x="26323" y="6767"/>
                  </a:lnTo>
                  <a:lnTo>
                    <a:pt x="14612" y="0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6" name="Google Shape;3926;p25"/>
            <p:cNvSpPr/>
            <p:nvPr/>
          </p:nvSpPr>
          <p:spPr>
            <a:xfrm>
              <a:off x="6723825" y="4105275"/>
              <a:ext cx="656200" cy="423850"/>
            </a:xfrm>
            <a:custGeom>
              <a:rect b="b" l="l" r="r" t="t"/>
              <a:pathLst>
                <a:path extrusionOk="0" fill="none" h="16954" w="26248">
                  <a:moveTo>
                    <a:pt x="0" y="8440"/>
                  </a:moveTo>
                  <a:lnTo>
                    <a:pt x="14722" y="16953"/>
                  </a:lnTo>
                  <a:lnTo>
                    <a:pt x="26248" y="10299"/>
                  </a:lnTo>
                  <a:lnTo>
                    <a:pt x="26248" y="6692"/>
                  </a:lnTo>
                  <a:lnTo>
                    <a:pt x="14611" y="0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7" name="Google Shape;3927;p25"/>
            <p:cNvSpPr/>
            <p:nvPr/>
          </p:nvSpPr>
          <p:spPr>
            <a:xfrm>
              <a:off x="7105825" y="4378525"/>
              <a:ext cx="274200" cy="316975"/>
            </a:xfrm>
            <a:custGeom>
              <a:rect b="b" l="l" r="r" t="t"/>
              <a:pathLst>
                <a:path extrusionOk="0" fill="none" h="12679" w="10968">
                  <a:moveTo>
                    <a:pt x="10968" y="12678"/>
                  </a:moveTo>
                  <a:lnTo>
                    <a:pt x="10968" y="1"/>
                  </a:lnTo>
                  <a:lnTo>
                    <a:pt x="0" y="6321"/>
                  </a:lnTo>
                  <a:lnTo>
                    <a:pt x="10968" y="1267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8" name="Google Shape;3928;p25"/>
            <p:cNvSpPr/>
            <p:nvPr/>
          </p:nvSpPr>
          <p:spPr>
            <a:xfrm>
              <a:off x="6719175" y="3226950"/>
              <a:ext cx="660850" cy="422925"/>
            </a:xfrm>
            <a:custGeom>
              <a:rect b="b" l="l" r="r" t="t"/>
              <a:pathLst>
                <a:path extrusionOk="0" fill="none" h="16917" w="26434">
                  <a:moveTo>
                    <a:pt x="0" y="8440"/>
                  </a:moveTo>
                  <a:lnTo>
                    <a:pt x="14723" y="16916"/>
                  </a:lnTo>
                  <a:lnTo>
                    <a:pt x="26434" y="10150"/>
                  </a:lnTo>
                  <a:lnTo>
                    <a:pt x="26434" y="6804"/>
                  </a:lnTo>
                  <a:lnTo>
                    <a:pt x="14611" y="0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9" name="Google Shape;3929;p25"/>
            <p:cNvSpPr/>
            <p:nvPr/>
          </p:nvSpPr>
          <p:spPr>
            <a:xfrm>
              <a:off x="7098375" y="3055925"/>
              <a:ext cx="281650" cy="325325"/>
            </a:xfrm>
            <a:custGeom>
              <a:rect b="b" l="l" r="r" t="t"/>
              <a:pathLst>
                <a:path extrusionOk="0" fill="none" h="13013" w="11266">
                  <a:moveTo>
                    <a:pt x="11266" y="13013"/>
                  </a:moveTo>
                  <a:lnTo>
                    <a:pt x="11266" y="0"/>
                  </a:lnTo>
                  <a:lnTo>
                    <a:pt x="1" y="6507"/>
                  </a:lnTo>
                  <a:lnTo>
                    <a:pt x="11266" y="1301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0" name="Google Shape;3930;p25"/>
            <p:cNvSpPr/>
            <p:nvPr/>
          </p:nvSpPr>
          <p:spPr>
            <a:xfrm>
              <a:off x="6716375" y="2787325"/>
              <a:ext cx="663650" cy="422900"/>
            </a:xfrm>
            <a:custGeom>
              <a:rect b="b" l="l" r="r" t="t"/>
              <a:pathLst>
                <a:path extrusionOk="0" fill="none" h="16916" w="26546">
                  <a:moveTo>
                    <a:pt x="1" y="8439"/>
                  </a:moveTo>
                  <a:lnTo>
                    <a:pt x="14723" y="16916"/>
                  </a:lnTo>
                  <a:lnTo>
                    <a:pt x="26546" y="10112"/>
                  </a:lnTo>
                  <a:lnTo>
                    <a:pt x="26546" y="6878"/>
                  </a:lnTo>
                  <a:lnTo>
                    <a:pt x="14649" y="0"/>
                  </a:lnTo>
                  <a:lnTo>
                    <a:pt x="1" y="843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1" name="Google Shape;3931;p25"/>
            <p:cNvSpPr/>
            <p:nvPr/>
          </p:nvSpPr>
          <p:spPr>
            <a:xfrm>
              <a:off x="7101175" y="3496475"/>
              <a:ext cx="278850" cy="322550"/>
            </a:xfrm>
            <a:custGeom>
              <a:rect b="b" l="l" r="r" t="t"/>
              <a:pathLst>
                <a:path extrusionOk="0" fill="none" h="12902" w="11154">
                  <a:moveTo>
                    <a:pt x="11154" y="12901"/>
                  </a:moveTo>
                  <a:lnTo>
                    <a:pt x="11154" y="1"/>
                  </a:lnTo>
                  <a:lnTo>
                    <a:pt x="0" y="6470"/>
                  </a:lnTo>
                  <a:lnTo>
                    <a:pt x="11154" y="1290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2" name="Google Shape;3932;p25"/>
            <p:cNvSpPr/>
            <p:nvPr/>
          </p:nvSpPr>
          <p:spPr>
            <a:xfrm>
              <a:off x="7103025" y="3937975"/>
              <a:ext cx="277000" cy="318825"/>
            </a:xfrm>
            <a:custGeom>
              <a:rect b="b" l="l" r="r" t="t"/>
              <a:pathLst>
                <a:path extrusionOk="0" fill="none" h="12753" w="11080">
                  <a:moveTo>
                    <a:pt x="11080" y="12752"/>
                  </a:moveTo>
                  <a:lnTo>
                    <a:pt x="11080" y="0"/>
                  </a:lnTo>
                  <a:lnTo>
                    <a:pt x="1" y="6358"/>
                  </a:lnTo>
                  <a:lnTo>
                    <a:pt x="11080" y="1275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3" name="Google Shape;3933;p25"/>
            <p:cNvSpPr/>
            <p:nvPr/>
          </p:nvSpPr>
          <p:spPr>
            <a:xfrm>
              <a:off x="4429000" y="1904350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1" y="8440"/>
                  </a:moveTo>
                  <a:lnTo>
                    <a:pt x="14723" y="16916"/>
                  </a:lnTo>
                  <a:lnTo>
                    <a:pt x="29334" y="8477"/>
                  </a:lnTo>
                  <a:lnTo>
                    <a:pt x="14611" y="0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4" name="Google Shape;3934;p25"/>
            <p:cNvSpPr/>
            <p:nvPr/>
          </p:nvSpPr>
          <p:spPr>
            <a:xfrm>
              <a:off x="5190225" y="1905275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0" y="8440"/>
                  </a:moveTo>
                  <a:lnTo>
                    <a:pt x="14723" y="16953"/>
                  </a:lnTo>
                  <a:lnTo>
                    <a:pt x="29334" y="8514"/>
                  </a:lnTo>
                  <a:lnTo>
                    <a:pt x="14611" y="0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5" name="Google Shape;3935;p25"/>
            <p:cNvSpPr/>
            <p:nvPr/>
          </p:nvSpPr>
          <p:spPr>
            <a:xfrm>
              <a:off x="4049775" y="2123700"/>
              <a:ext cx="733375" cy="422925"/>
            </a:xfrm>
            <a:custGeom>
              <a:rect b="b" l="l" r="r" t="t"/>
              <a:pathLst>
                <a:path extrusionOk="0" fill="none" h="16917" w="29335">
                  <a:moveTo>
                    <a:pt x="1" y="8439"/>
                  </a:moveTo>
                  <a:lnTo>
                    <a:pt x="14723" y="16916"/>
                  </a:lnTo>
                  <a:lnTo>
                    <a:pt x="29334" y="8477"/>
                  </a:lnTo>
                  <a:lnTo>
                    <a:pt x="14612" y="0"/>
                  </a:lnTo>
                  <a:lnTo>
                    <a:pt x="1" y="843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6" name="Google Shape;3936;p25"/>
            <p:cNvSpPr/>
            <p:nvPr/>
          </p:nvSpPr>
          <p:spPr>
            <a:xfrm>
              <a:off x="4811000" y="2124625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1" y="8440"/>
                  </a:moveTo>
                  <a:lnTo>
                    <a:pt x="14686" y="16953"/>
                  </a:lnTo>
                  <a:lnTo>
                    <a:pt x="29334" y="8514"/>
                  </a:lnTo>
                  <a:lnTo>
                    <a:pt x="14612" y="0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7" name="Google Shape;3937;p25"/>
            <p:cNvSpPr/>
            <p:nvPr/>
          </p:nvSpPr>
          <p:spPr>
            <a:xfrm>
              <a:off x="2146275" y="189970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0" y="8477"/>
                  </a:moveTo>
                  <a:lnTo>
                    <a:pt x="14686" y="16953"/>
                  </a:lnTo>
                  <a:lnTo>
                    <a:pt x="29334" y="8514"/>
                  </a:lnTo>
                  <a:lnTo>
                    <a:pt x="14611" y="0"/>
                  </a:lnTo>
                  <a:lnTo>
                    <a:pt x="0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8" name="Google Shape;3938;p25"/>
            <p:cNvSpPr/>
            <p:nvPr/>
          </p:nvSpPr>
          <p:spPr>
            <a:xfrm>
              <a:off x="2527350" y="2120900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0" y="8440"/>
                  </a:moveTo>
                  <a:lnTo>
                    <a:pt x="14723" y="16916"/>
                  </a:lnTo>
                  <a:lnTo>
                    <a:pt x="29334" y="8477"/>
                  </a:lnTo>
                  <a:lnTo>
                    <a:pt x="14649" y="1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9" name="Google Shape;3939;p25"/>
            <p:cNvSpPr/>
            <p:nvPr/>
          </p:nvSpPr>
          <p:spPr>
            <a:xfrm>
              <a:off x="2534775" y="3438850"/>
              <a:ext cx="733375" cy="422925"/>
            </a:xfrm>
            <a:custGeom>
              <a:rect b="b" l="l" r="r" t="t"/>
              <a:pathLst>
                <a:path extrusionOk="0" fill="none" h="16917" w="29335">
                  <a:moveTo>
                    <a:pt x="29334" y="8477"/>
                  </a:moveTo>
                  <a:lnTo>
                    <a:pt x="14612" y="1"/>
                  </a:lnTo>
                  <a:lnTo>
                    <a:pt x="1" y="8440"/>
                  </a:lnTo>
                  <a:lnTo>
                    <a:pt x="14723" y="16917"/>
                  </a:lnTo>
                  <a:lnTo>
                    <a:pt x="29334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0" name="Google Shape;3940;p25"/>
            <p:cNvSpPr/>
            <p:nvPr/>
          </p:nvSpPr>
          <p:spPr>
            <a:xfrm>
              <a:off x="5571300" y="2125550"/>
              <a:ext cx="734275" cy="423850"/>
            </a:xfrm>
            <a:custGeom>
              <a:rect b="b" l="l" r="r" t="t"/>
              <a:pathLst>
                <a:path extrusionOk="0" fill="none" h="16954" w="29371">
                  <a:moveTo>
                    <a:pt x="14648" y="0"/>
                  </a:moveTo>
                  <a:lnTo>
                    <a:pt x="0" y="8477"/>
                  </a:lnTo>
                  <a:lnTo>
                    <a:pt x="14723" y="16954"/>
                  </a:lnTo>
                  <a:lnTo>
                    <a:pt x="29371" y="8514"/>
                  </a:lnTo>
                  <a:lnTo>
                    <a:pt x="146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1" name="Google Shape;3941;p25"/>
            <p:cNvSpPr/>
            <p:nvPr/>
          </p:nvSpPr>
          <p:spPr>
            <a:xfrm>
              <a:off x="2906575" y="190155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0" y="8440"/>
                  </a:moveTo>
                  <a:lnTo>
                    <a:pt x="14722" y="16954"/>
                  </a:lnTo>
                  <a:lnTo>
                    <a:pt x="29333" y="8477"/>
                  </a:lnTo>
                  <a:lnTo>
                    <a:pt x="14648" y="1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2" name="Google Shape;3942;p25"/>
            <p:cNvSpPr/>
            <p:nvPr/>
          </p:nvSpPr>
          <p:spPr>
            <a:xfrm>
              <a:off x="3288575" y="2121825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0" y="8440"/>
                  </a:moveTo>
                  <a:lnTo>
                    <a:pt x="14723" y="16954"/>
                  </a:lnTo>
                  <a:lnTo>
                    <a:pt x="29334" y="8514"/>
                  </a:lnTo>
                  <a:lnTo>
                    <a:pt x="14611" y="1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3" name="Google Shape;3943;p25"/>
            <p:cNvSpPr/>
            <p:nvPr/>
          </p:nvSpPr>
          <p:spPr>
            <a:xfrm>
              <a:off x="3667775" y="1902475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1" y="8440"/>
                  </a:moveTo>
                  <a:lnTo>
                    <a:pt x="14723" y="16954"/>
                  </a:lnTo>
                  <a:lnTo>
                    <a:pt x="29334" y="8515"/>
                  </a:lnTo>
                  <a:lnTo>
                    <a:pt x="14612" y="1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4" name="Google Shape;3944;p25"/>
            <p:cNvSpPr/>
            <p:nvPr/>
          </p:nvSpPr>
          <p:spPr>
            <a:xfrm>
              <a:off x="5574075" y="2565175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14612" y="1"/>
                  </a:moveTo>
                  <a:lnTo>
                    <a:pt x="1" y="8440"/>
                  </a:lnTo>
                  <a:lnTo>
                    <a:pt x="14723" y="16954"/>
                  </a:lnTo>
                  <a:lnTo>
                    <a:pt x="29334" y="8514"/>
                  </a:lnTo>
                  <a:lnTo>
                    <a:pt x="1461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5" name="Google Shape;3945;p25"/>
            <p:cNvSpPr/>
            <p:nvPr/>
          </p:nvSpPr>
          <p:spPr>
            <a:xfrm>
              <a:off x="3675225" y="3221375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29334" y="8477"/>
                  </a:moveTo>
                  <a:lnTo>
                    <a:pt x="14611" y="0"/>
                  </a:lnTo>
                  <a:lnTo>
                    <a:pt x="0" y="8439"/>
                  </a:lnTo>
                  <a:lnTo>
                    <a:pt x="14723" y="16916"/>
                  </a:lnTo>
                  <a:lnTo>
                    <a:pt x="29334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6" name="Google Shape;3946;p25"/>
            <p:cNvSpPr/>
            <p:nvPr/>
          </p:nvSpPr>
          <p:spPr>
            <a:xfrm>
              <a:off x="3296000" y="3439775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29334" y="8515"/>
                  </a:moveTo>
                  <a:lnTo>
                    <a:pt x="14612" y="1"/>
                  </a:lnTo>
                  <a:lnTo>
                    <a:pt x="1" y="8440"/>
                  </a:lnTo>
                  <a:lnTo>
                    <a:pt x="14723" y="16954"/>
                  </a:lnTo>
                  <a:lnTo>
                    <a:pt x="29334" y="851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7" name="Google Shape;3947;p25"/>
            <p:cNvSpPr/>
            <p:nvPr/>
          </p:nvSpPr>
          <p:spPr>
            <a:xfrm>
              <a:off x="4436425" y="3222300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29334" y="8514"/>
                  </a:moveTo>
                  <a:lnTo>
                    <a:pt x="14612" y="0"/>
                  </a:lnTo>
                  <a:lnTo>
                    <a:pt x="1" y="8440"/>
                  </a:lnTo>
                  <a:lnTo>
                    <a:pt x="14686" y="16953"/>
                  </a:lnTo>
                  <a:lnTo>
                    <a:pt x="29334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8" name="Google Shape;3948;p25"/>
            <p:cNvSpPr/>
            <p:nvPr/>
          </p:nvSpPr>
          <p:spPr>
            <a:xfrm>
              <a:off x="2914000" y="321950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29334" y="8514"/>
                  </a:moveTo>
                  <a:lnTo>
                    <a:pt x="14611" y="1"/>
                  </a:lnTo>
                  <a:lnTo>
                    <a:pt x="0" y="8440"/>
                  </a:lnTo>
                  <a:lnTo>
                    <a:pt x="14723" y="16954"/>
                  </a:lnTo>
                  <a:lnTo>
                    <a:pt x="29334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9" name="Google Shape;3949;p25"/>
            <p:cNvSpPr/>
            <p:nvPr/>
          </p:nvSpPr>
          <p:spPr>
            <a:xfrm>
              <a:off x="4057225" y="3441650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29334" y="8477"/>
                  </a:moveTo>
                  <a:lnTo>
                    <a:pt x="14611" y="0"/>
                  </a:lnTo>
                  <a:lnTo>
                    <a:pt x="0" y="8440"/>
                  </a:lnTo>
                  <a:lnTo>
                    <a:pt x="14686" y="16916"/>
                  </a:lnTo>
                  <a:lnTo>
                    <a:pt x="29334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0" name="Google Shape;3950;p25"/>
            <p:cNvSpPr/>
            <p:nvPr/>
          </p:nvSpPr>
          <p:spPr>
            <a:xfrm>
              <a:off x="4817500" y="3442575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29334" y="8514"/>
                  </a:moveTo>
                  <a:lnTo>
                    <a:pt x="14649" y="0"/>
                  </a:lnTo>
                  <a:lnTo>
                    <a:pt x="1" y="8440"/>
                  </a:lnTo>
                  <a:lnTo>
                    <a:pt x="14723" y="16954"/>
                  </a:lnTo>
                  <a:lnTo>
                    <a:pt x="29334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1" name="Google Shape;3951;p25"/>
            <p:cNvSpPr/>
            <p:nvPr/>
          </p:nvSpPr>
          <p:spPr>
            <a:xfrm>
              <a:off x="5576875" y="300480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29334" y="8477"/>
                  </a:moveTo>
                  <a:lnTo>
                    <a:pt x="14611" y="1"/>
                  </a:lnTo>
                  <a:lnTo>
                    <a:pt x="0" y="8440"/>
                  </a:lnTo>
                  <a:lnTo>
                    <a:pt x="14686" y="16954"/>
                  </a:lnTo>
                  <a:lnTo>
                    <a:pt x="29334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2" name="Google Shape;3952;p25"/>
            <p:cNvSpPr/>
            <p:nvPr/>
          </p:nvSpPr>
          <p:spPr>
            <a:xfrm>
              <a:off x="5578725" y="3444425"/>
              <a:ext cx="733375" cy="422925"/>
            </a:xfrm>
            <a:custGeom>
              <a:rect b="b" l="l" r="r" t="t"/>
              <a:pathLst>
                <a:path extrusionOk="0" fill="none" h="16917" w="29335">
                  <a:moveTo>
                    <a:pt x="29334" y="8477"/>
                  </a:moveTo>
                  <a:lnTo>
                    <a:pt x="14612" y="1"/>
                  </a:lnTo>
                  <a:lnTo>
                    <a:pt x="1" y="8440"/>
                  </a:lnTo>
                  <a:lnTo>
                    <a:pt x="14723" y="16917"/>
                  </a:lnTo>
                  <a:lnTo>
                    <a:pt x="29334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3" name="Google Shape;3953;p25"/>
            <p:cNvSpPr/>
            <p:nvPr/>
          </p:nvSpPr>
          <p:spPr>
            <a:xfrm>
              <a:off x="5196725" y="3224150"/>
              <a:ext cx="734300" cy="422925"/>
            </a:xfrm>
            <a:custGeom>
              <a:rect b="b" l="l" r="r" t="t"/>
              <a:pathLst>
                <a:path extrusionOk="0" fill="none" h="16917" w="29372">
                  <a:moveTo>
                    <a:pt x="29371" y="8477"/>
                  </a:moveTo>
                  <a:lnTo>
                    <a:pt x="14649" y="1"/>
                  </a:lnTo>
                  <a:lnTo>
                    <a:pt x="1" y="8440"/>
                  </a:lnTo>
                  <a:lnTo>
                    <a:pt x="14723" y="16917"/>
                  </a:lnTo>
                  <a:lnTo>
                    <a:pt x="29371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4" name="Google Shape;3954;p25"/>
            <p:cNvSpPr/>
            <p:nvPr/>
          </p:nvSpPr>
          <p:spPr>
            <a:xfrm>
              <a:off x="1766125" y="2119050"/>
              <a:ext cx="734300" cy="423850"/>
            </a:xfrm>
            <a:custGeom>
              <a:rect b="b" l="l" r="r" t="t"/>
              <a:pathLst>
                <a:path extrusionOk="0" fill="none" h="16954" w="29372">
                  <a:moveTo>
                    <a:pt x="1" y="8440"/>
                  </a:moveTo>
                  <a:lnTo>
                    <a:pt x="14723" y="16953"/>
                  </a:lnTo>
                  <a:lnTo>
                    <a:pt x="29371" y="8514"/>
                  </a:lnTo>
                  <a:lnTo>
                    <a:pt x="14649" y="0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5" name="Google Shape;3955;p25"/>
            <p:cNvSpPr/>
            <p:nvPr/>
          </p:nvSpPr>
          <p:spPr>
            <a:xfrm>
              <a:off x="4820300" y="388220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29334" y="8477"/>
                  </a:moveTo>
                  <a:lnTo>
                    <a:pt x="14611" y="1"/>
                  </a:lnTo>
                  <a:lnTo>
                    <a:pt x="0" y="8440"/>
                  </a:lnTo>
                  <a:lnTo>
                    <a:pt x="14723" y="16954"/>
                  </a:lnTo>
                  <a:lnTo>
                    <a:pt x="29334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6" name="Google Shape;3956;p25"/>
            <p:cNvSpPr/>
            <p:nvPr/>
          </p:nvSpPr>
          <p:spPr>
            <a:xfrm>
              <a:off x="4438300" y="3661925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29334" y="8477"/>
                  </a:moveTo>
                  <a:lnTo>
                    <a:pt x="14611" y="0"/>
                  </a:lnTo>
                  <a:lnTo>
                    <a:pt x="0" y="8440"/>
                  </a:lnTo>
                  <a:lnTo>
                    <a:pt x="14723" y="16916"/>
                  </a:lnTo>
                  <a:lnTo>
                    <a:pt x="29334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7" name="Google Shape;3957;p25"/>
            <p:cNvSpPr/>
            <p:nvPr/>
          </p:nvSpPr>
          <p:spPr>
            <a:xfrm>
              <a:off x="3677075" y="3660075"/>
              <a:ext cx="734300" cy="423850"/>
            </a:xfrm>
            <a:custGeom>
              <a:rect b="b" l="l" r="r" t="t"/>
              <a:pathLst>
                <a:path extrusionOk="0" fill="none" h="16954" w="29372">
                  <a:moveTo>
                    <a:pt x="29371" y="8514"/>
                  </a:moveTo>
                  <a:lnTo>
                    <a:pt x="14649" y="0"/>
                  </a:lnTo>
                  <a:lnTo>
                    <a:pt x="1" y="8439"/>
                  </a:lnTo>
                  <a:lnTo>
                    <a:pt x="14723" y="16953"/>
                  </a:lnTo>
                  <a:lnTo>
                    <a:pt x="29371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8" name="Google Shape;3958;p25"/>
            <p:cNvSpPr/>
            <p:nvPr/>
          </p:nvSpPr>
          <p:spPr>
            <a:xfrm>
              <a:off x="4059075" y="3880350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29334" y="8514"/>
                  </a:moveTo>
                  <a:lnTo>
                    <a:pt x="14612" y="0"/>
                  </a:lnTo>
                  <a:lnTo>
                    <a:pt x="1" y="8477"/>
                  </a:lnTo>
                  <a:lnTo>
                    <a:pt x="14723" y="16953"/>
                  </a:lnTo>
                  <a:lnTo>
                    <a:pt x="29334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9" name="Google Shape;3959;p25"/>
            <p:cNvSpPr/>
            <p:nvPr/>
          </p:nvSpPr>
          <p:spPr>
            <a:xfrm>
              <a:off x="5199525" y="366285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29334" y="8514"/>
                  </a:moveTo>
                  <a:lnTo>
                    <a:pt x="14611" y="1"/>
                  </a:lnTo>
                  <a:lnTo>
                    <a:pt x="0" y="8440"/>
                  </a:lnTo>
                  <a:lnTo>
                    <a:pt x="14723" y="16954"/>
                  </a:lnTo>
                  <a:lnTo>
                    <a:pt x="29334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0" name="Google Shape;3960;p25"/>
            <p:cNvSpPr/>
            <p:nvPr/>
          </p:nvSpPr>
          <p:spPr>
            <a:xfrm>
              <a:off x="5957950" y="3225075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29334" y="8515"/>
                  </a:moveTo>
                  <a:lnTo>
                    <a:pt x="14648" y="1"/>
                  </a:lnTo>
                  <a:lnTo>
                    <a:pt x="0" y="8440"/>
                  </a:lnTo>
                  <a:lnTo>
                    <a:pt x="14723" y="16954"/>
                  </a:lnTo>
                  <a:lnTo>
                    <a:pt x="29334" y="851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1" name="Google Shape;3961;p25"/>
            <p:cNvSpPr/>
            <p:nvPr/>
          </p:nvSpPr>
          <p:spPr>
            <a:xfrm>
              <a:off x="5956075" y="2785450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14612" y="1"/>
                  </a:moveTo>
                  <a:lnTo>
                    <a:pt x="1" y="8440"/>
                  </a:lnTo>
                  <a:lnTo>
                    <a:pt x="14723" y="16954"/>
                  </a:lnTo>
                  <a:lnTo>
                    <a:pt x="29334" y="8514"/>
                  </a:lnTo>
                  <a:lnTo>
                    <a:pt x="1461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2" name="Google Shape;3962;p25"/>
            <p:cNvSpPr/>
            <p:nvPr/>
          </p:nvSpPr>
          <p:spPr>
            <a:xfrm>
              <a:off x="5581525" y="3883125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29334" y="8514"/>
                  </a:moveTo>
                  <a:lnTo>
                    <a:pt x="14611" y="1"/>
                  </a:lnTo>
                  <a:lnTo>
                    <a:pt x="0" y="8440"/>
                  </a:lnTo>
                  <a:lnTo>
                    <a:pt x="14723" y="16954"/>
                  </a:lnTo>
                  <a:lnTo>
                    <a:pt x="29334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3" name="Google Shape;3963;p25"/>
            <p:cNvSpPr/>
            <p:nvPr/>
          </p:nvSpPr>
          <p:spPr>
            <a:xfrm>
              <a:off x="3297850" y="3879425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29334" y="8514"/>
                  </a:moveTo>
                  <a:lnTo>
                    <a:pt x="14649" y="0"/>
                  </a:lnTo>
                  <a:lnTo>
                    <a:pt x="1" y="8439"/>
                  </a:lnTo>
                  <a:lnTo>
                    <a:pt x="14723" y="16953"/>
                  </a:lnTo>
                  <a:lnTo>
                    <a:pt x="29334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4" name="Google Shape;3964;p25"/>
            <p:cNvSpPr/>
            <p:nvPr/>
          </p:nvSpPr>
          <p:spPr>
            <a:xfrm>
              <a:off x="5960725" y="3664700"/>
              <a:ext cx="733375" cy="422925"/>
            </a:xfrm>
            <a:custGeom>
              <a:rect b="b" l="l" r="r" t="t"/>
              <a:pathLst>
                <a:path extrusionOk="0" fill="none" h="16917" w="29335">
                  <a:moveTo>
                    <a:pt x="29334" y="8478"/>
                  </a:moveTo>
                  <a:lnTo>
                    <a:pt x="14612" y="1"/>
                  </a:lnTo>
                  <a:lnTo>
                    <a:pt x="1" y="8440"/>
                  </a:lnTo>
                  <a:lnTo>
                    <a:pt x="14723" y="16917"/>
                  </a:lnTo>
                  <a:lnTo>
                    <a:pt x="29334" y="847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5" name="Google Shape;3965;p25"/>
            <p:cNvSpPr/>
            <p:nvPr/>
          </p:nvSpPr>
          <p:spPr>
            <a:xfrm>
              <a:off x="1010475" y="2996450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14723" y="16953"/>
                  </a:moveTo>
                  <a:lnTo>
                    <a:pt x="29334" y="8514"/>
                  </a:lnTo>
                  <a:lnTo>
                    <a:pt x="14612" y="0"/>
                  </a:lnTo>
                  <a:lnTo>
                    <a:pt x="1" y="8439"/>
                  </a:lnTo>
                  <a:lnTo>
                    <a:pt x="14723" y="1695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6" name="Google Shape;3966;p25"/>
            <p:cNvSpPr/>
            <p:nvPr/>
          </p:nvSpPr>
          <p:spPr>
            <a:xfrm>
              <a:off x="1385050" y="1898775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1" y="8439"/>
                  </a:moveTo>
                  <a:lnTo>
                    <a:pt x="14723" y="16953"/>
                  </a:lnTo>
                  <a:lnTo>
                    <a:pt x="29334" y="8514"/>
                  </a:lnTo>
                  <a:lnTo>
                    <a:pt x="14612" y="0"/>
                  </a:lnTo>
                  <a:lnTo>
                    <a:pt x="1" y="843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7" name="Google Shape;3967;p25"/>
            <p:cNvSpPr/>
            <p:nvPr/>
          </p:nvSpPr>
          <p:spPr>
            <a:xfrm>
              <a:off x="1012350" y="3436075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14723" y="16916"/>
                  </a:moveTo>
                  <a:lnTo>
                    <a:pt x="29334" y="8477"/>
                  </a:lnTo>
                  <a:lnTo>
                    <a:pt x="14648" y="0"/>
                  </a:lnTo>
                  <a:lnTo>
                    <a:pt x="0" y="8440"/>
                  </a:lnTo>
                  <a:lnTo>
                    <a:pt x="14723" y="1691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8" name="Google Shape;3968;p25"/>
            <p:cNvSpPr/>
            <p:nvPr/>
          </p:nvSpPr>
          <p:spPr>
            <a:xfrm>
              <a:off x="1015125" y="3875700"/>
              <a:ext cx="733375" cy="422925"/>
            </a:xfrm>
            <a:custGeom>
              <a:rect b="b" l="l" r="r" t="t"/>
              <a:pathLst>
                <a:path extrusionOk="0" fill="none" h="16917" w="29335">
                  <a:moveTo>
                    <a:pt x="29334" y="8477"/>
                  </a:moveTo>
                  <a:lnTo>
                    <a:pt x="14612" y="0"/>
                  </a:lnTo>
                  <a:lnTo>
                    <a:pt x="1" y="8440"/>
                  </a:lnTo>
                  <a:lnTo>
                    <a:pt x="14723" y="16916"/>
                  </a:lnTo>
                  <a:lnTo>
                    <a:pt x="29334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9" name="Google Shape;3969;p25"/>
            <p:cNvSpPr/>
            <p:nvPr/>
          </p:nvSpPr>
          <p:spPr>
            <a:xfrm>
              <a:off x="1007700" y="2556800"/>
              <a:ext cx="733350" cy="423875"/>
            </a:xfrm>
            <a:custGeom>
              <a:rect b="b" l="l" r="r" t="t"/>
              <a:pathLst>
                <a:path extrusionOk="0" fill="none" h="16955" w="29334">
                  <a:moveTo>
                    <a:pt x="14723" y="16954"/>
                  </a:moveTo>
                  <a:lnTo>
                    <a:pt x="29334" y="8515"/>
                  </a:lnTo>
                  <a:lnTo>
                    <a:pt x="14611" y="1"/>
                  </a:lnTo>
                  <a:lnTo>
                    <a:pt x="0" y="8440"/>
                  </a:lnTo>
                  <a:lnTo>
                    <a:pt x="14723" y="1695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0" name="Google Shape;3970;p25"/>
            <p:cNvSpPr/>
            <p:nvPr/>
          </p:nvSpPr>
          <p:spPr>
            <a:xfrm>
              <a:off x="2916775" y="3659125"/>
              <a:ext cx="733375" cy="422925"/>
            </a:xfrm>
            <a:custGeom>
              <a:rect b="b" l="l" r="r" t="t"/>
              <a:pathLst>
                <a:path extrusionOk="0" fill="none" h="16917" w="29335">
                  <a:moveTo>
                    <a:pt x="29334" y="8477"/>
                  </a:moveTo>
                  <a:lnTo>
                    <a:pt x="14612" y="1"/>
                  </a:lnTo>
                  <a:lnTo>
                    <a:pt x="1" y="8440"/>
                  </a:lnTo>
                  <a:lnTo>
                    <a:pt x="14686" y="16917"/>
                  </a:lnTo>
                  <a:lnTo>
                    <a:pt x="29334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1" name="Google Shape;3971;p25"/>
            <p:cNvSpPr/>
            <p:nvPr/>
          </p:nvSpPr>
          <p:spPr>
            <a:xfrm>
              <a:off x="1005850" y="2118125"/>
              <a:ext cx="733350" cy="422900"/>
            </a:xfrm>
            <a:custGeom>
              <a:rect b="b" l="l" r="r" t="t"/>
              <a:pathLst>
                <a:path extrusionOk="0" fill="none" h="16916" w="29334">
                  <a:moveTo>
                    <a:pt x="0" y="8439"/>
                  </a:moveTo>
                  <a:lnTo>
                    <a:pt x="14685" y="16916"/>
                  </a:lnTo>
                  <a:lnTo>
                    <a:pt x="29333" y="8477"/>
                  </a:lnTo>
                  <a:lnTo>
                    <a:pt x="14611" y="0"/>
                  </a:lnTo>
                  <a:lnTo>
                    <a:pt x="0" y="843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2" name="Google Shape;3972;p25"/>
            <p:cNvSpPr/>
            <p:nvPr/>
          </p:nvSpPr>
          <p:spPr>
            <a:xfrm>
              <a:off x="1394350" y="365635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29334" y="8477"/>
                  </a:moveTo>
                  <a:lnTo>
                    <a:pt x="14611" y="0"/>
                  </a:lnTo>
                  <a:lnTo>
                    <a:pt x="0" y="8440"/>
                  </a:lnTo>
                  <a:lnTo>
                    <a:pt x="14723" y="16953"/>
                  </a:lnTo>
                  <a:lnTo>
                    <a:pt x="29334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3" name="Google Shape;3973;p25"/>
            <p:cNvSpPr/>
            <p:nvPr/>
          </p:nvSpPr>
          <p:spPr>
            <a:xfrm>
              <a:off x="2536650" y="3877550"/>
              <a:ext cx="734275" cy="423850"/>
            </a:xfrm>
            <a:custGeom>
              <a:rect b="b" l="l" r="r" t="t"/>
              <a:pathLst>
                <a:path extrusionOk="0" fill="none" h="16954" w="29371">
                  <a:moveTo>
                    <a:pt x="29371" y="8514"/>
                  </a:moveTo>
                  <a:lnTo>
                    <a:pt x="14648" y="1"/>
                  </a:lnTo>
                  <a:lnTo>
                    <a:pt x="0" y="8477"/>
                  </a:lnTo>
                  <a:lnTo>
                    <a:pt x="14723" y="16954"/>
                  </a:lnTo>
                  <a:lnTo>
                    <a:pt x="29371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4" name="Google Shape;3974;p25"/>
            <p:cNvSpPr/>
            <p:nvPr/>
          </p:nvSpPr>
          <p:spPr>
            <a:xfrm>
              <a:off x="2155575" y="3657275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29334" y="8514"/>
                  </a:moveTo>
                  <a:lnTo>
                    <a:pt x="14611" y="1"/>
                  </a:lnTo>
                  <a:lnTo>
                    <a:pt x="0" y="8440"/>
                  </a:lnTo>
                  <a:lnTo>
                    <a:pt x="14723" y="16954"/>
                  </a:lnTo>
                  <a:lnTo>
                    <a:pt x="29334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5" name="Google Shape;3975;p25"/>
            <p:cNvSpPr/>
            <p:nvPr/>
          </p:nvSpPr>
          <p:spPr>
            <a:xfrm>
              <a:off x="1776350" y="3876625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29334" y="8514"/>
                  </a:moveTo>
                  <a:lnTo>
                    <a:pt x="14612" y="1"/>
                  </a:lnTo>
                  <a:lnTo>
                    <a:pt x="1" y="8440"/>
                  </a:lnTo>
                  <a:lnTo>
                    <a:pt x="14723" y="16954"/>
                  </a:lnTo>
                  <a:lnTo>
                    <a:pt x="29334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6" name="Google Shape;3976;p25"/>
            <p:cNvSpPr/>
            <p:nvPr/>
          </p:nvSpPr>
          <p:spPr>
            <a:xfrm>
              <a:off x="635925" y="4094125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14611" y="0"/>
                  </a:moveTo>
                  <a:lnTo>
                    <a:pt x="0" y="8439"/>
                  </a:lnTo>
                  <a:lnTo>
                    <a:pt x="14723" y="16953"/>
                  </a:lnTo>
                  <a:lnTo>
                    <a:pt x="29334" y="8514"/>
                  </a:lnTo>
                  <a:lnTo>
                    <a:pt x="1461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7" name="Google Shape;3977;p25"/>
            <p:cNvSpPr/>
            <p:nvPr/>
          </p:nvSpPr>
          <p:spPr>
            <a:xfrm>
              <a:off x="5782275" y="4762375"/>
              <a:ext cx="338350" cy="97625"/>
            </a:xfrm>
            <a:custGeom>
              <a:rect b="b" l="l" r="r" t="t"/>
              <a:pathLst>
                <a:path extrusionOk="0" fill="none" h="3905" w="13534">
                  <a:moveTo>
                    <a:pt x="1" y="3905"/>
                  </a:moveTo>
                  <a:lnTo>
                    <a:pt x="13533" y="3905"/>
                  </a:lnTo>
                  <a:lnTo>
                    <a:pt x="6767" y="1"/>
                  </a:lnTo>
                  <a:lnTo>
                    <a:pt x="1" y="390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8" name="Google Shape;3978;p25"/>
            <p:cNvSpPr/>
            <p:nvPr/>
          </p:nvSpPr>
          <p:spPr>
            <a:xfrm>
              <a:off x="5965375" y="4543050"/>
              <a:ext cx="733375" cy="316950"/>
            </a:xfrm>
            <a:custGeom>
              <a:rect b="b" l="l" r="r" t="t"/>
              <a:pathLst>
                <a:path extrusionOk="0" fill="none" h="12678" w="29335">
                  <a:moveTo>
                    <a:pt x="14612" y="0"/>
                  </a:moveTo>
                  <a:lnTo>
                    <a:pt x="1" y="8439"/>
                  </a:lnTo>
                  <a:lnTo>
                    <a:pt x="7325" y="12678"/>
                  </a:lnTo>
                  <a:lnTo>
                    <a:pt x="22122" y="12678"/>
                  </a:lnTo>
                  <a:lnTo>
                    <a:pt x="29334" y="8514"/>
                  </a:lnTo>
                  <a:lnTo>
                    <a:pt x="1461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9" name="Google Shape;3979;p25"/>
            <p:cNvSpPr/>
            <p:nvPr/>
          </p:nvSpPr>
          <p:spPr>
            <a:xfrm>
              <a:off x="2911200" y="2779875"/>
              <a:ext cx="734300" cy="423850"/>
            </a:xfrm>
            <a:custGeom>
              <a:rect b="b" l="l" r="r" t="t"/>
              <a:pathLst>
                <a:path extrusionOk="0" fill="none" h="16954" w="29372">
                  <a:moveTo>
                    <a:pt x="29372" y="8514"/>
                  </a:moveTo>
                  <a:lnTo>
                    <a:pt x="14649" y="1"/>
                  </a:lnTo>
                  <a:lnTo>
                    <a:pt x="1" y="8440"/>
                  </a:lnTo>
                  <a:lnTo>
                    <a:pt x="14723" y="16954"/>
                  </a:lnTo>
                  <a:lnTo>
                    <a:pt x="29372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0" name="Google Shape;3980;p25"/>
            <p:cNvSpPr/>
            <p:nvPr/>
          </p:nvSpPr>
          <p:spPr>
            <a:xfrm>
              <a:off x="4442950" y="4540250"/>
              <a:ext cx="733350" cy="319750"/>
            </a:xfrm>
            <a:custGeom>
              <a:rect b="b" l="l" r="r" t="t"/>
              <a:pathLst>
                <a:path extrusionOk="0" fill="none" h="12790" w="29334">
                  <a:moveTo>
                    <a:pt x="14648" y="0"/>
                  </a:moveTo>
                  <a:lnTo>
                    <a:pt x="0" y="8440"/>
                  </a:lnTo>
                  <a:lnTo>
                    <a:pt x="7510" y="12790"/>
                  </a:lnTo>
                  <a:lnTo>
                    <a:pt x="21935" y="12790"/>
                  </a:lnTo>
                  <a:lnTo>
                    <a:pt x="29334" y="8514"/>
                  </a:lnTo>
                  <a:lnTo>
                    <a:pt x="146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1" name="Google Shape;3981;p25"/>
            <p:cNvSpPr/>
            <p:nvPr/>
          </p:nvSpPr>
          <p:spPr>
            <a:xfrm>
              <a:off x="5019200" y="4760525"/>
              <a:ext cx="343000" cy="99475"/>
            </a:xfrm>
            <a:custGeom>
              <a:rect b="b" l="l" r="r" t="t"/>
              <a:pathLst>
                <a:path extrusionOk="0" fill="none" h="3979" w="13720">
                  <a:moveTo>
                    <a:pt x="1" y="3979"/>
                  </a:moveTo>
                  <a:lnTo>
                    <a:pt x="13719" y="3979"/>
                  </a:lnTo>
                  <a:lnTo>
                    <a:pt x="6841" y="1"/>
                  </a:lnTo>
                  <a:lnTo>
                    <a:pt x="1" y="397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2" name="Google Shape;3982;p25"/>
            <p:cNvSpPr/>
            <p:nvPr/>
          </p:nvSpPr>
          <p:spPr>
            <a:xfrm>
              <a:off x="6545350" y="4763325"/>
              <a:ext cx="333700" cy="96675"/>
            </a:xfrm>
            <a:custGeom>
              <a:rect b="b" l="l" r="r" t="t"/>
              <a:pathLst>
                <a:path extrusionOk="0" fill="none" h="3867" w="13348">
                  <a:moveTo>
                    <a:pt x="1" y="3867"/>
                  </a:moveTo>
                  <a:lnTo>
                    <a:pt x="13348" y="3867"/>
                  </a:lnTo>
                  <a:lnTo>
                    <a:pt x="6693" y="0"/>
                  </a:lnTo>
                  <a:lnTo>
                    <a:pt x="1" y="386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3" name="Google Shape;3983;p25"/>
            <p:cNvSpPr/>
            <p:nvPr/>
          </p:nvSpPr>
          <p:spPr>
            <a:xfrm>
              <a:off x="1771700" y="2998300"/>
              <a:ext cx="733375" cy="422925"/>
            </a:xfrm>
            <a:custGeom>
              <a:rect b="b" l="l" r="r" t="t"/>
              <a:pathLst>
                <a:path extrusionOk="0" fill="none" h="16917" w="29335">
                  <a:moveTo>
                    <a:pt x="29334" y="8477"/>
                  </a:moveTo>
                  <a:lnTo>
                    <a:pt x="14612" y="0"/>
                  </a:lnTo>
                  <a:lnTo>
                    <a:pt x="1" y="8440"/>
                  </a:lnTo>
                  <a:lnTo>
                    <a:pt x="14686" y="16916"/>
                  </a:lnTo>
                  <a:lnTo>
                    <a:pt x="29334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4" name="Google Shape;3984;p25"/>
            <p:cNvSpPr/>
            <p:nvPr/>
          </p:nvSpPr>
          <p:spPr>
            <a:xfrm>
              <a:off x="5953300" y="2346750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14611" y="1"/>
                  </a:moveTo>
                  <a:lnTo>
                    <a:pt x="0" y="8440"/>
                  </a:lnTo>
                  <a:lnTo>
                    <a:pt x="14723" y="16917"/>
                  </a:lnTo>
                  <a:lnTo>
                    <a:pt x="29334" y="8477"/>
                  </a:lnTo>
                  <a:lnTo>
                    <a:pt x="1461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5" name="Google Shape;3985;p25"/>
            <p:cNvSpPr/>
            <p:nvPr/>
          </p:nvSpPr>
          <p:spPr>
            <a:xfrm>
              <a:off x="2532000" y="2999225"/>
              <a:ext cx="734275" cy="423850"/>
            </a:xfrm>
            <a:custGeom>
              <a:rect b="b" l="l" r="r" t="t"/>
              <a:pathLst>
                <a:path extrusionOk="0" fill="none" h="16954" w="29371">
                  <a:moveTo>
                    <a:pt x="29371" y="8514"/>
                  </a:moveTo>
                  <a:lnTo>
                    <a:pt x="14648" y="1"/>
                  </a:lnTo>
                  <a:lnTo>
                    <a:pt x="0" y="8440"/>
                  </a:lnTo>
                  <a:lnTo>
                    <a:pt x="14723" y="16954"/>
                  </a:lnTo>
                  <a:lnTo>
                    <a:pt x="29371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6" name="Google Shape;3986;p25"/>
            <p:cNvSpPr/>
            <p:nvPr/>
          </p:nvSpPr>
          <p:spPr>
            <a:xfrm>
              <a:off x="2150925" y="277895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29334" y="8477"/>
                  </a:moveTo>
                  <a:lnTo>
                    <a:pt x="14611" y="0"/>
                  </a:lnTo>
                  <a:lnTo>
                    <a:pt x="0" y="8440"/>
                  </a:lnTo>
                  <a:lnTo>
                    <a:pt x="14723" y="16954"/>
                  </a:lnTo>
                  <a:lnTo>
                    <a:pt x="29334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7" name="Google Shape;3987;p25"/>
            <p:cNvSpPr/>
            <p:nvPr/>
          </p:nvSpPr>
          <p:spPr>
            <a:xfrm>
              <a:off x="4255200" y="4759600"/>
              <a:ext cx="348550" cy="100400"/>
            </a:xfrm>
            <a:custGeom>
              <a:rect b="b" l="l" r="r" t="t"/>
              <a:pathLst>
                <a:path extrusionOk="0" fill="none" h="4016" w="13942">
                  <a:moveTo>
                    <a:pt x="0" y="4016"/>
                  </a:moveTo>
                  <a:lnTo>
                    <a:pt x="13942" y="4016"/>
                  </a:lnTo>
                  <a:lnTo>
                    <a:pt x="6990" y="0"/>
                  </a:lnTo>
                  <a:lnTo>
                    <a:pt x="0" y="401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8" name="Google Shape;3988;p25"/>
            <p:cNvSpPr/>
            <p:nvPr/>
          </p:nvSpPr>
          <p:spPr>
            <a:xfrm>
              <a:off x="1201950" y="4754025"/>
              <a:ext cx="367150" cy="105975"/>
            </a:xfrm>
            <a:custGeom>
              <a:rect b="b" l="l" r="r" t="t"/>
              <a:pathLst>
                <a:path extrusionOk="0" fill="none" h="4239" w="14686">
                  <a:moveTo>
                    <a:pt x="1" y="4239"/>
                  </a:moveTo>
                  <a:lnTo>
                    <a:pt x="14686" y="4239"/>
                  </a:lnTo>
                  <a:lnTo>
                    <a:pt x="7325" y="0"/>
                  </a:lnTo>
                  <a:lnTo>
                    <a:pt x="1" y="423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9" name="Google Shape;3989;p25"/>
            <p:cNvSpPr/>
            <p:nvPr/>
          </p:nvSpPr>
          <p:spPr>
            <a:xfrm>
              <a:off x="1399000" y="4534675"/>
              <a:ext cx="733350" cy="325325"/>
            </a:xfrm>
            <a:custGeom>
              <a:rect b="b" l="l" r="r" t="t"/>
              <a:pathLst>
                <a:path extrusionOk="0" fill="none" h="13013" w="29334">
                  <a:moveTo>
                    <a:pt x="14611" y="0"/>
                  </a:moveTo>
                  <a:lnTo>
                    <a:pt x="0" y="8440"/>
                  </a:lnTo>
                  <a:lnTo>
                    <a:pt x="7882" y="13013"/>
                  </a:lnTo>
                  <a:lnTo>
                    <a:pt x="21564" y="13013"/>
                  </a:lnTo>
                  <a:lnTo>
                    <a:pt x="29334" y="8514"/>
                  </a:lnTo>
                  <a:lnTo>
                    <a:pt x="1461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0" name="Google Shape;3990;p25"/>
            <p:cNvSpPr/>
            <p:nvPr/>
          </p:nvSpPr>
          <p:spPr>
            <a:xfrm>
              <a:off x="437950" y="4753100"/>
              <a:ext cx="372725" cy="106900"/>
            </a:xfrm>
            <a:custGeom>
              <a:rect b="b" l="l" r="r" t="t"/>
              <a:pathLst>
                <a:path extrusionOk="0" fill="none" h="4276" w="14909">
                  <a:moveTo>
                    <a:pt x="0" y="4276"/>
                  </a:moveTo>
                  <a:lnTo>
                    <a:pt x="14909" y="4276"/>
                  </a:lnTo>
                  <a:lnTo>
                    <a:pt x="7436" y="0"/>
                  </a:lnTo>
                  <a:lnTo>
                    <a:pt x="0" y="427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1" name="Google Shape;3991;p25"/>
            <p:cNvSpPr/>
            <p:nvPr/>
          </p:nvSpPr>
          <p:spPr>
            <a:xfrm>
              <a:off x="637775" y="4533750"/>
              <a:ext cx="733350" cy="326250"/>
            </a:xfrm>
            <a:custGeom>
              <a:rect b="b" l="l" r="r" t="t"/>
              <a:pathLst>
                <a:path extrusionOk="0" fill="none" h="13050" w="29334">
                  <a:moveTo>
                    <a:pt x="14649" y="0"/>
                  </a:moveTo>
                  <a:lnTo>
                    <a:pt x="1" y="8440"/>
                  </a:lnTo>
                  <a:lnTo>
                    <a:pt x="7994" y="13050"/>
                  </a:lnTo>
                  <a:lnTo>
                    <a:pt x="21452" y="13050"/>
                  </a:lnTo>
                  <a:lnTo>
                    <a:pt x="29334" y="8477"/>
                  </a:lnTo>
                  <a:lnTo>
                    <a:pt x="1464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2" name="Google Shape;3992;p25"/>
            <p:cNvSpPr/>
            <p:nvPr/>
          </p:nvSpPr>
          <p:spPr>
            <a:xfrm>
              <a:off x="3682650" y="4539325"/>
              <a:ext cx="733375" cy="320675"/>
            </a:xfrm>
            <a:custGeom>
              <a:rect b="b" l="l" r="r" t="t"/>
              <a:pathLst>
                <a:path extrusionOk="0" fill="none" h="12827" w="29335">
                  <a:moveTo>
                    <a:pt x="14612" y="0"/>
                  </a:moveTo>
                  <a:lnTo>
                    <a:pt x="1" y="8440"/>
                  </a:lnTo>
                  <a:lnTo>
                    <a:pt x="7585" y="12827"/>
                  </a:lnTo>
                  <a:lnTo>
                    <a:pt x="21824" y="12827"/>
                  </a:lnTo>
                  <a:lnTo>
                    <a:pt x="29334" y="8477"/>
                  </a:lnTo>
                  <a:lnTo>
                    <a:pt x="1461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3" name="Google Shape;3993;p25"/>
            <p:cNvSpPr/>
            <p:nvPr/>
          </p:nvSpPr>
          <p:spPr>
            <a:xfrm>
              <a:off x="1965025" y="4754950"/>
              <a:ext cx="362525" cy="105050"/>
            </a:xfrm>
            <a:custGeom>
              <a:rect b="b" l="l" r="r" t="t"/>
              <a:pathLst>
                <a:path extrusionOk="0" fill="none" h="4202" w="14501">
                  <a:moveTo>
                    <a:pt x="1" y="4202"/>
                  </a:moveTo>
                  <a:lnTo>
                    <a:pt x="14500" y="4202"/>
                  </a:lnTo>
                  <a:lnTo>
                    <a:pt x="7250" y="1"/>
                  </a:lnTo>
                  <a:lnTo>
                    <a:pt x="1" y="420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4" name="Google Shape;3994;p25"/>
            <p:cNvSpPr/>
            <p:nvPr/>
          </p:nvSpPr>
          <p:spPr>
            <a:xfrm>
              <a:off x="3492125" y="4757750"/>
              <a:ext cx="352275" cy="102250"/>
            </a:xfrm>
            <a:custGeom>
              <a:rect b="b" l="l" r="r" t="t"/>
              <a:pathLst>
                <a:path extrusionOk="0" fill="none" h="4090" w="14091">
                  <a:moveTo>
                    <a:pt x="0" y="4090"/>
                  </a:moveTo>
                  <a:lnTo>
                    <a:pt x="14091" y="4090"/>
                  </a:lnTo>
                  <a:lnTo>
                    <a:pt x="7064" y="0"/>
                  </a:lnTo>
                  <a:lnTo>
                    <a:pt x="0" y="409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5" name="Google Shape;3995;p25"/>
            <p:cNvSpPr/>
            <p:nvPr/>
          </p:nvSpPr>
          <p:spPr>
            <a:xfrm>
              <a:off x="2160225" y="4536525"/>
              <a:ext cx="733350" cy="323475"/>
            </a:xfrm>
            <a:custGeom>
              <a:rect b="b" l="l" r="r" t="t"/>
              <a:pathLst>
                <a:path extrusionOk="0" fill="none" h="12939" w="29334">
                  <a:moveTo>
                    <a:pt x="14611" y="1"/>
                  </a:moveTo>
                  <a:lnTo>
                    <a:pt x="0" y="8440"/>
                  </a:lnTo>
                  <a:lnTo>
                    <a:pt x="7807" y="12939"/>
                  </a:lnTo>
                  <a:lnTo>
                    <a:pt x="21638" y="12939"/>
                  </a:lnTo>
                  <a:lnTo>
                    <a:pt x="29334" y="8477"/>
                  </a:lnTo>
                  <a:lnTo>
                    <a:pt x="1461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6" name="Google Shape;3996;p25"/>
            <p:cNvSpPr/>
            <p:nvPr/>
          </p:nvSpPr>
          <p:spPr>
            <a:xfrm>
              <a:off x="2921425" y="4537450"/>
              <a:ext cx="733375" cy="322550"/>
            </a:xfrm>
            <a:custGeom>
              <a:rect b="b" l="l" r="r" t="t"/>
              <a:pathLst>
                <a:path extrusionOk="0" fill="none" h="12902" w="29335">
                  <a:moveTo>
                    <a:pt x="14612" y="1"/>
                  </a:moveTo>
                  <a:lnTo>
                    <a:pt x="1" y="8440"/>
                  </a:lnTo>
                  <a:lnTo>
                    <a:pt x="7697" y="12902"/>
                  </a:lnTo>
                  <a:lnTo>
                    <a:pt x="21713" y="12902"/>
                  </a:lnTo>
                  <a:lnTo>
                    <a:pt x="29334" y="8515"/>
                  </a:lnTo>
                  <a:lnTo>
                    <a:pt x="1461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7" name="Google Shape;3997;p25"/>
            <p:cNvSpPr/>
            <p:nvPr/>
          </p:nvSpPr>
          <p:spPr>
            <a:xfrm>
              <a:off x="2729050" y="4756800"/>
              <a:ext cx="356925" cy="103200"/>
            </a:xfrm>
            <a:custGeom>
              <a:rect b="b" l="l" r="r" t="t"/>
              <a:pathLst>
                <a:path extrusionOk="0" fill="none" h="4128" w="14277">
                  <a:moveTo>
                    <a:pt x="0" y="4128"/>
                  </a:moveTo>
                  <a:lnTo>
                    <a:pt x="14276" y="4128"/>
                  </a:lnTo>
                  <a:lnTo>
                    <a:pt x="7138" y="1"/>
                  </a:lnTo>
                  <a:lnTo>
                    <a:pt x="0" y="412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8" name="Google Shape;3998;p25"/>
            <p:cNvSpPr/>
            <p:nvPr/>
          </p:nvSpPr>
          <p:spPr>
            <a:xfrm>
              <a:off x="4431800" y="2343975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0" y="8440"/>
                  </a:moveTo>
                  <a:lnTo>
                    <a:pt x="14685" y="16916"/>
                  </a:lnTo>
                  <a:lnTo>
                    <a:pt x="29334" y="8477"/>
                  </a:lnTo>
                  <a:lnTo>
                    <a:pt x="14611" y="0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9" name="Google Shape;3999;p25"/>
            <p:cNvSpPr/>
            <p:nvPr/>
          </p:nvSpPr>
          <p:spPr>
            <a:xfrm>
              <a:off x="3670575" y="234210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0" y="8440"/>
                  </a:moveTo>
                  <a:lnTo>
                    <a:pt x="14723" y="16954"/>
                  </a:lnTo>
                  <a:lnTo>
                    <a:pt x="29334" y="8515"/>
                  </a:lnTo>
                  <a:lnTo>
                    <a:pt x="14611" y="1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0" name="Google Shape;4000;p25"/>
            <p:cNvSpPr/>
            <p:nvPr/>
          </p:nvSpPr>
          <p:spPr>
            <a:xfrm>
              <a:off x="2148125" y="2339325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1" y="8440"/>
                  </a:moveTo>
                  <a:lnTo>
                    <a:pt x="14723" y="16953"/>
                  </a:lnTo>
                  <a:lnTo>
                    <a:pt x="29334" y="8514"/>
                  </a:lnTo>
                  <a:lnTo>
                    <a:pt x="14612" y="0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1" name="Google Shape;4001;p25"/>
            <p:cNvSpPr/>
            <p:nvPr/>
          </p:nvSpPr>
          <p:spPr>
            <a:xfrm>
              <a:off x="2530125" y="2559600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1" y="8440"/>
                  </a:moveTo>
                  <a:lnTo>
                    <a:pt x="14723" y="16954"/>
                  </a:lnTo>
                  <a:lnTo>
                    <a:pt x="29334" y="8514"/>
                  </a:lnTo>
                  <a:lnTo>
                    <a:pt x="14612" y="1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2" name="Google Shape;4002;p25"/>
            <p:cNvSpPr/>
            <p:nvPr/>
          </p:nvSpPr>
          <p:spPr>
            <a:xfrm>
              <a:off x="3291350" y="2561450"/>
              <a:ext cx="733375" cy="422925"/>
            </a:xfrm>
            <a:custGeom>
              <a:rect b="b" l="l" r="r" t="t"/>
              <a:pathLst>
                <a:path extrusionOk="0" fill="none" h="16917" w="29335">
                  <a:moveTo>
                    <a:pt x="1" y="8440"/>
                  </a:moveTo>
                  <a:lnTo>
                    <a:pt x="14686" y="16917"/>
                  </a:lnTo>
                  <a:lnTo>
                    <a:pt x="29334" y="8477"/>
                  </a:lnTo>
                  <a:lnTo>
                    <a:pt x="14612" y="1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3" name="Google Shape;4003;p25"/>
            <p:cNvSpPr/>
            <p:nvPr/>
          </p:nvSpPr>
          <p:spPr>
            <a:xfrm>
              <a:off x="2909350" y="2341175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1" y="8440"/>
                  </a:moveTo>
                  <a:lnTo>
                    <a:pt x="14723" y="16917"/>
                  </a:lnTo>
                  <a:lnTo>
                    <a:pt x="29334" y="8477"/>
                  </a:lnTo>
                  <a:lnTo>
                    <a:pt x="14611" y="1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4" name="Google Shape;4004;p25"/>
            <p:cNvSpPr/>
            <p:nvPr/>
          </p:nvSpPr>
          <p:spPr>
            <a:xfrm>
              <a:off x="1768925" y="2558675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0" y="8440"/>
                  </a:moveTo>
                  <a:lnTo>
                    <a:pt x="14723" y="16916"/>
                  </a:lnTo>
                  <a:lnTo>
                    <a:pt x="29334" y="8477"/>
                  </a:lnTo>
                  <a:lnTo>
                    <a:pt x="14611" y="0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5" name="Google Shape;4005;p25"/>
            <p:cNvSpPr/>
            <p:nvPr/>
          </p:nvSpPr>
          <p:spPr>
            <a:xfrm>
              <a:off x="1773575" y="343700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29333" y="8514"/>
                  </a:moveTo>
                  <a:lnTo>
                    <a:pt x="14611" y="0"/>
                  </a:lnTo>
                  <a:lnTo>
                    <a:pt x="0" y="8440"/>
                  </a:lnTo>
                  <a:lnTo>
                    <a:pt x="14723" y="16953"/>
                  </a:lnTo>
                  <a:lnTo>
                    <a:pt x="29333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6" name="Google Shape;4006;p25"/>
            <p:cNvSpPr/>
            <p:nvPr/>
          </p:nvSpPr>
          <p:spPr>
            <a:xfrm>
              <a:off x="1391550" y="3216725"/>
              <a:ext cx="734300" cy="423850"/>
            </a:xfrm>
            <a:custGeom>
              <a:rect b="b" l="l" r="r" t="t"/>
              <a:pathLst>
                <a:path extrusionOk="0" fill="none" h="16954" w="29372">
                  <a:moveTo>
                    <a:pt x="29371" y="8514"/>
                  </a:moveTo>
                  <a:lnTo>
                    <a:pt x="14649" y="0"/>
                  </a:lnTo>
                  <a:lnTo>
                    <a:pt x="1" y="8440"/>
                  </a:lnTo>
                  <a:lnTo>
                    <a:pt x="14723" y="16953"/>
                  </a:lnTo>
                  <a:lnTo>
                    <a:pt x="29371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7" name="Google Shape;4007;p25"/>
            <p:cNvSpPr/>
            <p:nvPr/>
          </p:nvSpPr>
          <p:spPr>
            <a:xfrm>
              <a:off x="1386900" y="2338400"/>
              <a:ext cx="733375" cy="422925"/>
            </a:xfrm>
            <a:custGeom>
              <a:rect b="b" l="l" r="r" t="t"/>
              <a:pathLst>
                <a:path extrusionOk="0" fill="none" h="16917" w="29335">
                  <a:moveTo>
                    <a:pt x="1" y="8440"/>
                  </a:moveTo>
                  <a:lnTo>
                    <a:pt x="14723" y="16916"/>
                  </a:lnTo>
                  <a:lnTo>
                    <a:pt x="29334" y="8477"/>
                  </a:lnTo>
                  <a:lnTo>
                    <a:pt x="14649" y="0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8" name="Google Shape;4008;p25"/>
            <p:cNvSpPr/>
            <p:nvPr/>
          </p:nvSpPr>
          <p:spPr>
            <a:xfrm>
              <a:off x="1389700" y="277710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14723" y="16953"/>
                  </a:moveTo>
                  <a:lnTo>
                    <a:pt x="29334" y="8514"/>
                  </a:lnTo>
                  <a:lnTo>
                    <a:pt x="14611" y="0"/>
                  </a:lnTo>
                  <a:lnTo>
                    <a:pt x="1" y="8439"/>
                  </a:lnTo>
                  <a:lnTo>
                    <a:pt x="14723" y="1695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9" name="Google Shape;4009;p25"/>
            <p:cNvSpPr/>
            <p:nvPr/>
          </p:nvSpPr>
          <p:spPr>
            <a:xfrm>
              <a:off x="4054425" y="3002025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29334" y="8514"/>
                  </a:moveTo>
                  <a:lnTo>
                    <a:pt x="14612" y="0"/>
                  </a:lnTo>
                  <a:lnTo>
                    <a:pt x="1" y="8440"/>
                  </a:lnTo>
                  <a:lnTo>
                    <a:pt x="14723" y="16953"/>
                  </a:lnTo>
                  <a:lnTo>
                    <a:pt x="29334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0" name="Google Shape;4010;p25"/>
            <p:cNvSpPr/>
            <p:nvPr/>
          </p:nvSpPr>
          <p:spPr>
            <a:xfrm>
              <a:off x="4815650" y="3002950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29334" y="8514"/>
                  </a:moveTo>
                  <a:lnTo>
                    <a:pt x="14612" y="0"/>
                  </a:lnTo>
                  <a:lnTo>
                    <a:pt x="1" y="8477"/>
                  </a:lnTo>
                  <a:lnTo>
                    <a:pt x="14723" y="16953"/>
                  </a:lnTo>
                  <a:lnTo>
                    <a:pt x="29334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1" name="Google Shape;4011;p25"/>
            <p:cNvSpPr/>
            <p:nvPr/>
          </p:nvSpPr>
          <p:spPr>
            <a:xfrm>
              <a:off x="3293225" y="300015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29333" y="8515"/>
                  </a:moveTo>
                  <a:lnTo>
                    <a:pt x="14611" y="1"/>
                  </a:lnTo>
                  <a:lnTo>
                    <a:pt x="0" y="8477"/>
                  </a:lnTo>
                  <a:lnTo>
                    <a:pt x="14723" y="16954"/>
                  </a:lnTo>
                  <a:lnTo>
                    <a:pt x="29333" y="851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2" name="Google Shape;4012;p25"/>
            <p:cNvSpPr/>
            <p:nvPr/>
          </p:nvSpPr>
          <p:spPr>
            <a:xfrm>
              <a:off x="4433650" y="2782675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29334" y="8514"/>
                  </a:moveTo>
                  <a:lnTo>
                    <a:pt x="14611" y="0"/>
                  </a:lnTo>
                  <a:lnTo>
                    <a:pt x="0" y="8440"/>
                  </a:lnTo>
                  <a:lnTo>
                    <a:pt x="14723" y="16953"/>
                  </a:lnTo>
                  <a:lnTo>
                    <a:pt x="29334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3" name="Google Shape;4013;p25"/>
            <p:cNvSpPr/>
            <p:nvPr/>
          </p:nvSpPr>
          <p:spPr>
            <a:xfrm>
              <a:off x="3672425" y="2781750"/>
              <a:ext cx="733375" cy="422900"/>
            </a:xfrm>
            <a:custGeom>
              <a:rect b="b" l="l" r="r" t="t"/>
              <a:pathLst>
                <a:path extrusionOk="0" fill="none" h="16916" w="29335">
                  <a:moveTo>
                    <a:pt x="29334" y="8477"/>
                  </a:moveTo>
                  <a:lnTo>
                    <a:pt x="14649" y="0"/>
                  </a:lnTo>
                  <a:lnTo>
                    <a:pt x="1" y="8439"/>
                  </a:lnTo>
                  <a:lnTo>
                    <a:pt x="14723" y="16916"/>
                  </a:lnTo>
                  <a:lnTo>
                    <a:pt x="29334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4" name="Google Shape;4014;p25"/>
            <p:cNvSpPr/>
            <p:nvPr/>
          </p:nvSpPr>
          <p:spPr>
            <a:xfrm>
              <a:off x="5192075" y="2344900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29334" y="8514"/>
                  </a:moveTo>
                  <a:lnTo>
                    <a:pt x="14649" y="0"/>
                  </a:lnTo>
                  <a:lnTo>
                    <a:pt x="1" y="8440"/>
                  </a:lnTo>
                  <a:lnTo>
                    <a:pt x="14723" y="16954"/>
                  </a:lnTo>
                  <a:lnTo>
                    <a:pt x="29334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5" name="Google Shape;4015;p25"/>
            <p:cNvSpPr/>
            <p:nvPr/>
          </p:nvSpPr>
          <p:spPr>
            <a:xfrm>
              <a:off x="2152775" y="3218575"/>
              <a:ext cx="733375" cy="422925"/>
            </a:xfrm>
            <a:custGeom>
              <a:rect b="b" l="l" r="r" t="t"/>
              <a:pathLst>
                <a:path extrusionOk="0" fill="none" h="16917" w="29335">
                  <a:moveTo>
                    <a:pt x="29334" y="8477"/>
                  </a:moveTo>
                  <a:lnTo>
                    <a:pt x="14649" y="1"/>
                  </a:lnTo>
                  <a:lnTo>
                    <a:pt x="1" y="8440"/>
                  </a:lnTo>
                  <a:lnTo>
                    <a:pt x="14723" y="16917"/>
                  </a:lnTo>
                  <a:lnTo>
                    <a:pt x="29334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6" name="Google Shape;4016;p25"/>
            <p:cNvSpPr/>
            <p:nvPr/>
          </p:nvSpPr>
          <p:spPr>
            <a:xfrm>
              <a:off x="4812875" y="2564250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0" y="8440"/>
                  </a:moveTo>
                  <a:lnTo>
                    <a:pt x="14723" y="16916"/>
                  </a:lnTo>
                  <a:lnTo>
                    <a:pt x="29333" y="8477"/>
                  </a:lnTo>
                  <a:lnTo>
                    <a:pt x="14611" y="0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7" name="Google Shape;4017;p25"/>
            <p:cNvSpPr/>
            <p:nvPr/>
          </p:nvSpPr>
          <p:spPr>
            <a:xfrm>
              <a:off x="4051650" y="2562400"/>
              <a:ext cx="734275" cy="423850"/>
            </a:xfrm>
            <a:custGeom>
              <a:rect b="b" l="l" r="r" t="t"/>
              <a:pathLst>
                <a:path extrusionOk="0" fill="none" h="16954" w="29371">
                  <a:moveTo>
                    <a:pt x="0" y="8439"/>
                  </a:moveTo>
                  <a:lnTo>
                    <a:pt x="14723" y="16953"/>
                  </a:lnTo>
                  <a:lnTo>
                    <a:pt x="29371" y="8514"/>
                  </a:lnTo>
                  <a:lnTo>
                    <a:pt x="14648" y="0"/>
                  </a:lnTo>
                  <a:lnTo>
                    <a:pt x="0" y="843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8" name="Google Shape;4018;p25"/>
            <p:cNvSpPr/>
            <p:nvPr/>
          </p:nvSpPr>
          <p:spPr>
            <a:xfrm>
              <a:off x="5194875" y="2784525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29334" y="8477"/>
                  </a:moveTo>
                  <a:lnTo>
                    <a:pt x="14611" y="1"/>
                  </a:lnTo>
                  <a:lnTo>
                    <a:pt x="0" y="8440"/>
                  </a:lnTo>
                  <a:lnTo>
                    <a:pt x="14723" y="16916"/>
                  </a:lnTo>
                  <a:lnTo>
                    <a:pt x="29334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9" name="Google Shape;4019;p25"/>
            <p:cNvSpPr/>
            <p:nvPr/>
          </p:nvSpPr>
          <p:spPr>
            <a:xfrm>
              <a:off x="5204150" y="4542100"/>
              <a:ext cx="733375" cy="317900"/>
            </a:xfrm>
            <a:custGeom>
              <a:rect b="b" l="l" r="r" t="t"/>
              <a:pathLst>
                <a:path extrusionOk="0" fill="none" h="12716" w="29335">
                  <a:moveTo>
                    <a:pt x="14612" y="1"/>
                  </a:moveTo>
                  <a:lnTo>
                    <a:pt x="1" y="8440"/>
                  </a:lnTo>
                  <a:lnTo>
                    <a:pt x="7437" y="12716"/>
                  </a:lnTo>
                  <a:lnTo>
                    <a:pt x="22010" y="12716"/>
                  </a:lnTo>
                  <a:lnTo>
                    <a:pt x="29334" y="8477"/>
                  </a:lnTo>
                  <a:lnTo>
                    <a:pt x="1461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0" name="Google Shape;4020;p25"/>
            <p:cNvSpPr/>
            <p:nvPr/>
          </p:nvSpPr>
          <p:spPr>
            <a:xfrm>
              <a:off x="4806350" y="1246300"/>
              <a:ext cx="733375" cy="422925"/>
            </a:xfrm>
            <a:custGeom>
              <a:rect b="b" l="l" r="r" t="t"/>
              <a:pathLst>
                <a:path extrusionOk="0" fill="none" h="16917" w="29335">
                  <a:moveTo>
                    <a:pt x="14686" y="16916"/>
                  </a:moveTo>
                  <a:lnTo>
                    <a:pt x="29334" y="8477"/>
                  </a:lnTo>
                  <a:lnTo>
                    <a:pt x="14612" y="0"/>
                  </a:lnTo>
                  <a:lnTo>
                    <a:pt x="1" y="8440"/>
                  </a:lnTo>
                  <a:lnTo>
                    <a:pt x="14686" y="1691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1" name="Google Shape;4021;p25"/>
            <p:cNvSpPr/>
            <p:nvPr/>
          </p:nvSpPr>
          <p:spPr>
            <a:xfrm>
              <a:off x="5185575" y="102695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29334" y="8477"/>
                  </a:moveTo>
                  <a:lnTo>
                    <a:pt x="14611" y="0"/>
                  </a:lnTo>
                  <a:lnTo>
                    <a:pt x="0" y="8440"/>
                  </a:lnTo>
                  <a:lnTo>
                    <a:pt x="14686" y="16953"/>
                  </a:lnTo>
                  <a:lnTo>
                    <a:pt x="29334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2" name="Google Shape;4022;p25"/>
            <p:cNvSpPr/>
            <p:nvPr/>
          </p:nvSpPr>
          <p:spPr>
            <a:xfrm>
              <a:off x="5945875" y="1027875"/>
              <a:ext cx="734275" cy="423850"/>
            </a:xfrm>
            <a:custGeom>
              <a:rect b="b" l="l" r="r" t="t"/>
              <a:pathLst>
                <a:path extrusionOk="0" fill="none" h="16954" w="29371">
                  <a:moveTo>
                    <a:pt x="29371" y="8514"/>
                  </a:moveTo>
                  <a:lnTo>
                    <a:pt x="14648" y="0"/>
                  </a:lnTo>
                  <a:lnTo>
                    <a:pt x="0" y="8440"/>
                  </a:lnTo>
                  <a:lnTo>
                    <a:pt x="14723" y="16954"/>
                  </a:lnTo>
                  <a:lnTo>
                    <a:pt x="29371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3" name="Google Shape;4023;p25"/>
            <p:cNvSpPr/>
            <p:nvPr/>
          </p:nvSpPr>
          <p:spPr>
            <a:xfrm>
              <a:off x="4424350" y="1025075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29334" y="8515"/>
                  </a:moveTo>
                  <a:lnTo>
                    <a:pt x="14612" y="1"/>
                  </a:lnTo>
                  <a:lnTo>
                    <a:pt x="1" y="8440"/>
                  </a:lnTo>
                  <a:lnTo>
                    <a:pt x="14723" y="16954"/>
                  </a:lnTo>
                  <a:lnTo>
                    <a:pt x="29334" y="851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4" name="Google Shape;4024;p25"/>
            <p:cNvSpPr/>
            <p:nvPr/>
          </p:nvSpPr>
          <p:spPr>
            <a:xfrm>
              <a:off x="5566650" y="1247225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14723" y="16953"/>
                  </a:moveTo>
                  <a:lnTo>
                    <a:pt x="29334" y="8514"/>
                  </a:lnTo>
                  <a:lnTo>
                    <a:pt x="14649" y="0"/>
                  </a:lnTo>
                  <a:lnTo>
                    <a:pt x="0" y="8440"/>
                  </a:lnTo>
                  <a:lnTo>
                    <a:pt x="14723" y="1695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5" name="Google Shape;4025;p25"/>
            <p:cNvSpPr/>
            <p:nvPr/>
          </p:nvSpPr>
          <p:spPr>
            <a:xfrm>
              <a:off x="3283925" y="1243500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14723" y="16917"/>
                  </a:moveTo>
                  <a:lnTo>
                    <a:pt x="29334" y="8477"/>
                  </a:lnTo>
                  <a:lnTo>
                    <a:pt x="14611" y="1"/>
                  </a:lnTo>
                  <a:lnTo>
                    <a:pt x="0" y="8440"/>
                  </a:lnTo>
                  <a:lnTo>
                    <a:pt x="14723" y="1691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6" name="Google Shape;4026;p25"/>
            <p:cNvSpPr/>
            <p:nvPr/>
          </p:nvSpPr>
          <p:spPr>
            <a:xfrm>
              <a:off x="3663125" y="1024150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29334" y="8477"/>
                  </a:moveTo>
                  <a:lnTo>
                    <a:pt x="14612" y="1"/>
                  </a:lnTo>
                  <a:lnTo>
                    <a:pt x="1" y="8440"/>
                  </a:lnTo>
                  <a:lnTo>
                    <a:pt x="14723" y="16954"/>
                  </a:lnTo>
                  <a:lnTo>
                    <a:pt x="29334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7" name="Google Shape;4027;p25"/>
            <p:cNvSpPr/>
            <p:nvPr/>
          </p:nvSpPr>
          <p:spPr>
            <a:xfrm>
              <a:off x="4045150" y="1244425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14723" y="16954"/>
                  </a:moveTo>
                  <a:lnTo>
                    <a:pt x="29333" y="8515"/>
                  </a:lnTo>
                  <a:lnTo>
                    <a:pt x="14611" y="1"/>
                  </a:lnTo>
                  <a:lnTo>
                    <a:pt x="0" y="8440"/>
                  </a:lnTo>
                  <a:lnTo>
                    <a:pt x="14723" y="1695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8" name="Google Shape;4028;p25"/>
            <p:cNvSpPr/>
            <p:nvPr/>
          </p:nvSpPr>
          <p:spPr>
            <a:xfrm>
              <a:off x="6341800" y="3885000"/>
              <a:ext cx="734300" cy="422925"/>
            </a:xfrm>
            <a:custGeom>
              <a:rect b="b" l="l" r="r" t="t"/>
              <a:pathLst>
                <a:path extrusionOk="0" fill="none" h="16917" w="29372">
                  <a:moveTo>
                    <a:pt x="1" y="8439"/>
                  </a:moveTo>
                  <a:lnTo>
                    <a:pt x="14723" y="16916"/>
                  </a:lnTo>
                  <a:lnTo>
                    <a:pt x="29371" y="8477"/>
                  </a:lnTo>
                  <a:lnTo>
                    <a:pt x="14649" y="0"/>
                  </a:lnTo>
                  <a:lnTo>
                    <a:pt x="1" y="843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9" name="Google Shape;4029;p25"/>
            <p:cNvSpPr/>
            <p:nvPr/>
          </p:nvSpPr>
          <p:spPr>
            <a:xfrm>
              <a:off x="6339950" y="3445350"/>
              <a:ext cx="733350" cy="423875"/>
            </a:xfrm>
            <a:custGeom>
              <a:rect b="b" l="l" r="r" t="t"/>
              <a:pathLst>
                <a:path extrusionOk="0" fill="none" h="16955" w="29334">
                  <a:moveTo>
                    <a:pt x="0" y="8440"/>
                  </a:moveTo>
                  <a:lnTo>
                    <a:pt x="14723" y="16954"/>
                  </a:lnTo>
                  <a:lnTo>
                    <a:pt x="29334" y="8515"/>
                  </a:lnTo>
                  <a:lnTo>
                    <a:pt x="14611" y="1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0" name="Google Shape;4030;p25"/>
            <p:cNvSpPr/>
            <p:nvPr/>
          </p:nvSpPr>
          <p:spPr>
            <a:xfrm>
              <a:off x="6337150" y="3005725"/>
              <a:ext cx="734300" cy="423850"/>
            </a:xfrm>
            <a:custGeom>
              <a:rect b="b" l="l" r="r" t="t"/>
              <a:pathLst>
                <a:path extrusionOk="0" fill="none" h="16954" w="29372">
                  <a:moveTo>
                    <a:pt x="1" y="8440"/>
                  </a:moveTo>
                  <a:lnTo>
                    <a:pt x="14723" y="16954"/>
                  </a:lnTo>
                  <a:lnTo>
                    <a:pt x="29372" y="8515"/>
                  </a:lnTo>
                  <a:lnTo>
                    <a:pt x="14649" y="1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1" name="Google Shape;4031;p25"/>
            <p:cNvSpPr/>
            <p:nvPr/>
          </p:nvSpPr>
          <p:spPr>
            <a:xfrm>
              <a:off x="2901925" y="102230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29334" y="8514"/>
                  </a:moveTo>
                  <a:lnTo>
                    <a:pt x="14648" y="0"/>
                  </a:lnTo>
                  <a:lnTo>
                    <a:pt x="0" y="8477"/>
                  </a:lnTo>
                  <a:lnTo>
                    <a:pt x="14723" y="16953"/>
                  </a:lnTo>
                  <a:lnTo>
                    <a:pt x="29334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2" name="Google Shape;4032;p25"/>
            <p:cNvSpPr/>
            <p:nvPr/>
          </p:nvSpPr>
          <p:spPr>
            <a:xfrm>
              <a:off x="6332525" y="212740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0" y="8440"/>
                  </a:moveTo>
                  <a:lnTo>
                    <a:pt x="14723" y="16954"/>
                  </a:lnTo>
                  <a:lnTo>
                    <a:pt x="29334" y="8477"/>
                  </a:lnTo>
                  <a:lnTo>
                    <a:pt x="14648" y="1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3" name="Google Shape;4033;p25"/>
            <p:cNvSpPr/>
            <p:nvPr/>
          </p:nvSpPr>
          <p:spPr>
            <a:xfrm>
              <a:off x="6330650" y="1687775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1" y="8440"/>
                  </a:moveTo>
                  <a:lnTo>
                    <a:pt x="14723" y="16954"/>
                  </a:lnTo>
                  <a:lnTo>
                    <a:pt x="29334" y="8514"/>
                  </a:lnTo>
                  <a:lnTo>
                    <a:pt x="14612" y="1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4" name="Google Shape;4034;p25"/>
            <p:cNvSpPr/>
            <p:nvPr/>
          </p:nvSpPr>
          <p:spPr>
            <a:xfrm>
              <a:off x="6327875" y="124815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14723" y="16954"/>
                  </a:moveTo>
                  <a:lnTo>
                    <a:pt x="29334" y="8514"/>
                  </a:lnTo>
                  <a:lnTo>
                    <a:pt x="14611" y="1"/>
                  </a:lnTo>
                  <a:lnTo>
                    <a:pt x="0" y="8477"/>
                  </a:lnTo>
                  <a:lnTo>
                    <a:pt x="14723" y="1695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5" name="Google Shape;4035;p25"/>
            <p:cNvSpPr/>
            <p:nvPr/>
          </p:nvSpPr>
          <p:spPr>
            <a:xfrm>
              <a:off x="6335300" y="2567025"/>
              <a:ext cx="733375" cy="422925"/>
            </a:xfrm>
            <a:custGeom>
              <a:rect b="b" l="l" r="r" t="t"/>
              <a:pathLst>
                <a:path extrusionOk="0" fill="none" h="16917" w="29335">
                  <a:moveTo>
                    <a:pt x="1" y="8440"/>
                  </a:moveTo>
                  <a:lnTo>
                    <a:pt x="14723" y="16917"/>
                  </a:lnTo>
                  <a:lnTo>
                    <a:pt x="29334" y="8477"/>
                  </a:lnTo>
                  <a:lnTo>
                    <a:pt x="14612" y="1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6" name="Google Shape;4036;p25"/>
            <p:cNvSpPr/>
            <p:nvPr/>
          </p:nvSpPr>
          <p:spPr>
            <a:xfrm>
              <a:off x="5951450" y="1907125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14611" y="1"/>
                  </a:moveTo>
                  <a:lnTo>
                    <a:pt x="0" y="8440"/>
                  </a:lnTo>
                  <a:lnTo>
                    <a:pt x="14685" y="16917"/>
                  </a:lnTo>
                  <a:lnTo>
                    <a:pt x="29334" y="8477"/>
                  </a:lnTo>
                  <a:lnTo>
                    <a:pt x="1461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7" name="Google Shape;4037;p25"/>
            <p:cNvSpPr/>
            <p:nvPr/>
          </p:nvSpPr>
          <p:spPr>
            <a:xfrm>
              <a:off x="252050" y="3434200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29334" y="8515"/>
                  </a:moveTo>
                  <a:lnTo>
                    <a:pt x="14612" y="1"/>
                  </a:lnTo>
                  <a:lnTo>
                    <a:pt x="1" y="8440"/>
                  </a:lnTo>
                  <a:lnTo>
                    <a:pt x="14686" y="16954"/>
                  </a:lnTo>
                  <a:lnTo>
                    <a:pt x="29334" y="851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8" name="Google Shape;4038;p25"/>
            <p:cNvSpPr/>
            <p:nvPr/>
          </p:nvSpPr>
          <p:spPr>
            <a:xfrm>
              <a:off x="249275" y="2995500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29334" y="8477"/>
                  </a:moveTo>
                  <a:lnTo>
                    <a:pt x="14611" y="1"/>
                  </a:lnTo>
                  <a:lnTo>
                    <a:pt x="0" y="8440"/>
                  </a:lnTo>
                  <a:lnTo>
                    <a:pt x="14723" y="16917"/>
                  </a:lnTo>
                  <a:lnTo>
                    <a:pt x="29334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9" name="Google Shape;4039;p25"/>
            <p:cNvSpPr/>
            <p:nvPr/>
          </p:nvSpPr>
          <p:spPr>
            <a:xfrm>
              <a:off x="253925" y="3873825"/>
              <a:ext cx="733350" cy="423875"/>
            </a:xfrm>
            <a:custGeom>
              <a:rect b="b" l="l" r="r" t="t"/>
              <a:pathLst>
                <a:path extrusionOk="0" fill="none" h="16955" w="29334">
                  <a:moveTo>
                    <a:pt x="29333" y="8515"/>
                  </a:moveTo>
                  <a:lnTo>
                    <a:pt x="14611" y="1"/>
                  </a:lnTo>
                  <a:lnTo>
                    <a:pt x="0" y="8440"/>
                  </a:lnTo>
                  <a:lnTo>
                    <a:pt x="14723" y="16954"/>
                  </a:lnTo>
                  <a:lnTo>
                    <a:pt x="29333" y="851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0" name="Google Shape;4040;p25"/>
            <p:cNvSpPr/>
            <p:nvPr/>
          </p:nvSpPr>
          <p:spPr>
            <a:xfrm>
              <a:off x="246475" y="2555875"/>
              <a:ext cx="734300" cy="422925"/>
            </a:xfrm>
            <a:custGeom>
              <a:rect b="b" l="l" r="r" t="t"/>
              <a:pathLst>
                <a:path extrusionOk="0" fill="none" h="16917" w="29372">
                  <a:moveTo>
                    <a:pt x="29371" y="8477"/>
                  </a:moveTo>
                  <a:lnTo>
                    <a:pt x="14649" y="1"/>
                  </a:lnTo>
                  <a:lnTo>
                    <a:pt x="1" y="8440"/>
                  </a:lnTo>
                  <a:lnTo>
                    <a:pt x="14723" y="16917"/>
                  </a:lnTo>
                  <a:lnTo>
                    <a:pt x="29371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1" name="Google Shape;4041;p25"/>
            <p:cNvSpPr/>
            <p:nvPr/>
          </p:nvSpPr>
          <p:spPr>
            <a:xfrm>
              <a:off x="256700" y="4313475"/>
              <a:ext cx="733350" cy="422900"/>
            </a:xfrm>
            <a:custGeom>
              <a:rect b="b" l="l" r="r" t="t"/>
              <a:pathLst>
                <a:path extrusionOk="0" fill="none" h="16916" w="29334">
                  <a:moveTo>
                    <a:pt x="1" y="8439"/>
                  </a:moveTo>
                  <a:lnTo>
                    <a:pt x="14686" y="16916"/>
                  </a:lnTo>
                  <a:lnTo>
                    <a:pt x="29334" y="8477"/>
                  </a:lnTo>
                  <a:lnTo>
                    <a:pt x="14612" y="0"/>
                  </a:lnTo>
                  <a:lnTo>
                    <a:pt x="1" y="843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2" name="Google Shape;4042;p25"/>
            <p:cNvSpPr/>
            <p:nvPr/>
          </p:nvSpPr>
          <p:spPr>
            <a:xfrm>
              <a:off x="6344600" y="4324625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0" y="8440"/>
                  </a:moveTo>
                  <a:lnTo>
                    <a:pt x="14723" y="16916"/>
                  </a:lnTo>
                  <a:lnTo>
                    <a:pt x="29334" y="8477"/>
                  </a:lnTo>
                  <a:lnTo>
                    <a:pt x="14611" y="0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3" name="Google Shape;4043;p25"/>
            <p:cNvSpPr/>
            <p:nvPr/>
          </p:nvSpPr>
          <p:spPr>
            <a:xfrm>
              <a:off x="244625" y="211625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29334" y="8514"/>
                  </a:moveTo>
                  <a:lnTo>
                    <a:pt x="14611" y="1"/>
                  </a:lnTo>
                  <a:lnTo>
                    <a:pt x="0" y="8440"/>
                  </a:lnTo>
                  <a:lnTo>
                    <a:pt x="14723" y="16954"/>
                  </a:lnTo>
                  <a:lnTo>
                    <a:pt x="29334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4" name="Google Shape;4044;p25"/>
            <p:cNvSpPr/>
            <p:nvPr/>
          </p:nvSpPr>
          <p:spPr>
            <a:xfrm>
              <a:off x="1380400" y="1019500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29334" y="8515"/>
                  </a:moveTo>
                  <a:lnTo>
                    <a:pt x="14612" y="1"/>
                  </a:lnTo>
                  <a:lnTo>
                    <a:pt x="1" y="8477"/>
                  </a:lnTo>
                  <a:lnTo>
                    <a:pt x="14686" y="16954"/>
                  </a:lnTo>
                  <a:lnTo>
                    <a:pt x="29334" y="851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5" name="Google Shape;4045;p25"/>
            <p:cNvSpPr/>
            <p:nvPr/>
          </p:nvSpPr>
          <p:spPr>
            <a:xfrm>
              <a:off x="2522700" y="124165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14723" y="16953"/>
                  </a:moveTo>
                  <a:lnTo>
                    <a:pt x="29334" y="8514"/>
                  </a:lnTo>
                  <a:lnTo>
                    <a:pt x="14611" y="0"/>
                  </a:lnTo>
                  <a:lnTo>
                    <a:pt x="0" y="8440"/>
                  </a:lnTo>
                  <a:lnTo>
                    <a:pt x="14723" y="1695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6" name="Google Shape;4046;p25"/>
            <p:cNvSpPr/>
            <p:nvPr/>
          </p:nvSpPr>
          <p:spPr>
            <a:xfrm>
              <a:off x="1761475" y="1240725"/>
              <a:ext cx="733375" cy="422925"/>
            </a:xfrm>
            <a:custGeom>
              <a:rect b="b" l="l" r="r" t="t"/>
              <a:pathLst>
                <a:path extrusionOk="0" fill="none" h="16917" w="29335">
                  <a:moveTo>
                    <a:pt x="14723" y="16916"/>
                  </a:moveTo>
                  <a:lnTo>
                    <a:pt x="29334" y="8477"/>
                  </a:lnTo>
                  <a:lnTo>
                    <a:pt x="14649" y="0"/>
                  </a:lnTo>
                  <a:lnTo>
                    <a:pt x="1" y="8440"/>
                  </a:lnTo>
                  <a:lnTo>
                    <a:pt x="14723" y="1691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7" name="Google Shape;4047;p25"/>
            <p:cNvSpPr/>
            <p:nvPr/>
          </p:nvSpPr>
          <p:spPr>
            <a:xfrm>
              <a:off x="2140700" y="1021375"/>
              <a:ext cx="734275" cy="423850"/>
            </a:xfrm>
            <a:custGeom>
              <a:rect b="b" l="l" r="r" t="t"/>
              <a:pathLst>
                <a:path extrusionOk="0" fill="none" h="16954" w="29371">
                  <a:moveTo>
                    <a:pt x="29371" y="8514"/>
                  </a:moveTo>
                  <a:lnTo>
                    <a:pt x="14648" y="0"/>
                  </a:lnTo>
                  <a:lnTo>
                    <a:pt x="0" y="8440"/>
                  </a:lnTo>
                  <a:lnTo>
                    <a:pt x="14723" y="16953"/>
                  </a:lnTo>
                  <a:lnTo>
                    <a:pt x="29371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8" name="Google Shape;4048;p25"/>
            <p:cNvSpPr/>
            <p:nvPr/>
          </p:nvSpPr>
          <p:spPr>
            <a:xfrm>
              <a:off x="1001200" y="123885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14685" y="16954"/>
                  </a:moveTo>
                  <a:lnTo>
                    <a:pt x="29334" y="8515"/>
                  </a:lnTo>
                  <a:lnTo>
                    <a:pt x="14611" y="1"/>
                  </a:lnTo>
                  <a:lnTo>
                    <a:pt x="0" y="8440"/>
                  </a:lnTo>
                  <a:lnTo>
                    <a:pt x="14685" y="1695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9" name="Google Shape;4049;p25"/>
            <p:cNvSpPr/>
            <p:nvPr/>
          </p:nvSpPr>
          <p:spPr>
            <a:xfrm>
              <a:off x="241825" y="1676625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29334" y="8514"/>
                  </a:moveTo>
                  <a:lnTo>
                    <a:pt x="14649" y="1"/>
                  </a:lnTo>
                  <a:lnTo>
                    <a:pt x="1" y="8440"/>
                  </a:lnTo>
                  <a:lnTo>
                    <a:pt x="14723" y="16954"/>
                  </a:lnTo>
                  <a:lnTo>
                    <a:pt x="29334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0" name="Google Shape;4050;p25"/>
            <p:cNvSpPr/>
            <p:nvPr/>
          </p:nvSpPr>
          <p:spPr>
            <a:xfrm>
              <a:off x="621050" y="1458200"/>
              <a:ext cx="734275" cy="422925"/>
            </a:xfrm>
            <a:custGeom>
              <a:rect b="b" l="l" r="r" t="t"/>
              <a:pathLst>
                <a:path extrusionOk="0" fill="none" h="16917" w="29371">
                  <a:moveTo>
                    <a:pt x="29371" y="8477"/>
                  </a:moveTo>
                  <a:lnTo>
                    <a:pt x="14648" y="1"/>
                  </a:lnTo>
                  <a:lnTo>
                    <a:pt x="0" y="8440"/>
                  </a:lnTo>
                  <a:lnTo>
                    <a:pt x="14723" y="16917"/>
                  </a:lnTo>
                  <a:lnTo>
                    <a:pt x="29371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1" name="Google Shape;4051;p25"/>
            <p:cNvSpPr/>
            <p:nvPr/>
          </p:nvSpPr>
          <p:spPr>
            <a:xfrm>
              <a:off x="619175" y="1018575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29334" y="8514"/>
                  </a:moveTo>
                  <a:lnTo>
                    <a:pt x="14612" y="1"/>
                  </a:lnTo>
                  <a:lnTo>
                    <a:pt x="1" y="8440"/>
                  </a:lnTo>
                  <a:lnTo>
                    <a:pt x="14723" y="16954"/>
                  </a:lnTo>
                  <a:lnTo>
                    <a:pt x="29334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2" name="Google Shape;4052;p25"/>
            <p:cNvSpPr/>
            <p:nvPr/>
          </p:nvSpPr>
          <p:spPr>
            <a:xfrm>
              <a:off x="1397125" y="4095975"/>
              <a:ext cx="733375" cy="422925"/>
            </a:xfrm>
            <a:custGeom>
              <a:rect b="b" l="l" r="r" t="t"/>
              <a:pathLst>
                <a:path extrusionOk="0" fill="none" h="16917" w="29335">
                  <a:moveTo>
                    <a:pt x="14612" y="0"/>
                  </a:moveTo>
                  <a:lnTo>
                    <a:pt x="1" y="8440"/>
                  </a:lnTo>
                  <a:lnTo>
                    <a:pt x="14686" y="16916"/>
                  </a:lnTo>
                  <a:lnTo>
                    <a:pt x="29334" y="8477"/>
                  </a:lnTo>
                  <a:lnTo>
                    <a:pt x="1461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3" name="Google Shape;4053;p25"/>
            <p:cNvSpPr/>
            <p:nvPr/>
          </p:nvSpPr>
          <p:spPr>
            <a:xfrm>
              <a:off x="2143475" y="1461000"/>
              <a:ext cx="733375" cy="422925"/>
            </a:xfrm>
            <a:custGeom>
              <a:rect b="b" l="l" r="r" t="t"/>
              <a:pathLst>
                <a:path extrusionOk="0" fill="none" h="16917" w="29335">
                  <a:moveTo>
                    <a:pt x="1" y="8440"/>
                  </a:moveTo>
                  <a:lnTo>
                    <a:pt x="14723" y="16916"/>
                  </a:lnTo>
                  <a:lnTo>
                    <a:pt x="29334" y="8477"/>
                  </a:lnTo>
                  <a:lnTo>
                    <a:pt x="14612" y="0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4" name="Google Shape;4054;p25"/>
            <p:cNvSpPr/>
            <p:nvPr/>
          </p:nvSpPr>
          <p:spPr>
            <a:xfrm>
              <a:off x="1382275" y="1459125"/>
              <a:ext cx="733350" cy="423875"/>
            </a:xfrm>
            <a:custGeom>
              <a:rect b="b" l="l" r="r" t="t"/>
              <a:pathLst>
                <a:path extrusionOk="0" fill="none" h="16955" w="29334">
                  <a:moveTo>
                    <a:pt x="0" y="8440"/>
                  </a:moveTo>
                  <a:lnTo>
                    <a:pt x="14723" y="16954"/>
                  </a:lnTo>
                  <a:lnTo>
                    <a:pt x="29334" y="8515"/>
                  </a:lnTo>
                  <a:lnTo>
                    <a:pt x="14611" y="1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5" name="Google Shape;4055;p25"/>
            <p:cNvSpPr/>
            <p:nvPr/>
          </p:nvSpPr>
          <p:spPr>
            <a:xfrm>
              <a:off x="1764275" y="1679425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0" y="8439"/>
                  </a:moveTo>
                  <a:lnTo>
                    <a:pt x="14723" y="16953"/>
                  </a:lnTo>
                  <a:lnTo>
                    <a:pt x="29334" y="8514"/>
                  </a:lnTo>
                  <a:lnTo>
                    <a:pt x="14611" y="0"/>
                  </a:lnTo>
                  <a:lnTo>
                    <a:pt x="0" y="843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6" name="Google Shape;4056;p25"/>
            <p:cNvSpPr/>
            <p:nvPr/>
          </p:nvSpPr>
          <p:spPr>
            <a:xfrm>
              <a:off x="628475" y="2776150"/>
              <a:ext cx="733375" cy="423875"/>
            </a:xfrm>
            <a:custGeom>
              <a:rect b="b" l="l" r="r" t="t"/>
              <a:pathLst>
                <a:path extrusionOk="0" fill="none" h="16955" w="29335">
                  <a:moveTo>
                    <a:pt x="14723" y="16954"/>
                  </a:moveTo>
                  <a:lnTo>
                    <a:pt x="29334" y="8477"/>
                  </a:lnTo>
                  <a:lnTo>
                    <a:pt x="14612" y="1"/>
                  </a:lnTo>
                  <a:lnTo>
                    <a:pt x="1" y="8440"/>
                  </a:lnTo>
                  <a:lnTo>
                    <a:pt x="14723" y="1695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7" name="Google Shape;4057;p25"/>
            <p:cNvSpPr/>
            <p:nvPr/>
          </p:nvSpPr>
          <p:spPr>
            <a:xfrm>
              <a:off x="623825" y="1896900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1" y="8477"/>
                  </a:moveTo>
                  <a:lnTo>
                    <a:pt x="14723" y="16954"/>
                  </a:lnTo>
                  <a:lnTo>
                    <a:pt x="29334" y="8514"/>
                  </a:lnTo>
                  <a:lnTo>
                    <a:pt x="14612" y="1"/>
                  </a:lnTo>
                  <a:lnTo>
                    <a:pt x="1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8" name="Google Shape;4058;p25"/>
            <p:cNvSpPr/>
            <p:nvPr/>
          </p:nvSpPr>
          <p:spPr>
            <a:xfrm>
              <a:off x="626625" y="2336525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14686" y="16954"/>
                  </a:moveTo>
                  <a:lnTo>
                    <a:pt x="29334" y="8515"/>
                  </a:lnTo>
                  <a:lnTo>
                    <a:pt x="14611" y="1"/>
                  </a:lnTo>
                  <a:lnTo>
                    <a:pt x="0" y="8440"/>
                  </a:lnTo>
                  <a:lnTo>
                    <a:pt x="14686" y="1695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9" name="Google Shape;4059;p25"/>
            <p:cNvSpPr/>
            <p:nvPr/>
          </p:nvSpPr>
          <p:spPr>
            <a:xfrm>
              <a:off x="1003050" y="1678475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0" y="8440"/>
                  </a:moveTo>
                  <a:lnTo>
                    <a:pt x="14723" y="16917"/>
                  </a:lnTo>
                  <a:lnTo>
                    <a:pt x="29334" y="8477"/>
                  </a:lnTo>
                  <a:lnTo>
                    <a:pt x="14611" y="1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0" name="Google Shape;4060;p25"/>
            <p:cNvSpPr/>
            <p:nvPr/>
          </p:nvSpPr>
          <p:spPr>
            <a:xfrm>
              <a:off x="2904700" y="1461925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1" y="8440"/>
                  </a:moveTo>
                  <a:lnTo>
                    <a:pt x="14723" y="16954"/>
                  </a:lnTo>
                  <a:lnTo>
                    <a:pt x="29334" y="8514"/>
                  </a:lnTo>
                  <a:lnTo>
                    <a:pt x="14612" y="0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1" name="Google Shape;4061;p25"/>
            <p:cNvSpPr/>
            <p:nvPr/>
          </p:nvSpPr>
          <p:spPr>
            <a:xfrm>
              <a:off x="2525500" y="1681275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0" y="8440"/>
                  </a:moveTo>
                  <a:lnTo>
                    <a:pt x="14723" y="16916"/>
                  </a:lnTo>
                  <a:lnTo>
                    <a:pt x="29333" y="8477"/>
                  </a:lnTo>
                  <a:lnTo>
                    <a:pt x="14611" y="0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2" name="Google Shape;4062;p25"/>
            <p:cNvSpPr/>
            <p:nvPr/>
          </p:nvSpPr>
          <p:spPr>
            <a:xfrm>
              <a:off x="5187425" y="1466575"/>
              <a:ext cx="733375" cy="422925"/>
            </a:xfrm>
            <a:custGeom>
              <a:rect b="b" l="l" r="r" t="t"/>
              <a:pathLst>
                <a:path extrusionOk="0" fill="none" h="16917" w="29335">
                  <a:moveTo>
                    <a:pt x="1" y="8440"/>
                  </a:moveTo>
                  <a:lnTo>
                    <a:pt x="14723" y="16916"/>
                  </a:lnTo>
                  <a:lnTo>
                    <a:pt x="29334" y="8477"/>
                  </a:lnTo>
                  <a:lnTo>
                    <a:pt x="14612" y="0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3" name="Google Shape;4063;p25"/>
            <p:cNvSpPr/>
            <p:nvPr/>
          </p:nvSpPr>
          <p:spPr>
            <a:xfrm>
              <a:off x="5962600" y="4104350"/>
              <a:ext cx="734275" cy="422900"/>
            </a:xfrm>
            <a:custGeom>
              <a:rect b="b" l="l" r="r" t="t"/>
              <a:pathLst>
                <a:path extrusionOk="0" fill="none" h="16916" w="29371">
                  <a:moveTo>
                    <a:pt x="14648" y="0"/>
                  </a:moveTo>
                  <a:lnTo>
                    <a:pt x="0" y="8439"/>
                  </a:lnTo>
                  <a:lnTo>
                    <a:pt x="14723" y="16916"/>
                  </a:lnTo>
                  <a:lnTo>
                    <a:pt x="29371" y="8477"/>
                  </a:lnTo>
                  <a:lnTo>
                    <a:pt x="146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4" name="Google Shape;4064;p25"/>
            <p:cNvSpPr/>
            <p:nvPr/>
          </p:nvSpPr>
          <p:spPr>
            <a:xfrm>
              <a:off x="4808225" y="168500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0" y="8440"/>
                  </a:moveTo>
                  <a:lnTo>
                    <a:pt x="14723" y="16953"/>
                  </a:lnTo>
                  <a:lnTo>
                    <a:pt x="29334" y="8514"/>
                  </a:lnTo>
                  <a:lnTo>
                    <a:pt x="14611" y="0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5" name="Google Shape;4065;p25"/>
            <p:cNvSpPr/>
            <p:nvPr/>
          </p:nvSpPr>
          <p:spPr>
            <a:xfrm>
              <a:off x="4426225" y="1464725"/>
              <a:ext cx="734275" cy="423850"/>
            </a:xfrm>
            <a:custGeom>
              <a:rect b="b" l="l" r="r" t="t"/>
              <a:pathLst>
                <a:path extrusionOk="0" fill="none" h="16954" w="29371">
                  <a:moveTo>
                    <a:pt x="0" y="8439"/>
                  </a:moveTo>
                  <a:lnTo>
                    <a:pt x="14722" y="16953"/>
                  </a:lnTo>
                  <a:lnTo>
                    <a:pt x="29371" y="8514"/>
                  </a:lnTo>
                  <a:lnTo>
                    <a:pt x="14648" y="0"/>
                  </a:lnTo>
                  <a:lnTo>
                    <a:pt x="0" y="843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6" name="Google Shape;4066;p25"/>
            <p:cNvSpPr/>
            <p:nvPr/>
          </p:nvSpPr>
          <p:spPr>
            <a:xfrm>
              <a:off x="3665925" y="1463775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0" y="8440"/>
                  </a:moveTo>
                  <a:lnTo>
                    <a:pt x="14686" y="16917"/>
                  </a:lnTo>
                  <a:lnTo>
                    <a:pt x="29334" y="8477"/>
                  </a:lnTo>
                  <a:lnTo>
                    <a:pt x="14611" y="1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7" name="Google Shape;4067;p25"/>
            <p:cNvSpPr/>
            <p:nvPr/>
          </p:nvSpPr>
          <p:spPr>
            <a:xfrm>
              <a:off x="4047000" y="1684050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0" y="8440"/>
                  </a:moveTo>
                  <a:lnTo>
                    <a:pt x="14723" y="16917"/>
                  </a:lnTo>
                  <a:lnTo>
                    <a:pt x="29334" y="8478"/>
                  </a:lnTo>
                  <a:lnTo>
                    <a:pt x="14649" y="1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8" name="Google Shape;4068;p25"/>
            <p:cNvSpPr/>
            <p:nvPr/>
          </p:nvSpPr>
          <p:spPr>
            <a:xfrm>
              <a:off x="3285775" y="1682200"/>
              <a:ext cx="734300" cy="423850"/>
            </a:xfrm>
            <a:custGeom>
              <a:rect b="b" l="l" r="r" t="t"/>
              <a:pathLst>
                <a:path extrusionOk="0" fill="none" h="16954" w="29372">
                  <a:moveTo>
                    <a:pt x="1" y="8440"/>
                  </a:moveTo>
                  <a:lnTo>
                    <a:pt x="14723" y="16954"/>
                  </a:lnTo>
                  <a:lnTo>
                    <a:pt x="29371" y="8514"/>
                  </a:lnTo>
                  <a:lnTo>
                    <a:pt x="14649" y="1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9" name="Google Shape;4069;p25"/>
            <p:cNvSpPr/>
            <p:nvPr/>
          </p:nvSpPr>
          <p:spPr>
            <a:xfrm>
              <a:off x="2918650" y="4098775"/>
              <a:ext cx="733350" cy="422900"/>
            </a:xfrm>
            <a:custGeom>
              <a:rect b="b" l="l" r="r" t="t"/>
              <a:pathLst>
                <a:path extrusionOk="0" fill="none" h="16916" w="29334">
                  <a:moveTo>
                    <a:pt x="14611" y="0"/>
                  </a:moveTo>
                  <a:lnTo>
                    <a:pt x="0" y="8439"/>
                  </a:lnTo>
                  <a:lnTo>
                    <a:pt x="14723" y="16916"/>
                  </a:lnTo>
                  <a:lnTo>
                    <a:pt x="29334" y="8477"/>
                  </a:lnTo>
                  <a:lnTo>
                    <a:pt x="1461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0" name="Google Shape;4070;p25"/>
            <p:cNvSpPr/>
            <p:nvPr/>
          </p:nvSpPr>
          <p:spPr>
            <a:xfrm>
              <a:off x="4061875" y="4319975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0" y="8440"/>
                  </a:moveTo>
                  <a:lnTo>
                    <a:pt x="14723" y="16953"/>
                  </a:lnTo>
                  <a:lnTo>
                    <a:pt x="29334" y="8514"/>
                  </a:lnTo>
                  <a:lnTo>
                    <a:pt x="14611" y="0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1" name="Google Shape;4071;p25"/>
            <p:cNvSpPr/>
            <p:nvPr/>
          </p:nvSpPr>
          <p:spPr>
            <a:xfrm>
              <a:off x="3679875" y="409970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14611" y="0"/>
                  </a:moveTo>
                  <a:lnTo>
                    <a:pt x="0" y="8440"/>
                  </a:lnTo>
                  <a:lnTo>
                    <a:pt x="14723" y="16953"/>
                  </a:lnTo>
                  <a:lnTo>
                    <a:pt x="29334" y="8514"/>
                  </a:lnTo>
                  <a:lnTo>
                    <a:pt x="1461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2" name="Google Shape;4072;p25"/>
            <p:cNvSpPr/>
            <p:nvPr/>
          </p:nvSpPr>
          <p:spPr>
            <a:xfrm>
              <a:off x="4441075" y="4101550"/>
              <a:ext cx="733375" cy="422925"/>
            </a:xfrm>
            <a:custGeom>
              <a:rect b="b" l="l" r="r" t="t"/>
              <a:pathLst>
                <a:path extrusionOk="0" fill="none" h="16917" w="29335">
                  <a:moveTo>
                    <a:pt x="14612" y="1"/>
                  </a:moveTo>
                  <a:lnTo>
                    <a:pt x="1" y="8440"/>
                  </a:lnTo>
                  <a:lnTo>
                    <a:pt x="14723" y="16916"/>
                  </a:lnTo>
                  <a:lnTo>
                    <a:pt x="29334" y="8477"/>
                  </a:lnTo>
                  <a:lnTo>
                    <a:pt x="1461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3" name="Google Shape;4073;p25"/>
            <p:cNvSpPr/>
            <p:nvPr/>
          </p:nvSpPr>
          <p:spPr>
            <a:xfrm>
              <a:off x="631275" y="3215800"/>
              <a:ext cx="733350" cy="422900"/>
            </a:xfrm>
            <a:custGeom>
              <a:rect b="b" l="l" r="r" t="t"/>
              <a:pathLst>
                <a:path extrusionOk="0" fill="none" h="16916" w="29334">
                  <a:moveTo>
                    <a:pt x="14686" y="16916"/>
                  </a:moveTo>
                  <a:lnTo>
                    <a:pt x="29334" y="8477"/>
                  </a:lnTo>
                  <a:lnTo>
                    <a:pt x="14611" y="0"/>
                  </a:lnTo>
                  <a:lnTo>
                    <a:pt x="0" y="8439"/>
                  </a:lnTo>
                  <a:lnTo>
                    <a:pt x="14686" y="1691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4" name="Google Shape;4074;p25"/>
            <p:cNvSpPr/>
            <p:nvPr/>
          </p:nvSpPr>
          <p:spPr>
            <a:xfrm>
              <a:off x="4822150" y="4321825"/>
              <a:ext cx="734300" cy="422925"/>
            </a:xfrm>
            <a:custGeom>
              <a:rect b="b" l="l" r="r" t="t"/>
              <a:pathLst>
                <a:path extrusionOk="0" fill="none" h="16917" w="29372">
                  <a:moveTo>
                    <a:pt x="1" y="8440"/>
                  </a:moveTo>
                  <a:lnTo>
                    <a:pt x="14723" y="16917"/>
                  </a:lnTo>
                  <a:lnTo>
                    <a:pt x="29371" y="8477"/>
                  </a:lnTo>
                  <a:lnTo>
                    <a:pt x="14649" y="1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5" name="Google Shape;4075;p25"/>
            <p:cNvSpPr/>
            <p:nvPr/>
          </p:nvSpPr>
          <p:spPr>
            <a:xfrm>
              <a:off x="5583375" y="4322750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1" y="8440"/>
                  </a:moveTo>
                  <a:lnTo>
                    <a:pt x="14723" y="16954"/>
                  </a:lnTo>
                  <a:lnTo>
                    <a:pt x="29334" y="8515"/>
                  </a:lnTo>
                  <a:lnTo>
                    <a:pt x="14649" y="1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6" name="Google Shape;4076;p25"/>
            <p:cNvSpPr/>
            <p:nvPr/>
          </p:nvSpPr>
          <p:spPr>
            <a:xfrm>
              <a:off x="5202300" y="4102475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14612" y="1"/>
                  </a:moveTo>
                  <a:lnTo>
                    <a:pt x="1" y="8440"/>
                  </a:lnTo>
                  <a:lnTo>
                    <a:pt x="14686" y="16954"/>
                  </a:lnTo>
                  <a:lnTo>
                    <a:pt x="29334" y="8514"/>
                  </a:lnTo>
                  <a:lnTo>
                    <a:pt x="1461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7" name="Google Shape;4077;p25"/>
            <p:cNvSpPr/>
            <p:nvPr/>
          </p:nvSpPr>
          <p:spPr>
            <a:xfrm>
              <a:off x="3300650" y="4319050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0" y="8440"/>
                  </a:moveTo>
                  <a:lnTo>
                    <a:pt x="14723" y="16916"/>
                  </a:lnTo>
                  <a:lnTo>
                    <a:pt x="29334" y="8477"/>
                  </a:lnTo>
                  <a:lnTo>
                    <a:pt x="14611" y="0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8" name="Google Shape;4078;p25"/>
            <p:cNvSpPr/>
            <p:nvPr/>
          </p:nvSpPr>
          <p:spPr>
            <a:xfrm>
              <a:off x="5569425" y="1686850"/>
              <a:ext cx="733375" cy="422925"/>
            </a:xfrm>
            <a:custGeom>
              <a:rect b="b" l="l" r="r" t="t"/>
              <a:pathLst>
                <a:path extrusionOk="0" fill="none" h="16917" w="29335">
                  <a:moveTo>
                    <a:pt x="1" y="8440"/>
                  </a:moveTo>
                  <a:lnTo>
                    <a:pt x="14723" y="16916"/>
                  </a:lnTo>
                  <a:lnTo>
                    <a:pt x="29334" y="8477"/>
                  </a:lnTo>
                  <a:lnTo>
                    <a:pt x="14612" y="1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9" name="Google Shape;4079;p25"/>
            <p:cNvSpPr/>
            <p:nvPr/>
          </p:nvSpPr>
          <p:spPr>
            <a:xfrm>
              <a:off x="5948650" y="146750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14612" y="1"/>
                  </a:moveTo>
                  <a:lnTo>
                    <a:pt x="1" y="8440"/>
                  </a:lnTo>
                  <a:lnTo>
                    <a:pt x="14723" y="16954"/>
                  </a:lnTo>
                  <a:lnTo>
                    <a:pt x="29334" y="8514"/>
                  </a:lnTo>
                  <a:lnTo>
                    <a:pt x="1461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0" name="Google Shape;4080;p25"/>
            <p:cNvSpPr/>
            <p:nvPr/>
          </p:nvSpPr>
          <p:spPr>
            <a:xfrm>
              <a:off x="633125" y="3654500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14723" y="16953"/>
                  </a:moveTo>
                  <a:lnTo>
                    <a:pt x="29334" y="8514"/>
                  </a:lnTo>
                  <a:lnTo>
                    <a:pt x="14612" y="0"/>
                  </a:lnTo>
                  <a:lnTo>
                    <a:pt x="1" y="8439"/>
                  </a:lnTo>
                  <a:lnTo>
                    <a:pt x="14723" y="1695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1" name="Google Shape;4081;p25"/>
            <p:cNvSpPr/>
            <p:nvPr/>
          </p:nvSpPr>
          <p:spPr>
            <a:xfrm>
              <a:off x="1017000" y="4314400"/>
              <a:ext cx="734275" cy="423850"/>
            </a:xfrm>
            <a:custGeom>
              <a:rect b="b" l="l" r="r" t="t"/>
              <a:pathLst>
                <a:path extrusionOk="0" fill="none" h="16954" w="29371">
                  <a:moveTo>
                    <a:pt x="0" y="8440"/>
                  </a:moveTo>
                  <a:lnTo>
                    <a:pt x="14723" y="16953"/>
                  </a:lnTo>
                  <a:lnTo>
                    <a:pt x="29371" y="8514"/>
                  </a:lnTo>
                  <a:lnTo>
                    <a:pt x="14648" y="0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2" name="Google Shape;4082;p25"/>
            <p:cNvSpPr/>
            <p:nvPr/>
          </p:nvSpPr>
          <p:spPr>
            <a:xfrm>
              <a:off x="1778200" y="4316250"/>
              <a:ext cx="733375" cy="422925"/>
            </a:xfrm>
            <a:custGeom>
              <a:rect b="b" l="l" r="r" t="t"/>
              <a:pathLst>
                <a:path extrusionOk="0" fill="none" h="16917" w="29335">
                  <a:moveTo>
                    <a:pt x="1" y="8440"/>
                  </a:moveTo>
                  <a:lnTo>
                    <a:pt x="14723" y="16917"/>
                  </a:lnTo>
                  <a:lnTo>
                    <a:pt x="29334" y="8477"/>
                  </a:lnTo>
                  <a:lnTo>
                    <a:pt x="14649" y="1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3" name="Google Shape;4083;p25"/>
            <p:cNvSpPr/>
            <p:nvPr/>
          </p:nvSpPr>
          <p:spPr>
            <a:xfrm>
              <a:off x="2539425" y="4317175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1" y="8440"/>
                  </a:moveTo>
                  <a:lnTo>
                    <a:pt x="14723" y="16954"/>
                  </a:lnTo>
                  <a:lnTo>
                    <a:pt x="29334" y="8515"/>
                  </a:lnTo>
                  <a:lnTo>
                    <a:pt x="14612" y="1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4" name="Google Shape;4084;p25"/>
            <p:cNvSpPr/>
            <p:nvPr/>
          </p:nvSpPr>
          <p:spPr>
            <a:xfrm>
              <a:off x="2157425" y="4096900"/>
              <a:ext cx="734300" cy="423850"/>
            </a:xfrm>
            <a:custGeom>
              <a:rect b="b" l="l" r="r" t="t"/>
              <a:pathLst>
                <a:path extrusionOk="0" fill="none" h="16954" w="29372">
                  <a:moveTo>
                    <a:pt x="14649" y="1"/>
                  </a:moveTo>
                  <a:lnTo>
                    <a:pt x="1" y="8440"/>
                  </a:lnTo>
                  <a:lnTo>
                    <a:pt x="14723" y="16954"/>
                  </a:lnTo>
                  <a:lnTo>
                    <a:pt x="29371" y="8514"/>
                  </a:lnTo>
                  <a:lnTo>
                    <a:pt x="1464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5" name="Google Shape;4085;p25"/>
            <p:cNvSpPr/>
            <p:nvPr/>
          </p:nvSpPr>
          <p:spPr>
            <a:xfrm>
              <a:off x="241825" y="855000"/>
              <a:ext cx="262125" cy="151525"/>
            </a:xfrm>
            <a:custGeom>
              <a:rect b="b" l="l" r="r" t="t"/>
              <a:pathLst>
                <a:path extrusionOk="0" h="6061" w="10485">
                  <a:moveTo>
                    <a:pt x="9407" y="0"/>
                  </a:moveTo>
                  <a:lnTo>
                    <a:pt x="1" y="5428"/>
                  </a:lnTo>
                  <a:lnTo>
                    <a:pt x="1" y="6060"/>
                  </a:lnTo>
                  <a:lnTo>
                    <a:pt x="1048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6" name="Google Shape;4086;p25"/>
            <p:cNvSpPr/>
            <p:nvPr/>
          </p:nvSpPr>
          <p:spPr>
            <a:xfrm>
              <a:off x="7281475" y="4803275"/>
              <a:ext cx="98550" cy="56725"/>
            </a:xfrm>
            <a:custGeom>
              <a:rect b="b" l="l" r="r" t="t"/>
              <a:pathLst>
                <a:path extrusionOk="0" h="2269" w="3942">
                  <a:moveTo>
                    <a:pt x="3942" y="1"/>
                  </a:moveTo>
                  <a:lnTo>
                    <a:pt x="1" y="2269"/>
                  </a:lnTo>
                  <a:lnTo>
                    <a:pt x="1116" y="2269"/>
                  </a:lnTo>
                  <a:lnTo>
                    <a:pt x="3942" y="633"/>
                  </a:lnTo>
                  <a:lnTo>
                    <a:pt x="394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7" name="Google Shape;4087;p25"/>
            <p:cNvSpPr/>
            <p:nvPr/>
          </p:nvSpPr>
          <p:spPr>
            <a:xfrm>
              <a:off x="241825" y="855000"/>
              <a:ext cx="7138200" cy="4005000"/>
            </a:xfrm>
            <a:custGeom>
              <a:rect b="b" l="l" r="r" t="t"/>
              <a:pathLst>
                <a:path extrusionOk="0" h="160200" w="285528">
                  <a:moveTo>
                    <a:pt x="29706" y="6544"/>
                  </a:moveTo>
                  <a:lnTo>
                    <a:pt x="44428" y="15057"/>
                  </a:lnTo>
                  <a:lnTo>
                    <a:pt x="29817" y="23497"/>
                  </a:lnTo>
                  <a:lnTo>
                    <a:pt x="15095" y="14983"/>
                  </a:lnTo>
                  <a:lnTo>
                    <a:pt x="29706" y="6544"/>
                  </a:lnTo>
                  <a:close/>
                  <a:moveTo>
                    <a:pt x="60155" y="6581"/>
                  </a:moveTo>
                  <a:lnTo>
                    <a:pt x="74877" y="15095"/>
                  </a:lnTo>
                  <a:lnTo>
                    <a:pt x="60229" y="23534"/>
                  </a:lnTo>
                  <a:lnTo>
                    <a:pt x="45544" y="15057"/>
                  </a:lnTo>
                  <a:lnTo>
                    <a:pt x="60155" y="6581"/>
                  </a:lnTo>
                  <a:close/>
                  <a:moveTo>
                    <a:pt x="90603" y="6655"/>
                  </a:moveTo>
                  <a:lnTo>
                    <a:pt x="105326" y="15169"/>
                  </a:lnTo>
                  <a:lnTo>
                    <a:pt x="90678" y="23608"/>
                  </a:lnTo>
                  <a:lnTo>
                    <a:pt x="75955" y="15095"/>
                  </a:lnTo>
                  <a:lnTo>
                    <a:pt x="90603" y="6655"/>
                  </a:lnTo>
                  <a:close/>
                  <a:moveTo>
                    <a:pt x="121052" y="6692"/>
                  </a:moveTo>
                  <a:lnTo>
                    <a:pt x="135738" y="15206"/>
                  </a:lnTo>
                  <a:lnTo>
                    <a:pt x="121127" y="23645"/>
                  </a:lnTo>
                  <a:lnTo>
                    <a:pt x="106404" y="15169"/>
                  </a:lnTo>
                  <a:lnTo>
                    <a:pt x="121052" y="6692"/>
                  </a:lnTo>
                  <a:close/>
                  <a:moveTo>
                    <a:pt x="151464" y="6767"/>
                  </a:moveTo>
                  <a:lnTo>
                    <a:pt x="166186" y="15243"/>
                  </a:lnTo>
                  <a:lnTo>
                    <a:pt x="151575" y="23720"/>
                  </a:lnTo>
                  <a:lnTo>
                    <a:pt x="136853" y="15206"/>
                  </a:lnTo>
                  <a:lnTo>
                    <a:pt x="151464" y="6767"/>
                  </a:lnTo>
                  <a:close/>
                  <a:moveTo>
                    <a:pt x="181913" y="6804"/>
                  </a:moveTo>
                  <a:lnTo>
                    <a:pt x="196635" y="15318"/>
                  </a:lnTo>
                  <a:lnTo>
                    <a:pt x="182024" y="23757"/>
                  </a:lnTo>
                  <a:lnTo>
                    <a:pt x="167302" y="15243"/>
                  </a:lnTo>
                  <a:lnTo>
                    <a:pt x="181913" y="6804"/>
                  </a:lnTo>
                  <a:close/>
                  <a:moveTo>
                    <a:pt x="212361" y="6878"/>
                  </a:moveTo>
                  <a:lnTo>
                    <a:pt x="227084" y="15355"/>
                  </a:lnTo>
                  <a:lnTo>
                    <a:pt x="212436" y="23831"/>
                  </a:lnTo>
                  <a:lnTo>
                    <a:pt x="197750" y="15318"/>
                  </a:lnTo>
                  <a:lnTo>
                    <a:pt x="212361" y="6878"/>
                  </a:lnTo>
                  <a:close/>
                  <a:moveTo>
                    <a:pt x="242810" y="6915"/>
                  </a:moveTo>
                  <a:lnTo>
                    <a:pt x="257533" y="15429"/>
                  </a:lnTo>
                  <a:lnTo>
                    <a:pt x="242885" y="23869"/>
                  </a:lnTo>
                  <a:lnTo>
                    <a:pt x="228162" y="15355"/>
                  </a:lnTo>
                  <a:lnTo>
                    <a:pt x="242810" y="6915"/>
                  </a:lnTo>
                  <a:close/>
                  <a:moveTo>
                    <a:pt x="44986" y="15355"/>
                  </a:moveTo>
                  <a:lnTo>
                    <a:pt x="59709" y="23869"/>
                  </a:lnTo>
                  <a:lnTo>
                    <a:pt x="45060" y="32308"/>
                  </a:lnTo>
                  <a:lnTo>
                    <a:pt x="30375" y="23794"/>
                  </a:lnTo>
                  <a:lnTo>
                    <a:pt x="44986" y="15355"/>
                  </a:lnTo>
                  <a:close/>
                  <a:moveTo>
                    <a:pt x="75435" y="15429"/>
                  </a:moveTo>
                  <a:lnTo>
                    <a:pt x="90120" y="23906"/>
                  </a:lnTo>
                  <a:lnTo>
                    <a:pt x="75509" y="32345"/>
                  </a:lnTo>
                  <a:lnTo>
                    <a:pt x="60787" y="23869"/>
                  </a:lnTo>
                  <a:lnTo>
                    <a:pt x="75435" y="15429"/>
                  </a:lnTo>
                  <a:close/>
                  <a:moveTo>
                    <a:pt x="105846" y="15466"/>
                  </a:moveTo>
                  <a:lnTo>
                    <a:pt x="120569" y="23980"/>
                  </a:lnTo>
                  <a:lnTo>
                    <a:pt x="105958" y="32419"/>
                  </a:lnTo>
                  <a:lnTo>
                    <a:pt x="91235" y="23906"/>
                  </a:lnTo>
                  <a:lnTo>
                    <a:pt x="105846" y="15466"/>
                  </a:lnTo>
                  <a:close/>
                  <a:moveTo>
                    <a:pt x="136295" y="15541"/>
                  </a:moveTo>
                  <a:lnTo>
                    <a:pt x="151018" y="24017"/>
                  </a:lnTo>
                  <a:lnTo>
                    <a:pt x="136407" y="32457"/>
                  </a:lnTo>
                  <a:lnTo>
                    <a:pt x="121684" y="23980"/>
                  </a:lnTo>
                  <a:lnTo>
                    <a:pt x="136295" y="15541"/>
                  </a:lnTo>
                  <a:close/>
                  <a:moveTo>
                    <a:pt x="166744" y="15578"/>
                  </a:moveTo>
                  <a:lnTo>
                    <a:pt x="181466" y="24092"/>
                  </a:lnTo>
                  <a:lnTo>
                    <a:pt x="166856" y="32531"/>
                  </a:lnTo>
                  <a:lnTo>
                    <a:pt x="152133" y="24017"/>
                  </a:lnTo>
                  <a:lnTo>
                    <a:pt x="166744" y="15578"/>
                  </a:lnTo>
                  <a:close/>
                  <a:moveTo>
                    <a:pt x="197193" y="15652"/>
                  </a:moveTo>
                  <a:lnTo>
                    <a:pt x="211915" y="24129"/>
                  </a:lnTo>
                  <a:lnTo>
                    <a:pt x="197267" y="32568"/>
                  </a:lnTo>
                  <a:lnTo>
                    <a:pt x="182582" y="24092"/>
                  </a:lnTo>
                  <a:lnTo>
                    <a:pt x="197193" y="15652"/>
                  </a:lnTo>
                  <a:close/>
                  <a:moveTo>
                    <a:pt x="227642" y="15689"/>
                  </a:moveTo>
                  <a:lnTo>
                    <a:pt x="242327" y="24203"/>
                  </a:lnTo>
                  <a:lnTo>
                    <a:pt x="227716" y="32642"/>
                  </a:lnTo>
                  <a:lnTo>
                    <a:pt x="212993" y="24129"/>
                  </a:lnTo>
                  <a:lnTo>
                    <a:pt x="227642" y="15689"/>
                  </a:lnTo>
                  <a:close/>
                  <a:moveTo>
                    <a:pt x="258053" y="15727"/>
                  </a:moveTo>
                  <a:lnTo>
                    <a:pt x="272776" y="24240"/>
                  </a:lnTo>
                  <a:lnTo>
                    <a:pt x="258165" y="32680"/>
                  </a:lnTo>
                  <a:lnTo>
                    <a:pt x="243442" y="24203"/>
                  </a:lnTo>
                  <a:lnTo>
                    <a:pt x="258053" y="15727"/>
                  </a:lnTo>
                  <a:close/>
                  <a:moveTo>
                    <a:pt x="29817" y="24129"/>
                  </a:moveTo>
                  <a:lnTo>
                    <a:pt x="44540" y="32605"/>
                  </a:lnTo>
                  <a:lnTo>
                    <a:pt x="29892" y="41045"/>
                  </a:lnTo>
                  <a:lnTo>
                    <a:pt x="15169" y="32568"/>
                  </a:lnTo>
                  <a:lnTo>
                    <a:pt x="29817" y="24129"/>
                  </a:lnTo>
                  <a:close/>
                  <a:moveTo>
                    <a:pt x="60229" y="24166"/>
                  </a:moveTo>
                  <a:lnTo>
                    <a:pt x="74952" y="32680"/>
                  </a:lnTo>
                  <a:lnTo>
                    <a:pt x="60341" y="41119"/>
                  </a:lnTo>
                  <a:lnTo>
                    <a:pt x="45618" y="32605"/>
                  </a:lnTo>
                  <a:lnTo>
                    <a:pt x="60229" y="24166"/>
                  </a:lnTo>
                  <a:close/>
                  <a:moveTo>
                    <a:pt x="90678" y="24240"/>
                  </a:moveTo>
                  <a:lnTo>
                    <a:pt x="105400" y="32717"/>
                  </a:lnTo>
                  <a:lnTo>
                    <a:pt x="90789" y="41156"/>
                  </a:lnTo>
                  <a:lnTo>
                    <a:pt x="76067" y="32680"/>
                  </a:lnTo>
                  <a:lnTo>
                    <a:pt x="90678" y="24240"/>
                  </a:lnTo>
                  <a:close/>
                  <a:moveTo>
                    <a:pt x="121127" y="24277"/>
                  </a:moveTo>
                  <a:lnTo>
                    <a:pt x="135849" y="32791"/>
                  </a:lnTo>
                  <a:lnTo>
                    <a:pt x="121238" y="41231"/>
                  </a:lnTo>
                  <a:lnTo>
                    <a:pt x="106516" y="32717"/>
                  </a:lnTo>
                  <a:lnTo>
                    <a:pt x="121127" y="24277"/>
                  </a:lnTo>
                  <a:close/>
                  <a:moveTo>
                    <a:pt x="151575" y="24352"/>
                  </a:moveTo>
                  <a:lnTo>
                    <a:pt x="166298" y="32828"/>
                  </a:lnTo>
                  <a:lnTo>
                    <a:pt x="151650" y="41268"/>
                  </a:lnTo>
                  <a:lnTo>
                    <a:pt x="136964" y="32791"/>
                  </a:lnTo>
                  <a:lnTo>
                    <a:pt x="151575" y="24352"/>
                  </a:lnTo>
                  <a:close/>
                  <a:moveTo>
                    <a:pt x="182024" y="24389"/>
                  </a:moveTo>
                  <a:lnTo>
                    <a:pt x="196747" y="32903"/>
                  </a:lnTo>
                  <a:lnTo>
                    <a:pt x="182098" y="41342"/>
                  </a:lnTo>
                  <a:lnTo>
                    <a:pt x="167376" y="32828"/>
                  </a:lnTo>
                  <a:lnTo>
                    <a:pt x="182024" y="24389"/>
                  </a:lnTo>
                  <a:close/>
                  <a:moveTo>
                    <a:pt x="212436" y="24463"/>
                  </a:moveTo>
                  <a:lnTo>
                    <a:pt x="227158" y="32940"/>
                  </a:lnTo>
                  <a:lnTo>
                    <a:pt x="212547" y="41379"/>
                  </a:lnTo>
                  <a:lnTo>
                    <a:pt x="197825" y="32903"/>
                  </a:lnTo>
                  <a:lnTo>
                    <a:pt x="212436" y="24463"/>
                  </a:lnTo>
                  <a:close/>
                  <a:moveTo>
                    <a:pt x="242885" y="24501"/>
                  </a:moveTo>
                  <a:lnTo>
                    <a:pt x="257607" y="33014"/>
                  </a:lnTo>
                  <a:lnTo>
                    <a:pt x="242996" y="41454"/>
                  </a:lnTo>
                  <a:lnTo>
                    <a:pt x="228274" y="32940"/>
                  </a:lnTo>
                  <a:lnTo>
                    <a:pt x="242885" y="24501"/>
                  </a:lnTo>
                  <a:close/>
                  <a:moveTo>
                    <a:pt x="45060" y="32940"/>
                  </a:moveTo>
                  <a:lnTo>
                    <a:pt x="59783" y="41416"/>
                  </a:lnTo>
                  <a:lnTo>
                    <a:pt x="45172" y="49856"/>
                  </a:lnTo>
                  <a:lnTo>
                    <a:pt x="30449" y="41379"/>
                  </a:lnTo>
                  <a:lnTo>
                    <a:pt x="45060" y="32940"/>
                  </a:lnTo>
                  <a:close/>
                  <a:moveTo>
                    <a:pt x="75509" y="32977"/>
                  </a:moveTo>
                  <a:lnTo>
                    <a:pt x="90232" y="41491"/>
                  </a:lnTo>
                  <a:lnTo>
                    <a:pt x="75621" y="49930"/>
                  </a:lnTo>
                  <a:lnTo>
                    <a:pt x="60898" y="41416"/>
                  </a:lnTo>
                  <a:lnTo>
                    <a:pt x="75509" y="32977"/>
                  </a:lnTo>
                  <a:close/>
                  <a:moveTo>
                    <a:pt x="105958" y="33051"/>
                  </a:moveTo>
                  <a:lnTo>
                    <a:pt x="120680" y="41528"/>
                  </a:lnTo>
                  <a:lnTo>
                    <a:pt x="106070" y="49967"/>
                  </a:lnTo>
                  <a:lnTo>
                    <a:pt x="91347" y="41491"/>
                  </a:lnTo>
                  <a:lnTo>
                    <a:pt x="105958" y="33051"/>
                  </a:lnTo>
                  <a:close/>
                  <a:moveTo>
                    <a:pt x="136407" y="33089"/>
                  </a:moveTo>
                  <a:lnTo>
                    <a:pt x="151129" y="41602"/>
                  </a:lnTo>
                  <a:lnTo>
                    <a:pt x="136481" y="50042"/>
                  </a:lnTo>
                  <a:lnTo>
                    <a:pt x="121759" y="41528"/>
                  </a:lnTo>
                  <a:lnTo>
                    <a:pt x="136407" y="33089"/>
                  </a:lnTo>
                  <a:close/>
                  <a:moveTo>
                    <a:pt x="166856" y="33163"/>
                  </a:moveTo>
                  <a:lnTo>
                    <a:pt x="181541" y="41640"/>
                  </a:lnTo>
                  <a:lnTo>
                    <a:pt x="166930" y="50079"/>
                  </a:lnTo>
                  <a:lnTo>
                    <a:pt x="152207" y="41602"/>
                  </a:lnTo>
                  <a:lnTo>
                    <a:pt x="166856" y="33163"/>
                  </a:lnTo>
                  <a:close/>
                  <a:moveTo>
                    <a:pt x="197267" y="33200"/>
                  </a:moveTo>
                  <a:lnTo>
                    <a:pt x="211990" y="41714"/>
                  </a:lnTo>
                  <a:lnTo>
                    <a:pt x="197379" y="50153"/>
                  </a:lnTo>
                  <a:lnTo>
                    <a:pt x="182656" y="41640"/>
                  </a:lnTo>
                  <a:lnTo>
                    <a:pt x="197267" y="33200"/>
                  </a:lnTo>
                  <a:close/>
                  <a:moveTo>
                    <a:pt x="227716" y="33275"/>
                  </a:moveTo>
                  <a:lnTo>
                    <a:pt x="242438" y="41751"/>
                  </a:lnTo>
                  <a:lnTo>
                    <a:pt x="227827" y="50190"/>
                  </a:lnTo>
                  <a:lnTo>
                    <a:pt x="213105" y="41714"/>
                  </a:lnTo>
                  <a:lnTo>
                    <a:pt x="227716" y="33275"/>
                  </a:lnTo>
                  <a:close/>
                  <a:moveTo>
                    <a:pt x="258165" y="33312"/>
                  </a:moveTo>
                  <a:lnTo>
                    <a:pt x="272887" y="41825"/>
                  </a:lnTo>
                  <a:lnTo>
                    <a:pt x="258276" y="50265"/>
                  </a:lnTo>
                  <a:lnTo>
                    <a:pt x="243554" y="41751"/>
                  </a:lnTo>
                  <a:lnTo>
                    <a:pt x="258165" y="33312"/>
                  </a:lnTo>
                  <a:close/>
                  <a:moveTo>
                    <a:pt x="29892" y="41677"/>
                  </a:moveTo>
                  <a:lnTo>
                    <a:pt x="44614" y="50190"/>
                  </a:lnTo>
                  <a:lnTo>
                    <a:pt x="30003" y="58630"/>
                  </a:lnTo>
                  <a:lnTo>
                    <a:pt x="15281" y="50153"/>
                  </a:lnTo>
                  <a:lnTo>
                    <a:pt x="29892" y="41677"/>
                  </a:lnTo>
                  <a:close/>
                  <a:moveTo>
                    <a:pt x="60341" y="41751"/>
                  </a:moveTo>
                  <a:lnTo>
                    <a:pt x="75063" y="50265"/>
                  </a:lnTo>
                  <a:lnTo>
                    <a:pt x="60452" y="58704"/>
                  </a:lnTo>
                  <a:lnTo>
                    <a:pt x="45730" y="50190"/>
                  </a:lnTo>
                  <a:lnTo>
                    <a:pt x="60341" y="41751"/>
                  </a:lnTo>
                  <a:close/>
                  <a:moveTo>
                    <a:pt x="90789" y="41788"/>
                  </a:moveTo>
                  <a:lnTo>
                    <a:pt x="105512" y="50302"/>
                  </a:lnTo>
                  <a:lnTo>
                    <a:pt x="90864" y="58741"/>
                  </a:lnTo>
                  <a:lnTo>
                    <a:pt x="76178" y="50265"/>
                  </a:lnTo>
                  <a:lnTo>
                    <a:pt x="90789" y="41788"/>
                  </a:lnTo>
                  <a:close/>
                  <a:moveTo>
                    <a:pt x="121238" y="41863"/>
                  </a:moveTo>
                  <a:lnTo>
                    <a:pt x="135923" y="50339"/>
                  </a:lnTo>
                  <a:lnTo>
                    <a:pt x="121312" y="58816"/>
                  </a:lnTo>
                  <a:lnTo>
                    <a:pt x="106590" y="50302"/>
                  </a:lnTo>
                  <a:lnTo>
                    <a:pt x="121238" y="41863"/>
                  </a:lnTo>
                  <a:close/>
                  <a:moveTo>
                    <a:pt x="151650" y="41900"/>
                  </a:moveTo>
                  <a:lnTo>
                    <a:pt x="166372" y="50414"/>
                  </a:lnTo>
                  <a:lnTo>
                    <a:pt x="151761" y="58853"/>
                  </a:lnTo>
                  <a:lnTo>
                    <a:pt x="137039" y="50339"/>
                  </a:lnTo>
                  <a:lnTo>
                    <a:pt x="151650" y="41900"/>
                  </a:lnTo>
                  <a:close/>
                  <a:moveTo>
                    <a:pt x="182098" y="41974"/>
                  </a:moveTo>
                  <a:lnTo>
                    <a:pt x="196821" y="50451"/>
                  </a:lnTo>
                  <a:lnTo>
                    <a:pt x="182210" y="58890"/>
                  </a:lnTo>
                  <a:lnTo>
                    <a:pt x="167488" y="50414"/>
                  </a:lnTo>
                  <a:lnTo>
                    <a:pt x="182098" y="41974"/>
                  </a:lnTo>
                  <a:close/>
                  <a:moveTo>
                    <a:pt x="212547" y="42011"/>
                  </a:moveTo>
                  <a:lnTo>
                    <a:pt x="227270" y="50525"/>
                  </a:lnTo>
                  <a:lnTo>
                    <a:pt x="212659" y="58964"/>
                  </a:lnTo>
                  <a:lnTo>
                    <a:pt x="197936" y="50451"/>
                  </a:lnTo>
                  <a:lnTo>
                    <a:pt x="212547" y="42011"/>
                  </a:lnTo>
                  <a:close/>
                  <a:moveTo>
                    <a:pt x="242996" y="42086"/>
                  </a:moveTo>
                  <a:lnTo>
                    <a:pt x="257719" y="50562"/>
                  </a:lnTo>
                  <a:lnTo>
                    <a:pt x="243070" y="59002"/>
                  </a:lnTo>
                  <a:lnTo>
                    <a:pt x="228385" y="50525"/>
                  </a:lnTo>
                  <a:lnTo>
                    <a:pt x="242996" y="42086"/>
                  </a:lnTo>
                  <a:close/>
                  <a:moveTo>
                    <a:pt x="14723" y="50451"/>
                  </a:moveTo>
                  <a:lnTo>
                    <a:pt x="29446" y="58964"/>
                  </a:lnTo>
                  <a:lnTo>
                    <a:pt x="14835" y="67404"/>
                  </a:lnTo>
                  <a:lnTo>
                    <a:pt x="112" y="58890"/>
                  </a:lnTo>
                  <a:lnTo>
                    <a:pt x="14723" y="50451"/>
                  </a:lnTo>
                  <a:close/>
                  <a:moveTo>
                    <a:pt x="45172" y="50525"/>
                  </a:moveTo>
                  <a:lnTo>
                    <a:pt x="59894" y="59002"/>
                  </a:lnTo>
                  <a:lnTo>
                    <a:pt x="45246" y="67441"/>
                  </a:lnTo>
                  <a:lnTo>
                    <a:pt x="30561" y="58964"/>
                  </a:lnTo>
                  <a:lnTo>
                    <a:pt x="45172" y="50525"/>
                  </a:lnTo>
                  <a:close/>
                  <a:moveTo>
                    <a:pt x="75621" y="50562"/>
                  </a:moveTo>
                  <a:lnTo>
                    <a:pt x="90343" y="59076"/>
                  </a:lnTo>
                  <a:lnTo>
                    <a:pt x="75695" y="67515"/>
                  </a:lnTo>
                  <a:lnTo>
                    <a:pt x="60973" y="59002"/>
                  </a:lnTo>
                  <a:lnTo>
                    <a:pt x="75621" y="50562"/>
                  </a:lnTo>
                  <a:close/>
                  <a:moveTo>
                    <a:pt x="106070" y="50637"/>
                  </a:moveTo>
                  <a:lnTo>
                    <a:pt x="120755" y="59113"/>
                  </a:lnTo>
                  <a:lnTo>
                    <a:pt x="106144" y="67552"/>
                  </a:lnTo>
                  <a:lnTo>
                    <a:pt x="91421" y="59076"/>
                  </a:lnTo>
                  <a:lnTo>
                    <a:pt x="106070" y="50637"/>
                  </a:lnTo>
                  <a:close/>
                  <a:moveTo>
                    <a:pt x="136481" y="50674"/>
                  </a:moveTo>
                  <a:lnTo>
                    <a:pt x="151204" y="59187"/>
                  </a:lnTo>
                  <a:lnTo>
                    <a:pt x="136593" y="67627"/>
                  </a:lnTo>
                  <a:lnTo>
                    <a:pt x="121870" y="59113"/>
                  </a:lnTo>
                  <a:lnTo>
                    <a:pt x="136481" y="50674"/>
                  </a:lnTo>
                  <a:close/>
                  <a:moveTo>
                    <a:pt x="166930" y="50748"/>
                  </a:moveTo>
                  <a:lnTo>
                    <a:pt x="181652" y="59225"/>
                  </a:lnTo>
                  <a:lnTo>
                    <a:pt x="167041" y="67664"/>
                  </a:lnTo>
                  <a:lnTo>
                    <a:pt x="152319" y="59187"/>
                  </a:lnTo>
                  <a:lnTo>
                    <a:pt x="166930" y="50748"/>
                  </a:lnTo>
                  <a:close/>
                  <a:moveTo>
                    <a:pt x="197379" y="50785"/>
                  </a:moveTo>
                  <a:lnTo>
                    <a:pt x="212101" y="59299"/>
                  </a:lnTo>
                  <a:lnTo>
                    <a:pt x="197453" y="67738"/>
                  </a:lnTo>
                  <a:lnTo>
                    <a:pt x="182768" y="59225"/>
                  </a:lnTo>
                  <a:lnTo>
                    <a:pt x="197379" y="50785"/>
                  </a:lnTo>
                  <a:close/>
                  <a:moveTo>
                    <a:pt x="227827" y="50822"/>
                  </a:moveTo>
                  <a:lnTo>
                    <a:pt x="242550" y="59336"/>
                  </a:lnTo>
                  <a:lnTo>
                    <a:pt x="227902" y="67776"/>
                  </a:lnTo>
                  <a:lnTo>
                    <a:pt x="213179" y="59299"/>
                  </a:lnTo>
                  <a:lnTo>
                    <a:pt x="227827" y="50822"/>
                  </a:lnTo>
                  <a:close/>
                  <a:moveTo>
                    <a:pt x="258276" y="50897"/>
                  </a:moveTo>
                  <a:lnTo>
                    <a:pt x="272962" y="59373"/>
                  </a:lnTo>
                  <a:lnTo>
                    <a:pt x="258351" y="67850"/>
                  </a:lnTo>
                  <a:lnTo>
                    <a:pt x="243628" y="59336"/>
                  </a:lnTo>
                  <a:lnTo>
                    <a:pt x="258276" y="50897"/>
                  </a:lnTo>
                  <a:close/>
                  <a:moveTo>
                    <a:pt x="30003" y="59262"/>
                  </a:moveTo>
                  <a:lnTo>
                    <a:pt x="44726" y="67776"/>
                  </a:lnTo>
                  <a:lnTo>
                    <a:pt x="30078" y="76215"/>
                  </a:lnTo>
                  <a:lnTo>
                    <a:pt x="15392" y="67701"/>
                  </a:lnTo>
                  <a:lnTo>
                    <a:pt x="30003" y="59262"/>
                  </a:lnTo>
                  <a:close/>
                  <a:moveTo>
                    <a:pt x="60452" y="59336"/>
                  </a:moveTo>
                  <a:lnTo>
                    <a:pt x="75137" y="67813"/>
                  </a:lnTo>
                  <a:lnTo>
                    <a:pt x="60526" y="76252"/>
                  </a:lnTo>
                  <a:lnTo>
                    <a:pt x="45804" y="67776"/>
                  </a:lnTo>
                  <a:lnTo>
                    <a:pt x="60452" y="59336"/>
                  </a:lnTo>
                  <a:close/>
                  <a:moveTo>
                    <a:pt x="90864" y="59373"/>
                  </a:moveTo>
                  <a:lnTo>
                    <a:pt x="105586" y="67887"/>
                  </a:lnTo>
                  <a:lnTo>
                    <a:pt x="90975" y="76326"/>
                  </a:lnTo>
                  <a:lnTo>
                    <a:pt x="76253" y="67813"/>
                  </a:lnTo>
                  <a:lnTo>
                    <a:pt x="90864" y="59373"/>
                  </a:lnTo>
                  <a:close/>
                  <a:moveTo>
                    <a:pt x="121312" y="59448"/>
                  </a:moveTo>
                  <a:lnTo>
                    <a:pt x="136035" y="67924"/>
                  </a:lnTo>
                  <a:lnTo>
                    <a:pt x="121424" y="76364"/>
                  </a:lnTo>
                  <a:lnTo>
                    <a:pt x="106702" y="67887"/>
                  </a:lnTo>
                  <a:lnTo>
                    <a:pt x="121312" y="59448"/>
                  </a:lnTo>
                  <a:close/>
                  <a:moveTo>
                    <a:pt x="151761" y="59485"/>
                  </a:moveTo>
                  <a:lnTo>
                    <a:pt x="166484" y="67999"/>
                  </a:lnTo>
                  <a:lnTo>
                    <a:pt x="151873" y="76438"/>
                  </a:lnTo>
                  <a:lnTo>
                    <a:pt x="137150" y="67924"/>
                  </a:lnTo>
                  <a:lnTo>
                    <a:pt x="151761" y="59485"/>
                  </a:lnTo>
                  <a:close/>
                  <a:moveTo>
                    <a:pt x="182210" y="59559"/>
                  </a:moveTo>
                  <a:lnTo>
                    <a:pt x="196933" y="68036"/>
                  </a:lnTo>
                  <a:lnTo>
                    <a:pt x="182284" y="76475"/>
                  </a:lnTo>
                  <a:lnTo>
                    <a:pt x="167599" y="67999"/>
                  </a:lnTo>
                  <a:lnTo>
                    <a:pt x="182210" y="59559"/>
                  </a:lnTo>
                  <a:close/>
                  <a:moveTo>
                    <a:pt x="212659" y="59596"/>
                  </a:moveTo>
                  <a:lnTo>
                    <a:pt x="227344" y="68110"/>
                  </a:lnTo>
                  <a:lnTo>
                    <a:pt x="212733" y="76550"/>
                  </a:lnTo>
                  <a:lnTo>
                    <a:pt x="198011" y="68036"/>
                  </a:lnTo>
                  <a:lnTo>
                    <a:pt x="212659" y="59596"/>
                  </a:lnTo>
                  <a:close/>
                  <a:moveTo>
                    <a:pt x="243070" y="59671"/>
                  </a:moveTo>
                  <a:lnTo>
                    <a:pt x="257793" y="68147"/>
                  </a:lnTo>
                  <a:lnTo>
                    <a:pt x="243182" y="76587"/>
                  </a:lnTo>
                  <a:lnTo>
                    <a:pt x="228459" y="68110"/>
                  </a:lnTo>
                  <a:lnTo>
                    <a:pt x="243070" y="59671"/>
                  </a:lnTo>
                  <a:close/>
                  <a:moveTo>
                    <a:pt x="14835" y="68036"/>
                  </a:moveTo>
                  <a:lnTo>
                    <a:pt x="29557" y="76512"/>
                  </a:lnTo>
                  <a:lnTo>
                    <a:pt x="14909" y="84952"/>
                  </a:lnTo>
                  <a:lnTo>
                    <a:pt x="187" y="76475"/>
                  </a:lnTo>
                  <a:lnTo>
                    <a:pt x="14835" y="68036"/>
                  </a:lnTo>
                  <a:close/>
                  <a:moveTo>
                    <a:pt x="45246" y="68073"/>
                  </a:moveTo>
                  <a:lnTo>
                    <a:pt x="59969" y="76587"/>
                  </a:lnTo>
                  <a:lnTo>
                    <a:pt x="45358" y="85026"/>
                  </a:lnTo>
                  <a:lnTo>
                    <a:pt x="30635" y="76512"/>
                  </a:lnTo>
                  <a:lnTo>
                    <a:pt x="45246" y="68073"/>
                  </a:lnTo>
                  <a:close/>
                  <a:moveTo>
                    <a:pt x="75695" y="68147"/>
                  </a:moveTo>
                  <a:lnTo>
                    <a:pt x="90418" y="76624"/>
                  </a:lnTo>
                  <a:lnTo>
                    <a:pt x="75807" y="85063"/>
                  </a:lnTo>
                  <a:lnTo>
                    <a:pt x="61084" y="76587"/>
                  </a:lnTo>
                  <a:lnTo>
                    <a:pt x="75695" y="68147"/>
                  </a:lnTo>
                  <a:close/>
                  <a:moveTo>
                    <a:pt x="106144" y="68185"/>
                  </a:moveTo>
                  <a:lnTo>
                    <a:pt x="120866" y="76698"/>
                  </a:lnTo>
                  <a:lnTo>
                    <a:pt x="106255" y="85138"/>
                  </a:lnTo>
                  <a:lnTo>
                    <a:pt x="91533" y="76624"/>
                  </a:lnTo>
                  <a:lnTo>
                    <a:pt x="106144" y="68185"/>
                  </a:lnTo>
                  <a:close/>
                  <a:moveTo>
                    <a:pt x="136593" y="68259"/>
                  </a:moveTo>
                  <a:lnTo>
                    <a:pt x="151315" y="76735"/>
                  </a:lnTo>
                  <a:lnTo>
                    <a:pt x="136667" y="85175"/>
                  </a:lnTo>
                  <a:lnTo>
                    <a:pt x="121982" y="76698"/>
                  </a:lnTo>
                  <a:lnTo>
                    <a:pt x="136593" y="68259"/>
                  </a:lnTo>
                  <a:close/>
                  <a:moveTo>
                    <a:pt x="167041" y="68296"/>
                  </a:moveTo>
                  <a:lnTo>
                    <a:pt x="181764" y="76810"/>
                  </a:lnTo>
                  <a:lnTo>
                    <a:pt x="167116" y="85249"/>
                  </a:lnTo>
                  <a:lnTo>
                    <a:pt x="152393" y="76735"/>
                  </a:lnTo>
                  <a:lnTo>
                    <a:pt x="167041" y="68296"/>
                  </a:lnTo>
                  <a:close/>
                  <a:moveTo>
                    <a:pt x="197453" y="68370"/>
                  </a:moveTo>
                  <a:lnTo>
                    <a:pt x="212175" y="76847"/>
                  </a:lnTo>
                  <a:lnTo>
                    <a:pt x="197565" y="85286"/>
                  </a:lnTo>
                  <a:lnTo>
                    <a:pt x="182842" y="76810"/>
                  </a:lnTo>
                  <a:lnTo>
                    <a:pt x="197453" y="68370"/>
                  </a:lnTo>
                  <a:close/>
                  <a:moveTo>
                    <a:pt x="227902" y="68408"/>
                  </a:moveTo>
                  <a:lnTo>
                    <a:pt x="242624" y="76921"/>
                  </a:lnTo>
                  <a:lnTo>
                    <a:pt x="228013" y="85361"/>
                  </a:lnTo>
                  <a:lnTo>
                    <a:pt x="213291" y="76847"/>
                  </a:lnTo>
                  <a:lnTo>
                    <a:pt x="227902" y="68408"/>
                  </a:lnTo>
                  <a:close/>
                  <a:moveTo>
                    <a:pt x="258351" y="68482"/>
                  </a:moveTo>
                  <a:lnTo>
                    <a:pt x="273073" y="76958"/>
                  </a:lnTo>
                  <a:lnTo>
                    <a:pt x="258462" y="85398"/>
                  </a:lnTo>
                  <a:lnTo>
                    <a:pt x="243740" y="76921"/>
                  </a:lnTo>
                  <a:lnTo>
                    <a:pt x="258351" y="68482"/>
                  </a:lnTo>
                  <a:close/>
                  <a:moveTo>
                    <a:pt x="30078" y="76847"/>
                  </a:moveTo>
                  <a:lnTo>
                    <a:pt x="44800" y="85323"/>
                  </a:lnTo>
                  <a:lnTo>
                    <a:pt x="30189" y="93800"/>
                  </a:lnTo>
                  <a:lnTo>
                    <a:pt x="15467" y="85286"/>
                  </a:lnTo>
                  <a:lnTo>
                    <a:pt x="30078" y="76847"/>
                  </a:lnTo>
                  <a:close/>
                  <a:moveTo>
                    <a:pt x="60526" y="76884"/>
                  </a:moveTo>
                  <a:lnTo>
                    <a:pt x="75249" y="85398"/>
                  </a:lnTo>
                  <a:lnTo>
                    <a:pt x="60638" y="93837"/>
                  </a:lnTo>
                  <a:lnTo>
                    <a:pt x="45916" y="85323"/>
                  </a:lnTo>
                  <a:lnTo>
                    <a:pt x="60526" y="76884"/>
                  </a:lnTo>
                  <a:close/>
                  <a:moveTo>
                    <a:pt x="90975" y="76958"/>
                  </a:moveTo>
                  <a:lnTo>
                    <a:pt x="105698" y="85435"/>
                  </a:lnTo>
                  <a:lnTo>
                    <a:pt x="91087" y="93912"/>
                  </a:lnTo>
                  <a:lnTo>
                    <a:pt x="76364" y="85398"/>
                  </a:lnTo>
                  <a:lnTo>
                    <a:pt x="90975" y="76958"/>
                  </a:lnTo>
                  <a:close/>
                  <a:moveTo>
                    <a:pt x="121424" y="76996"/>
                  </a:moveTo>
                  <a:lnTo>
                    <a:pt x="136147" y="85509"/>
                  </a:lnTo>
                  <a:lnTo>
                    <a:pt x="121498" y="93949"/>
                  </a:lnTo>
                  <a:lnTo>
                    <a:pt x="106776" y="85435"/>
                  </a:lnTo>
                  <a:lnTo>
                    <a:pt x="121424" y="76996"/>
                  </a:lnTo>
                  <a:close/>
                  <a:moveTo>
                    <a:pt x="151873" y="77070"/>
                  </a:moveTo>
                  <a:lnTo>
                    <a:pt x="166558" y="85547"/>
                  </a:lnTo>
                  <a:lnTo>
                    <a:pt x="151947" y="93986"/>
                  </a:lnTo>
                  <a:lnTo>
                    <a:pt x="137225" y="85509"/>
                  </a:lnTo>
                  <a:lnTo>
                    <a:pt x="151873" y="77070"/>
                  </a:lnTo>
                  <a:close/>
                  <a:moveTo>
                    <a:pt x="182284" y="77107"/>
                  </a:moveTo>
                  <a:lnTo>
                    <a:pt x="197007" y="85621"/>
                  </a:lnTo>
                  <a:lnTo>
                    <a:pt x="182396" y="94060"/>
                  </a:lnTo>
                  <a:lnTo>
                    <a:pt x="167673" y="85547"/>
                  </a:lnTo>
                  <a:lnTo>
                    <a:pt x="182284" y="77107"/>
                  </a:lnTo>
                  <a:close/>
                  <a:moveTo>
                    <a:pt x="212733" y="77182"/>
                  </a:moveTo>
                  <a:lnTo>
                    <a:pt x="227456" y="85658"/>
                  </a:lnTo>
                  <a:lnTo>
                    <a:pt x="212845" y="94097"/>
                  </a:lnTo>
                  <a:lnTo>
                    <a:pt x="198122" y="85621"/>
                  </a:lnTo>
                  <a:lnTo>
                    <a:pt x="212733" y="77182"/>
                  </a:lnTo>
                  <a:close/>
                  <a:moveTo>
                    <a:pt x="243182" y="77219"/>
                  </a:moveTo>
                  <a:lnTo>
                    <a:pt x="257904" y="85732"/>
                  </a:lnTo>
                  <a:lnTo>
                    <a:pt x="243293" y="94172"/>
                  </a:lnTo>
                  <a:lnTo>
                    <a:pt x="228571" y="85658"/>
                  </a:lnTo>
                  <a:lnTo>
                    <a:pt x="243182" y="77219"/>
                  </a:lnTo>
                  <a:close/>
                  <a:moveTo>
                    <a:pt x="14909" y="85621"/>
                  </a:moveTo>
                  <a:lnTo>
                    <a:pt x="29632" y="94097"/>
                  </a:lnTo>
                  <a:lnTo>
                    <a:pt x="15021" y="102537"/>
                  </a:lnTo>
                  <a:lnTo>
                    <a:pt x="298" y="94060"/>
                  </a:lnTo>
                  <a:lnTo>
                    <a:pt x="14909" y="85621"/>
                  </a:lnTo>
                  <a:close/>
                  <a:moveTo>
                    <a:pt x="45358" y="85658"/>
                  </a:moveTo>
                  <a:lnTo>
                    <a:pt x="60080" y="94172"/>
                  </a:lnTo>
                  <a:lnTo>
                    <a:pt x="45469" y="102611"/>
                  </a:lnTo>
                  <a:lnTo>
                    <a:pt x="30747" y="94097"/>
                  </a:lnTo>
                  <a:lnTo>
                    <a:pt x="45358" y="85658"/>
                  </a:lnTo>
                  <a:close/>
                  <a:moveTo>
                    <a:pt x="75807" y="85732"/>
                  </a:moveTo>
                  <a:lnTo>
                    <a:pt x="90529" y="94209"/>
                  </a:lnTo>
                  <a:lnTo>
                    <a:pt x="75881" y="102648"/>
                  </a:lnTo>
                  <a:lnTo>
                    <a:pt x="61196" y="94172"/>
                  </a:lnTo>
                  <a:lnTo>
                    <a:pt x="75807" y="85732"/>
                  </a:lnTo>
                  <a:close/>
                  <a:moveTo>
                    <a:pt x="106255" y="85770"/>
                  </a:moveTo>
                  <a:lnTo>
                    <a:pt x="120978" y="94283"/>
                  </a:lnTo>
                  <a:lnTo>
                    <a:pt x="106330" y="102723"/>
                  </a:lnTo>
                  <a:lnTo>
                    <a:pt x="91607" y="94209"/>
                  </a:lnTo>
                  <a:lnTo>
                    <a:pt x="106255" y="85770"/>
                  </a:lnTo>
                  <a:close/>
                  <a:moveTo>
                    <a:pt x="136667" y="85807"/>
                  </a:moveTo>
                  <a:lnTo>
                    <a:pt x="151389" y="94321"/>
                  </a:lnTo>
                  <a:lnTo>
                    <a:pt x="136779" y="102760"/>
                  </a:lnTo>
                  <a:lnTo>
                    <a:pt x="122056" y="94283"/>
                  </a:lnTo>
                  <a:lnTo>
                    <a:pt x="136667" y="85807"/>
                  </a:lnTo>
                  <a:close/>
                  <a:moveTo>
                    <a:pt x="167116" y="85881"/>
                  </a:moveTo>
                  <a:lnTo>
                    <a:pt x="181838" y="94395"/>
                  </a:lnTo>
                  <a:lnTo>
                    <a:pt x="167227" y="102834"/>
                  </a:lnTo>
                  <a:lnTo>
                    <a:pt x="152505" y="94321"/>
                  </a:lnTo>
                  <a:lnTo>
                    <a:pt x="167116" y="85881"/>
                  </a:lnTo>
                  <a:close/>
                  <a:moveTo>
                    <a:pt x="197565" y="85918"/>
                  </a:moveTo>
                  <a:lnTo>
                    <a:pt x="212287" y="94432"/>
                  </a:lnTo>
                  <a:lnTo>
                    <a:pt x="197676" y="102871"/>
                  </a:lnTo>
                  <a:lnTo>
                    <a:pt x="182954" y="94395"/>
                  </a:lnTo>
                  <a:lnTo>
                    <a:pt x="197565" y="85918"/>
                  </a:lnTo>
                  <a:close/>
                  <a:moveTo>
                    <a:pt x="228013" y="85993"/>
                  </a:moveTo>
                  <a:lnTo>
                    <a:pt x="242736" y="94469"/>
                  </a:lnTo>
                  <a:lnTo>
                    <a:pt x="228088" y="102946"/>
                  </a:lnTo>
                  <a:lnTo>
                    <a:pt x="213402" y="94432"/>
                  </a:lnTo>
                  <a:lnTo>
                    <a:pt x="228013" y="85993"/>
                  </a:lnTo>
                  <a:close/>
                  <a:moveTo>
                    <a:pt x="258462" y="86030"/>
                  </a:moveTo>
                  <a:lnTo>
                    <a:pt x="273185" y="94544"/>
                  </a:lnTo>
                  <a:lnTo>
                    <a:pt x="258536" y="102983"/>
                  </a:lnTo>
                  <a:lnTo>
                    <a:pt x="243814" y="94469"/>
                  </a:lnTo>
                  <a:lnTo>
                    <a:pt x="258462" y="86030"/>
                  </a:lnTo>
                  <a:close/>
                  <a:moveTo>
                    <a:pt x="30189" y="94432"/>
                  </a:moveTo>
                  <a:lnTo>
                    <a:pt x="44912" y="102909"/>
                  </a:lnTo>
                  <a:lnTo>
                    <a:pt x="30264" y="111348"/>
                  </a:lnTo>
                  <a:lnTo>
                    <a:pt x="15578" y="102871"/>
                  </a:lnTo>
                  <a:lnTo>
                    <a:pt x="30189" y="94432"/>
                  </a:lnTo>
                  <a:close/>
                  <a:moveTo>
                    <a:pt x="60638" y="94469"/>
                  </a:moveTo>
                  <a:lnTo>
                    <a:pt x="75360" y="102983"/>
                  </a:lnTo>
                  <a:lnTo>
                    <a:pt x="60712" y="111422"/>
                  </a:lnTo>
                  <a:lnTo>
                    <a:pt x="45990" y="102909"/>
                  </a:lnTo>
                  <a:lnTo>
                    <a:pt x="60638" y="94469"/>
                  </a:lnTo>
                  <a:close/>
                  <a:moveTo>
                    <a:pt x="91087" y="94544"/>
                  </a:moveTo>
                  <a:lnTo>
                    <a:pt x="105772" y="103020"/>
                  </a:lnTo>
                  <a:lnTo>
                    <a:pt x="91161" y="111460"/>
                  </a:lnTo>
                  <a:lnTo>
                    <a:pt x="76439" y="102983"/>
                  </a:lnTo>
                  <a:lnTo>
                    <a:pt x="91087" y="94544"/>
                  </a:lnTo>
                  <a:close/>
                  <a:moveTo>
                    <a:pt x="121498" y="94581"/>
                  </a:moveTo>
                  <a:lnTo>
                    <a:pt x="136221" y="103094"/>
                  </a:lnTo>
                  <a:lnTo>
                    <a:pt x="121610" y="111534"/>
                  </a:lnTo>
                  <a:lnTo>
                    <a:pt x="106887" y="103020"/>
                  </a:lnTo>
                  <a:lnTo>
                    <a:pt x="121498" y="94581"/>
                  </a:lnTo>
                  <a:close/>
                  <a:moveTo>
                    <a:pt x="151947" y="94655"/>
                  </a:moveTo>
                  <a:lnTo>
                    <a:pt x="166670" y="103132"/>
                  </a:lnTo>
                  <a:lnTo>
                    <a:pt x="152059" y="111571"/>
                  </a:lnTo>
                  <a:lnTo>
                    <a:pt x="137336" y="103094"/>
                  </a:lnTo>
                  <a:lnTo>
                    <a:pt x="151947" y="94655"/>
                  </a:lnTo>
                  <a:close/>
                  <a:moveTo>
                    <a:pt x="182396" y="94692"/>
                  </a:moveTo>
                  <a:lnTo>
                    <a:pt x="197118" y="103206"/>
                  </a:lnTo>
                  <a:lnTo>
                    <a:pt x="182470" y="111645"/>
                  </a:lnTo>
                  <a:lnTo>
                    <a:pt x="167785" y="103132"/>
                  </a:lnTo>
                  <a:lnTo>
                    <a:pt x="182396" y="94692"/>
                  </a:lnTo>
                  <a:close/>
                  <a:moveTo>
                    <a:pt x="212845" y="94767"/>
                  </a:moveTo>
                  <a:lnTo>
                    <a:pt x="227567" y="103243"/>
                  </a:lnTo>
                  <a:lnTo>
                    <a:pt x="212919" y="111683"/>
                  </a:lnTo>
                  <a:lnTo>
                    <a:pt x="198197" y="103206"/>
                  </a:lnTo>
                  <a:lnTo>
                    <a:pt x="212845" y="94767"/>
                  </a:lnTo>
                  <a:close/>
                  <a:moveTo>
                    <a:pt x="243293" y="94804"/>
                  </a:moveTo>
                  <a:lnTo>
                    <a:pt x="257979" y="103318"/>
                  </a:lnTo>
                  <a:lnTo>
                    <a:pt x="243368" y="111757"/>
                  </a:lnTo>
                  <a:lnTo>
                    <a:pt x="228645" y="103243"/>
                  </a:lnTo>
                  <a:lnTo>
                    <a:pt x="243293" y="94804"/>
                  </a:lnTo>
                  <a:close/>
                  <a:moveTo>
                    <a:pt x="15021" y="103169"/>
                  </a:moveTo>
                  <a:lnTo>
                    <a:pt x="29743" y="111683"/>
                  </a:lnTo>
                  <a:lnTo>
                    <a:pt x="15095" y="120122"/>
                  </a:lnTo>
                  <a:lnTo>
                    <a:pt x="410" y="111608"/>
                  </a:lnTo>
                  <a:lnTo>
                    <a:pt x="15021" y="103169"/>
                  </a:lnTo>
                  <a:close/>
                  <a:moveTo>
                    <a:pt x="45469" y="103243"/>
                  </a:moveTo>
                  <a:lnTo>
                    <a:pt x="60155" y="111720"/>
                  </a:lnTo>
                  <a:lnTo>
                    <a:pt x="45544" y="120159"/>
                  </a:lnTo>
                  <a:lnTo>
                    <a:pt x="30821" y="111683"/>
                  </a:lnTo>
                  <a:lnTo>
                    <a:pt x="45469" y="103243"/>
                  </a:lnTo>
                  <a:close/>
                  <a:moveTo>
                    <a:pt x="75881" y="103280"/>
                  </a:moveTo>
                  <a:lnTo>
                    <a:pt x="90603" y="111794"/>
                  </a:lnTo>
                  <a:lnTo>
                    <a:pt x="75993" y="120233"/>
                  </a:lnTo>
                  <a:lnTo>
                    <a:pt x="61270" y="111720"/>
                  </a:lnTo>
                  <a:lnTo>
                    <a:pt x="75881" y="103280"/>
                  </a:lnTo>
                  <a:close/>
                  <a:moveTo>
                    <a:pt x="106330" y="103355"/>
                  </a:moveTo>
                  <a:lnTo>
                    <a:pt x="121052" y="111831"/>
                  </a:lnTo>
                  <a:lnTo>
                    <a:pt x="106441" y="120271"/>
                  </a:lnTo>
                  <a:lnTo>
                    <a:pt x="91719" y="111794"/>
                  </a:lnTo>
                  <a:lnTo>
                    <a:pt x="106330" y="103355"/>
                  </a:lnTo>
                  <a:close/>
                  <a:moveTo>
                    <a:pt x="136779" y="103392"/>
                  </a:moveTo>
                  <a:lnTo>
                    <a:pt x="151501" y="111906"/>
                  </a:lnTo>
                  <a:lnTo>
                    <a:pt x="136890" y="120345"/>
                  </a:lnTo>
                  <a:lnTo>
                    <a:pt x="122168" y="111831"/>
                  </a:lnTo>
                  <a:lnTo>
                    <a:pt x="136779" y="103392"/>
                  </a:lnTo>
                  <a:close/>
                  <a:moveTo>
                    <a:pt x="167227" y="103466"/>
                  </a:moveTo>
                  <a:lnTo>
                    <a:pt x="181950" y="111943"/>
                  </a:lnTo>
                  <a:lnTo>
                    <a:pt x="167302" y="120382"/>
                  </a:lnTo>
                  <a:lnTo>
                    <a:pt x="152616" y="111906"/>
                  </a:lnTo>
                  <a:lnTo>
                    <a:pt x="167227" y="103466"/>
                  </a:lnTo>
                  <a:close/>
                  <a:moveTo>
                    <a:pt x="197676" y="103503"/>
                  </a:moveTo>
                  <a:lnTo>
                    <a:pt x="212361" y="112017"/>
                  </a:lnTo>
                  <a:lnTo>
                    <a:pt x="197750" y="120457"/>
                  </a:lnTo>
                  <a:lnTo>
                    <a:pt x="183028" y="111943"/>
                  </a:lnTo>
                  <a:lnTo>
                    <a:pt x="197676" y="103503"/>
                  </a:lnTo>
                  <a:close/>
                  <a:moveTo>
                    <a:pt x="228088" y="103578"/>
                  </a:moveTo>
                  <a:lnTo>
                    <a:pt x="242810" y="112054"/>
                  </a:lnTo>
                  <a:lnTo>
                    <a:pt x="228199" y="120494"/>
                  </a:lnTo>
                  <a:lnTo>
                    <a:pt x="213477" y="112017"/>
                  </a:lnTo>
                  <a:lnTo>
                    <a:pt x="228088" y="103578"/>
                  </a:lnTo>
                  <a:close/>
                  <a:moveTo>
                    <a:pt x="258536" y="103615"/>
                  </a:moveTo>
                  <a:lnTo>
                    <a:pt x="273259" y="112129"/>
                  </a:lnTo>
                  <a:lnTo>
                    <a:pt x="258648" y="120568"/>
                  </a:lnTo>
                  <a:lnTo>
                    <a:pt x="243925" y="112054"/>
                  </a:lnTo>
                  <a:lnTo>
                    <a:pt x="258536" y="103615"/>
                  </a:lnTo>
                  <a:close/>
                  <a:moveTo>
                    <a:pt x="30264" y="111980"/>
                  </a:moveTo>
                  <a:lnTo>
                    <a:pt x="44986" y="120494"/>
                  </a:lnTo>
                  <a:lnTo>
                    <a:pt x="30375" y="128933"/>
                  </a:lnTo>
                  <a:lnTo>
                    <a:pt x="15653" y="120419"/>
                  </a:lnTo>
                  <a:lnTo>
                    <a:pt x="30264" y="111980"/>
                  </a:lnTo>
                  <a:close/>
                  <a:moveTo>
                    <a:pt x="60712" y="112054"/>
                  </a:moveTo>
                  <a:lnTo>
                    <a:pt x="75435" y="120531"/>
                  </a:lnTo>
                  <a:lnTo>
                    <a:pt x="60824" y="129007"/>
                  </a:lnTo>
                  <a:lnTo>
                    <a:pt x="46101" y="120494"/>
                  </a:lnTo>
                  <a:lnTo>
                    <a:pt x="60712" y="112054"/>
                  </a:lnTo>
                  <a:close/>
                  <a:moveTo>
                    <a:pt x="91161" y="112092"/>
                  </a:moveTo>
                  <a:lnTo>
                    <a:pt x="105884" y="120605"/>
                  </a:lnTo>
                  <a:lnTo>
                    <a:pt x="91273" y="129045"/>
                  </a:lnTo>
                  <a:lnTo>
                    <a:pt x="76550" y="120531"/>
                  </a:lnTo>
                  <a:lnTo>
                    <a:pt x="91161" y="112092"/>
                  </a:lnTo>
                  <a:close/>
                  <a:moveTo>
                    <a:pt x="121610" y="112166"/>
                  </a:moveTo>
                  <a:lnTo>
                    <a:pt x="136332" y="120642"/>
                  </a:lnTo>
                  <a:lnTo>
                    <a:pt x="121684" y="129082"/>
                  </a:lnTo>
                  <a:lnTo>
                    <a:pt x="106999" y="120605"/>
                  </a:lnTo>
                  <a:lnTo>
                    <a:pt x="121610" y="112166"/>
                  </a:lnTo>
                  <a:close/>
                  <a:moveTo>
                    <a:pt x="152059" y="112203"/>
                  </a:moveTo>
                  <a:lnTo>
                    <a:pt x="166781" y="120717"/>
                  </a:lnTo>
                  <a:lnTo>
                    <a:pt x="152133" y="129156"/>
                  </a:lnTo>
                  <a:lnTo>
                    <a:pt x="137411" y="120642"/>
                  </a:lnTo>
                  <a:lnTo>
                    <a:pt x="152059" y="112203"/>
                  </a:lnTo>
                  <a:close/>
                  <a:moveTo>
                    <a:pt x="182470" y="112277"/>
                  </a:moveTo>
                  <a:lnTo>
                    <a:pt x="197193" y="120754"/>
                  </a:lnTo>
                  <a:lnTo>
                    <a:pt x="182582" y="129193"/>
                  </a:lnTo>
                  <a:lnTo>
                    <a:pt x="167859" y="120717"/>
                  </a:lnTo>
                  <a:lnTo>
                    <a:pt x="182470" y="112277"/>
                  </a:lnTo>
                  <a:close/>
                  <a:moveTo>
                    <a:pt x="212919" y="112315"/>
                  </a:moveTo>
                  <a:lnTo>
                    <a:pt x="227642" y="120828"/>
                  </a:lnTo>
                  <a:lnTo>
                    <a:pt x="213031" y="129268"/>
                  </a:lnTo>
                  <a:lnTo>
                    <a:pt x="198308" y="120754"/>
                  </a:lnTo>
                  <a:lnTo>
                    <a:pt x="212919" y="112315"/>
                  </a:lnTo>
                  <a:close/>
                  <a:moveTo>
                    <a:pt x="243368" y="112389"/>
                  </a:moveTo>
                  <a:lnTo>
                    <a:pt x="258090" y="120866"/>
                  </a:lnTo>
                  <a:lnTo>
                    <a:pt x="243479" y="129305"/>
                  </a:lnTo>
                  <a:lnTo>
                    <a:pt x="228757" y="120828"/>
                  </a:lnTo>
                  <a:lnTo>
                    <a:pt x="243368" y="112389"/>
                  </a:lnTo>
                  <a:close/>
                  <a:moveTo>
                    <a:pt x="15095" y="120754"/>
                  </a:moveTo>
                  <a:lnTo>
                    <a:pt x="29817" y="129268"/>
                  </a:lnTo>
                  <a:lnTo>
                    <a:pt x="15207" y="137707"/>
                  </a:lnTo>
                  <a:lnTo>
                    <a:pt x="484" y="129193"/>
                  </a:lnTo>
                  <a:lnTo>
                    <a:pt x="15095" y="120754"/>
                  </a:lnTo>
                  <a:close/>
                  <a:moveTo>
                    <a:pt x="45544" y="120828"/>
                  </a:moveTo>
                  <a:lnTo>
                    <a:pt x="60266" y="129305"/>
                  </a:lnTo>
                  <a:lnTo>
                    <a:pt x="45655" y="137744"/>
                  </a:lnTo>
                  <a:lnTo>
                    <a:pt x="30933" y="129268"/>
                  </a:lnTo>
                  <a:lnTo>
                    <a:pt x="45544" y="120828"/>
                  </a:lnTo>
                  <a:close/>
                  <a:moveTo>
                    <a:pt x="75993" y="120866"/>
                  </a:moveTo>
                  <a:lnTo>
                    <a:pt x="90715" y="129379"/>
                  </a:lnTo>
                  <a:lnTo>
                    <a:pt x="76104" y="137819"/>
                  </a:lnTo>
                  <a:lnTo>
                    <a:pt x="61382" y="129305"/>
                  </a:lnTo>
                  <a:lnTo>
                    <a:pt x="75993" y="120866"/>
                  </a:lnTo>
                  <a:close/>
                  <a:moveTo>
                    <a:pt x="106441" y="120903"/>
                  </a:moveTo>
                  <a:lnTo>
                    <a:pt x="121164" y="129416"/>
                  </a:lnTo>
                  <a:lnTo>
                    <a:pt x="106516" y="137856"/>
                  </a:lnTo>
                  <a:lnTo>
                    <a:pt x="91793" y="129379"/>
                  </a:lnTo>
                  <a:lnTo>
                    <a:pt x="106441" y="120903"/>
                  </a:lnTo>
                  <a:close/>
                  <a:moveTo>
                    <a:pt x="136890" y="120977"/>
                  </a:moveTo>
                  <a:lnTo>
                    <a:pt x="151575" y="129491"/>
                  </a:lnTo>
                  <a:lnTo>
                    <a:pt x="136964" y="137930"/>
                  </a:lnTo>
                  <a:lnTo>
                    <a:pt x="122242" y="129416"/>
                  </a:lnTo>
                  <a:lnTo>
                    <a:pt x="136890" y="120977"/>
                  </a:lnTo>
                  <a:close/>
                  <a:moveTo>
                    <a:pt x="167302" y="121014"/>
                  </a:moveTo>
                  <a:lnTo>
                    <a:pt x="182024" y="129528"/>
                  </a:lnTo>
                  <a:lnTo>
                    <a:pt x="167413" y="137967"/>
                  </a:lnTo>
                  <a:lnTo>
                    <a:pt x="152691" y="129491"/>
                  </a:lnTo>
                  <a:lnTo>
                    <a:pt x="167302" y="121014"/>
                  </a:lnTo>
                  <a:close/>
                  <a:moveTo>
                    <a:pt x="197750" y="121089"/>
                  </a:moveTo>
                  <a:lnTo>
                    <a:pt x="212473" y="129565"/>
                  </a:lnTo>
                  <a:lnTo>
                    <a:pt x="197862" y="138042"/>
                  </a:lnTo>
                  <a:lnTo>
                    <a:pt x="183139" y="129528"/>
                  </a:lnTo>
                  <a:lnTo>
                    <a:pt x="197750" y="121089"/>
                  </a:lnTo>
                  <a:close/>
                  <a:moveTo>
                    <a:pt x="228199" y="121126"/>
                  </a:moveTo>
                  <a:lnTo>
                    <a:pt x="242922" y="129639"/>
                  </a:lnTo>
                  <a:lnTo>
                    <a:pt x="228311" y="138079"/>
                  </a:lnTo>
                  <a:lnTo>
                    <a:pt x="213588" y="129565"/>
                  </a:lnTo>
                  <a:lnTo>
                    <a:pt x="228199" y="121126"/>
                  </a:lnTo>
                  <a:close/>
                  <a:moveTo>
                    <a:pt x="258648" y="121200"/>
                  </a:moveTo>
                  <a:lnTo>
                    <a:pt x="273370" y="129677"/>
                  </a:lnTo>
                  <a:lnTo>
                    <a:pt x="258722" y="138116"/>
                  </a:lnTo>
                  <a:lnTo>
                    <a:pt x="244000" y="129639"/>
                  </a:lnTo>
                  <a:lnTo>
                    <a:pt x="258648" y="121200"/>
                  </a:lnTo>
                  <a:close/>
                  <a:moveTo>
                    <a:pt x="30375" y="129565"/>
                  </a:moveTo>
                  <a:lnTo>
                    <a:pt x="45098" y="138079"/>
                  </a:lnTo>
                  <a:lnTo>
                    <a:pt x="30487" y="146518"/>
                  </a:lnTo>
                  <a:lnTo>
                    <a:pt x="15764" y="138004"/>
                  </a:lnTo>
                  <a:lnTo>
                    <a:pt x="30375" y="129565"/>
                  </a:lnTo>
                  <a:close/>
                  <a:moveTo>
                    <a:pt x="60824" y="129639"/>
                  </a:moveTo>
                  <a:lnTo>
                    <a:pt x="75546" y="138116"/>
                  </a:lnTo>
                  <a:lnTo>
                    <a:pt x="60898" y="146555"/>
                  </a:lnTo>
                  <a:lnTo>
                    <a:pt x="46213" y="138079"/>
                  </a:lnTo>
                  <a:lnTo>
                    <a:pt x="60824" y="129639"/>
                  </a:lnTo>
                  <a:close/>
                  <a:moveTo>
                    <a:pt x="91273" y="129677"/>
                  </a:moveTo>
                  <a:lnTo>
                    <a:pt x="105995" y="138190"/>
                  </a:lnTo>
                  <a:lnTo>
                    <a:pt x="91347" y="146630"/>
                  </a:lnTo>
                  <a:lnTo>
                    <a:pt x="76625" y="138116"/>
                  </a:lnTo>
                  <a:lnTo>
                    <a:pt x="91273" y="129677"/>
                  </a:lnTo>
                  <a:close/>
                  <a:moveTo>
                    <a:pt x="121684" y="129751"/>
                  </a:moveTo>
                  <a:lnTo>
                    <a:pt x="136407" y="138228"/>
                  </a:lnTo>
                  <a:lnTo>
                    <a:pt x="121796" y="146667"/>
                  </a:lnTo>
                  <a:lnTo>
                    <a:pt x="107073" y="138190"/>
                  </a:lnTo>
                  <a:lnTo>
                    <a:pt x="121684" y="129751"/>
                  </a:lnTo>
                  <a:close/>
                  <a:moveTo>
                    <a:pt x="152133" y="129788"/>
                  </a:moveTo>
                  <a:lnTo>
                    <a:pt x="166856" y="138302"/>
                  </a:lnTo>
                  <a:lnTo>
                    <a:pt x="152245" y="146741"/>
                  </a:lnTo>
                  <a:lnTo>
                    <a:pt x="137522" y="138228"/>
                  </a:lnTo>
                  <a:lnTo>
                    <a:pt x="152133" y="129788"/>
                  </a:lnTo>
                  <a:close/>
                  <a:moveTo>
                    <a:pt x="182582" y="129863"/>
                  </a:moveTo>
                  <a:lnTo>
                    <a:pt x="197304" y="138339"/>
                  </a:lnTo>
                  <a:lnTo>
                    <a:pt x="182693" y="146778"/>
                  </a:lnTo>
                  <a:lnTo>
                    <a:pt x="167971" y="138302"/>
                  </a:lnTo>
                  <a:lnTo>
                    <a:pt x="182582" y="129863"/>
                  </a:lnTo>
                  <a:close/>
                  <a:moveTo>
                    <a:pt x="213031" y="129900"/>
                  </a:moveTo>
                  <a:lnTo>
                    <a:pt x="227753" y="138413"/>
                  </a:lnTo>
                  <a:lnTo>
                    <a:pt x="213105" y="146853"/>
                  </a:lnTo>
                  <a:lnTo>
                    <a:pt x="198420" y="138339"/>
                  </a:lnTo>
                  <a:lnTo>
                    <a:pt x="213031" y="129900"/>
                  </a:lnTo>
                  <a:close/>
                  <a:moveTo>
                    <a:pt x="243479" y="129974"/>
                  </a:moveTo>
                  <a:lnTo>
                    <a:pt x="258202" y="138451"/>
                  </a:lnTo>
                  <a:lnTo>
                    <a:pt x="243554" y="146890"/>
                  </a:lnTo>
                  <a:lnTo>
                    <a:pt x="228831" y="138413"/>
                  </a:lnTo>
                  <a:lnTo>
                    <a:pt x="243479" y="129974"/>
                  </a:lnTo>
                  <a:close/>
                  <a:moveTo>
                    <a:pt x="15207" y="138339"/>
                  </a:moveTo>
                  <a:lnTo>
                    <a:pt x="29929" y="146816"/>
                  </a:lnTo>
                  <a:lnTo>
                    <a:pt x="15281" y="155255"/>
                  </a:lnTo>
                  <a:lnTo>
                    <a:pt x="596" y="146778"/>
                  </a:lnTo>
                  <a:lnTo>
                    <a:pt x="15207" y="138339"/>
                  </a:lnTo>
                  <a:close/>
                  <a:moveTo>
                    <a:pt x="45655" y="138376"/>
                  </a:moveTo>
                  <a:lnTo>
                    <a:pt x="60378" y="146890"/>
                  </a:lnTo>
                  <a:lnTo>
                    <a:pt x="45730" y="155329"/>
                  </a:lnTo>
                  <a:lnTo>
                    <a:pt x="31007" y="146816"/>
                  </a:lnTo>
                  <a:lnTo>
                    <a:pt x="45655" y="138376"/>
                  </a:lnTo>
                  <a:close/>
                  <a:moveTo>
                    <a:pt x="76104" y="138451"/>
                  </a:moveTo>
                  <a:lnTo>
                    <a:pt x="90789" y="146927"/>
                  </a:lnTo>
                  <a:lnTo>
                    <a:pt x="76178" y="155367"/>
                  </a:lnTo>
                  <a:lnTo>
                    <a:pt x="61456" y="146890"/>
                  </a:lnTo>
                  <a:lnTo>
                    <a:pt x="76104" y="138451"/>
                  </a:lnTo>
                  <a:close/>
                  <a:moveTo>
                    <a:pt x="106516" y="138488"/>
                  </a:moveTo>
                  <a:lnTo>
                    <a:pt x="121238" y="147002"/>
                  </a:lnTo>
                  <a:lnTo>
                    <a:pt x="106627" y="155441"/>
                  </a:lnTo>
                  <a:lnTo>
                    <a:pt x="91905" y="146927"/>
                  </a:lnTo>
                  <a:lnTo>
                    <a:pt x="106516" y="138488"/>
                  </a:lnTo>
                  <a:close/>
                  <a:moveTo>
                    <a:pt x="136964" y="138562"/>
                  </a:moveTo>
                  <a:lnTo>
                    <a:pt x="151687" y="147039"/>
                  </a:lnTo>
                  <a:lnTo>
                    <a:pt x="137076" y="155478"/>
                  </a:lnTo>
                  <a:lnTo>
                    <a:pt x="122353" y="147002"/>
                  </a:lnTo>
                  <a:lnTo>
                    <a:pt x="136964" y="138562"/>
                  </a:lnTo>
                  <a:close/>
                  <a:moveTo>
                    <a:pt x="167413" y="138599"/>
                  </a:moveTo>
                  <a:lnTo>
                    <a:pt x="182136" y="147113"/>
                  </a:lnTo>
                  <a:lnTo>
                    <a:pt x="167525" y="155552"/>
                  </a:lnTo>
                  <a:lnTo>
                    <a:pt x="152802" y="147039"/>
                  </a:lnTo>
                  <a:lnTo>
                    <a:pt x="167413" y="138599"/>
                  </a:lnTo>
                  <a:close/>
                  <a:moveTo>
                    <a:pt x="197862" y="138674"/>
                  </a:moveTo>
                  <a:lnTo>
                    <a:pt x="212584" y="147150"/>
                  </a:lnTo>
                  <a:lnTo>
                    <a:pt x="197936" y="155590"/>
                  </a:lnTo>
                  <a:lnTo>
                    <a:pt x="183214" y="147113"/>
                  </a:lnTo>
                  <a:lnTo>
                    <a:pt x="197862" y="138674"/>
                  </a:lnTo>
                  <a:close/>
                  <a:moveTo>
                    <a:pt x="228311" y="138711"/>
                  </a:moveTo>
                  <a:lnTo>
                    <a:pt x="242996" y="147225"/>
                  </a:lnTo>
                  <a:lnTo>
                    <a:pt x="228385" y="155664"/>
                  </a:lnTo>
                  <a:lnTo>
                    <a:pt x="213663" y="147150"/>
                  </a:lnTo>
                  <a:lnTo>
                    <a:pt x="228311" y="138711"/>
                  </a:lnTo>
                  <a:close/>
                  <a:moveTo>
                    <a:pt x="258722" y="138785"/>
                  </a:moveTo>
                  <a:lnTo>
                    <a:pt x="273445" y="147262"/>
                  </a:lnTo>
                  <a:lnTo>
                    <a:pt x="258834" y="155701"/>
                  </a:lnTo>
                  <a:lnTo>
                    <a:pt x="244111" y="147225"/>
                  </a:lnTo>
                  <a:lnTo>
                    <a:pt x="258722" y="138785"/>
                  </a:lnTo>
                  <a:close/>
                  <a:moveTo>
                    <a:pt x="18367" y="0"/>
                  </a:moveTo>
                  <a:lnTo>
                    <a:pt x="29148" y="6209"/>
                  </a:lnTo>
                  <a:lnTo>
                    <a:pt x="14537" y="14686"/>
                  </a:lnTo>
                  <a:lnTo>
                    <a:pt x="1" y="6283"/>
                  </a:lnTo>
                  <a:lnTo>
                    <a:pt x="1" y="6915"/>
                  </a:lnTo>
                  <a:lnTo>
                    <a:pt x="13980" y="14983"/>
                  </a:lnTo>
                  <a:lnTo>
                    <a:pt x="1" y="23051"/>
                  </a:lnTo>
                  <a:lnTo>
                    <a:pt x="1" y="23683"/>
                  </a:lnTo>
                  <a:lnTo>
                    <a:pt x="14537" y="15318"/>
                  </a:lnTo>
                  <a:lnTo>
                    <a:pt x="29260" y="23794"/>
                  </a:lnTo>
                  <a:lnTo>
                    <a:pt x="14649" y="32234"/>
                  </a:lnTo>
                  <a:lnTo>
                    <a:pt x="1" y="23794"/>
                  </a:lnTo>
                  <a:lnTo>
                    <a:pt x="1" y="24426"/>
                  </a:lnTo>
                  <a:lnTo>
                    <a:pt x="14091" y="32568"/>
                  </a:lnTo>
                  <a:lnTo>
                    <a:pt x="1" y="40673"/>
                  </a:lnTo>
                  <a:lnTo>
                    <a:pt x="1" y="41305"/>
                  </a:lnTo>
                  <a:lnTo>
                    <a:pt x="14649" y="32866"/>
                  </a:lnTo>
                  <a:lnTo>
                    <a:pt x="29334" y="41379"/>
                  </a:lnTo>
                  <a:lnTo>
                    <a:pt x="14723" y="49819"/>
                  </a:lnTo>
                  <a:lnTo>
                    <a:pt x="1" y="41305"/>
                  </a:lnTo>
                  <a:lnTo>
                    <a:pt x="1" y="41937"/>
                  </a:lnTo>
                  <a:lnTo>
                    <a:pt x="14166" y="50153"/>
                  </a:lnTo>
                  <a:lnTo>
                    <a:pt x="1" y="58332"/>
                  </a:lnTo>
                  <a:lnTo>
                    <a:pt x="1" y="59485"/>
                  </a:lnTo>
                  <a:lnTo>
                    <a:pt x="14277" y="67701"/>
                  </a:lnTo>
                  <a:lnTo>
                    <a:pt x="1" y="75955"/>
                  </a:lnTo>
                  <a:lnTo>
                    <a:pt x="1" y="76996"/>
                  </a:lnTo>
                  <a:lnTo>
                    <a:pt x="14351" y="85286"/>
                  </a:lnTo>
                  <a:lnTo>
                    <a:pt x="1" y="93577"/>
                  </a:lnTo>
                  <a:lnTo>
                    <a:pt x="1" y="94506"/>
                  </a:lnTo>
                  <a:lnTo>
                    <a:pt x="14463" y="102871"/>
                  </a:lnTo>
                  <a:lnTo>
                    <a:pt x="1" y="111199"/>
                  </a:lnTo>
                  <a:lnTo>
                    <a:pt x="1" y="112017"/>
                  </a:lnTo>
                  <a:lnTo>
                    <a:pt x="14574" y="120419"/>
                  </a:lnTo>
                  <a:lnTo>
                    <a:pt x="1" y="128859"/>
                  </a:lnTo>
                  <a:lnTo>
                    <a:pt x="1" y="129565"/>
                  </a:lnTo>
                  <a:lnTo>
                    <a:pt x="14649" y="138004"/>
                  </a:lnTo>
                  <a:lnTo>
                    <a:pt x="38" y="146444"/>
                  </a:lnTo>
                  <a:lnTo>
                    <a:pt x="1" y="146444"/>
                  </a:lnTo>
                  <a:lnTo>
                    <a:pt x="1" y="147113"/>
                  </a:lnTo>
                  <a:lnTo>
                    <a:pt x="38" y="147076"/>
                  </a:lnTo>
                  <a:lnTo>
                    <a:pt x="14760" y="155590"/>
                  </a:lnTo>
                  <a:lnTo>
                    <a:pt x="6767" y="160200"/>
                  </a:lnTo>
                  <a:lnTo>
                    <a:pt x="7845" y="160200"/>
                  </a:lnTo>
                  <a:lnTo>
                    <a:pt x="15281" y="155924"/>
                  </a:lnTo>
                  <a:lnTo>
                    <a:pt x="22754" y="160200"/>
                  </a:lnTo>
                  <a:lnTo>
                    <a:pt x="23832" y="160200"/>
                  </a:lnTo>
                  <a:lnTo>
                    <a:pt x="15839" y="155590"/>
                  </a:lnTo>
                  <a:lnTo>
                    <a:pt x="30487" y="147150"/>
                  </a:lnTo>
                  <a:lnTo>
                    <a:pt x="45172" y="155627"/>
                  </a:lnTo>
                  <a:lnTo>
                    <a:pt x="37290" y="160200"/>
                  </a:lnTo>
                  <a:lnTo>
                    <a:pt x="38406" y="160200"/>
                  </a:lnTo>
                  <a:lnTo>
                    <a:pt x="45730" y="155961"/>
                  </a:lnTo>
                  <a:lnTo>
                    <a:pt x="53091" y="160200"/>
                  </a:lnTo>
                  <a:lnTo>
                    <a:pt x="54169" y="160200"/>
                  </a:lnTo>
                  <a:lnTo>
                    <a:pt x="46287" y="155627"/>
                  </a:lnTo>
                  <a:lnTo>
                    <a:pt x="60898" y="147187"/>
                  </a:lnTo>
                  <a:lnTo>
                    <a:pt x="75621" y="155701"/>
                  </a:lnTo>
                  <a:lnTo>
                    <a:pt x="67851" y="160200"/>
                  </a:lnTo>
                  <a:lnTo>
                    <a:pt x="68929" y="160200"/>
                  </a:lnTo>
                  <a:lnTo>
                    <a:pt x="76178" y="155999"/>
                  </a:lnTo>
                  <a:lnTo>
                    <a:pt x="83428" y="160200"/>
                  </a:lnTo>
                  <a:lnTo>
                    <a:pt x="84543" y="160200"/>
                  </a:lnTo>
                  <a:lnTo>
                    <a:pt x="76736" y="155701"/>
                  </a:lnTo>
                  <a:lnTo>
                    <a:pt x="91347" y="147262"/>
                  </a:lnTo>
                  <a:lnTo>
                    <a:pt x="106070" y="155738"/>
                  </a:lnTo>
                  <a:lnTo>
                    <a:pt x="98374" y="160200"/>
                  </a:lnTo>
                  <a:lnTo>
                    <a:pt x="99489" y="160200"/>
                  </a:lnTo>
                  <a:lnTo>
                    <a:pt x="106627" y="156073"/>
                  </a:lnTo>
                  <a:lnTo>
                    <a:pt x="113765" y="160200"/>
                  </a:lnTo>
                  <a:lnTo>
                    <a:pt x="114881" y="160200"/>
                  </a:lnTo>
                  <a:lnTo>
                    <a:pt x="107185" y="155738"/>
                  </a:lnTo>
                  <a:lnTo>
                    <a:pt x="121796" y="147299"/>
                  </a:lnTo>
                  <a:lnTo>
                    <a:pt x="136518" y="155813"/>
                  </a:lnTo>
                  <a:lnTo>
                    <a:pt x="128897" y="160200"/>
                  </a:lnTo>
                  <a:lnTo>
                    <a:pt x="130012" y="160200"/>
                  </a:lnTo>
                  <a:lnTo>
                    <a:pt x="137076" y="156110"/>
                  </a:lnTo>
                  <a:lnTo>
                    <a:pt x="144103" y="160200"/>
                  </a:lnTo>
                  <a:lnTo>
                    <a:pt x="145218" y="160200"/>
                  </a:lnTo>
                  <a:lnTo>
                    <a:pt x="137634" y="155813"/>
                  </a:lnTo>
                  <a:lnTo>
                    <a:pt x="152245" y="147373"/>
                  </a:lnTo>
                  <a:lnTo>
                    <a:pt x="166967" y="155850"/>
                  </a:lnTo>
                  <a:lnTo>
                    <a:pt x="159457" y="160200"/>
                  </a:lnTo>
                  <a:lnTo>
                    <a:pt x="160535" y="160200"/>
                  </a:lnTo>
                  <a:lnTo>
                    <a:pt x="167525" y="156184"/>
                  </a:lnTo>
                  <a:lnTo>
                    <a:pt x="174477" y="160200"/>
                  </a:lnTo>
                  <a:lnTo>
                    <a:pt x="175555" y="160200"/>
                  </a:lnTo>
                  <a:lnTo>
                    <a:pt x="168045" y="155850"/>
                  </a:lnTo>
                  <a:lnTo>
                    <a:pt x="182693" y="147410"/>
                  </a:lnTo>
                  <a:lnTo>
                    <a:pt x="197379" y="155924"/>
                  </a:lnTo>
                  <a:lnTo>
                    <a:pt x="189980" y="160200"/>
                  </a:lnTo>
                  <a:lnTo>
                    <a:pt x="191096" y="160200"/>
                  </a:lnTo>
                  <a:lnTo>
                    <a:pt x="197936" y="156222"/>
                  </a:lnTo>
                  <a:lnTo>
                    <a:pt x="204814" y="160200"/>
                  </a:lnTo>
                  <a:lnTo>
                    <a:pt x="205930" y="160200"/>
                  </a:lnTo>
                  <a:lnTo>
                    <a:pt x="198494" y="155924"/>
                  </a:lnTo>
                  <a:lnTo>
                    <a:pt x="213105" y="147485"/>
                  </a:lnTo>
                  <a:lnTo>
                    <a:pt x="227827" y="155961"/>
                  </a:lnTo>
                  <a:lnTo>
                    <a:pt x="220503" y="160200"/>
                  </a:lnTo>
                  <a:lnTo>
                    <a:pt x="221619" y="160200"/>
                  </a:lnTo>
                  <a:lnTo>
                    <a:pt x="228385" y="156296"/>
                  </a:lnTo>
                  <a:lnTo>
                    <a:pt x="235151" y="160200"/>
                  </a:lnTo>
                  <a:lnTo>
                    <a:pt x="236267" y="160200"/>
                  </a:lnTo>
                  <a:lnTo>
                    <a:pt x="228943" y="155961"/>
                  </a:lnTo>
                  <a:lnTo>
                    <a:pt x="243554" y="147522"/>
                  </a:lnTo>
                  <a:lnTo>
                    <a:pt x="258276" y="156036"/>
                  </a:lnTo>
                  <a:lnTo>
                    <a:pt x="251064" y="160200"/>
                  </a:lnTo>
                  <a:lnTo>
                    <a:pt x="252142" y="160200"/>
                  </a:lnTo>
                  <a:lnTo>
                    <a:pt x="258834" y="156333"/>
                  </a:lnTo>
                  <a:lnTo>
                    <a:pt x="265489" y="160200"/>
                  </a:lnTo>
                  <a:lnTo>
                    <a:pt x="266604" y="160200"/>
                  </a:lnTo>
                  <a:lnTo>
                    <a:pt x="259392" y="156036"/>
                  </a:lnTo>
                  <a:lnTo>
                    <a:pt x="274002" y="147596"/>
                  </a:lnTo>
                  <a:lnTo>
                    <a:pt x="285528" y="154251"/>
                  </a:lnTo>
                  <a:lnTo>
                    <a:pt x="285528" y="153619"/>
                  </a:lnTo>
                  <a:lnTo>
                    <a:pt x="274560" y="147262"/>
                  </a:lnTo>
                  <a:lnTo>
                    <a:pt x="285528" y="140942"/>
                  </a:lnTo>
                  <a:lnTo>
                    <a:pt x="285528" y="140310"/>
                  </a:lnTo>
                  <a:lnTo>
                    <a:pt x="274002" y="146964"/>
                  </a:lnTo>
                  <a:lnTo>
                    <a:pt x="259280" y="138451"/>
                  </a:lnTo>
                  <a:lnTo>
                    <a:pt x="273891" y="130011"/>
                  </a:lnTo>
                  <a:lnTo>
                    <a:pt x="285528" y="136703"/>
                  </a:lnTo>
                  <a:lnTo>
                    <a:pt x="285528" y="136071"/>
                  </a:lnTo>
                  <a:lnTo>
                    <a:pt x="274449" y="129677"/>
                  </a:lnTo>
                  <a:lnTo>
                    <a:pt x="285528" y="123319"/>
                  </a:lnTo>
                  <a:lnTo>
                    <a:pt x="285528" y="122650"/>
                  </a:lnTo>
                  <a:lnTo>
                    <a:pt x="273891" y="129379"/>
                  </a:lnTo>
                  <a:lnTo>
                    <a:pt x="259206" y="120866"/>
                  </a:lnTo>
                  <a:lnTo>
                    <a:pt x="273817" y="112426"/>
                  </a:lnTo>
                  <a:lnTo>
                    <a:pt x="285528" y="119193"/>
                  </a:lnTo>
                  <a:lnTo>
                    <a:pt x="285528" y="118560"/>
                  </a:lnTo>
                  <a:lnTo>
                    <a:pt x="274374" y="112129"/>
                  </a:lnTo>
                  <a:lnTo>
                    <a:pt x="285528" y="105660"/>
                  </a:lnTo>
                  <a:lnTo>
                    <a:pt x="285528" y="105028"/>
                  </a:lnTo>
                  <a:lnTo>
                    <a:pt x="273817" y="111794"/>
                  </a:lnTo>
                  <a:lnTo>
                    <a:pt x="259094" y="103318"/>
                  </a:lnTo>
                  <a:lnTo>
                    <a:pt x="273705" y="94878"/>
                  </a:lnTo>
                  <a:lnTo>
                    <a:pt x="285528" y="101682"/>
                  </a:lnTo>
                  <a:lnTo>
                    <a:pt x="285528" y="101050"/>
                  </a:lnTo>
                  <a:lnTo>
                    <a:pt x="274263" y="94544"/>
                  </a:lnTo>
                  <a:lnTo>
                    <a:pt x="285528" y="88037"/>
                  </a:lnTo>
                  <a:lnTo>
                    <a:pt x="285528" y="87405"/>
                  </a:lnTo>
                  <a:lnTo>
                    <a:pt x="273705" y="94209"/>
                  </a:lnTo>
                  <a:lnTo>
                    <a:pt x="258983" y="85732"/>
                  </a:lnTo>
                  <a:lnTo>
                    <a:pt x="273631" y="77293"/>
                  </a:lnTo>
                  <a:lnTo>
                    <a:pt x="285528" y="84171"/>
                  </a:lnTo>
                  <a:lnTo>
                    <a:pt x="285528" y="83539"/>
                  </a:lnTo>
                  <a:lnTo>
                    <a:pt x="274188" y="76958"/>
                  </a:lnTo>
                  <a:lnTo>
                    <a:pt x="285528" y="70415"/>
                  </a:lnTo>
                  <a:lnTo>
                    <a:pt x="285528" y="69783"/>
                  </a:lnTo>
                  <a:lnTo>
                    <a:pt x="273631" y="76661"/>
                  </a:lnTo>
                  <a:lnTo>
                    <a:pt x="258908" y="68147"/>
                  </a:lnTo>
                  <a:lnTo>
                    <a:pt x="273519" y="59708"/>
                  </a:lnTo>
                  <a:lnTo>
                    <a:pt x="285528" y="66623"/>
                  </a:lnTo>
                  <a:lnTo>
                    <a:pt x="285528" y="65991"/>
                  </a:lnTo>
                  <a:lnTo>
                    <a:pt x="274077" y="59373"/>
                  </a:lnTo>
                  <a:lnTo>
                    <a:pt x="285528" y="52793"/>
                  </a:lnTo>
                  <a:lnTo>
                    <a:pt x="285528" y="52161"/>
                  </a:lnTo>
                  <a:lnTo>
                    <a:pt x="273519" y="59076"/>
                  </a:lnTo>
                  <a:lnTo>
                    <a:pt x="258797" y="50562"/>
                  </a:lnTo>
                  <a:lnTo>
                    <a:pt x="273445" y="42123"/>
                  </a:lnTo>
                  <a:lnTo>
                    <a:pt x="285528" y="49112"/>
                  </a:lnTo>
                  <a:lnTo>
                    <a:pt x="285528" y="48480"/>
                  </a:lnTo>
                  <a:lnTo>
                    <a:pt x="273965" y="41825"/>
                  </a:lnTo>
                  <a:lnTo>
                    <a:pt x="285528" y="35133"/>
                  </a:lnTo>
                  <a:lnTo>
                    <a:pt x="285528" y="34501"/>
                  </a:lnTo>
                  <a:lnTo>
                    <a:pt x="273445" y="41491"/>
                  </a:lnTo>
                  <a:lnTo>
                    <a:pt x="258722" y="33014"/>
                  </a:lnTo>
                  <a:lnTo>
                    <a:pt x="273333" y="24575"/>
                  </a:lnTo>
                  <a:lnTo>
                    <a:pt x="285528" y="31602"/>
                  </a:lnTo>
                  <a:lnTo>
                    <a:pt x="285528" y="30969"/>
                  </a:lnTo>
                  <a:lnTo>
                    <a:pt x="273891" y="24240"/>
                  </a:lnTo>
                  <a:lnTo>
                    <a:pt x="285528" y="17511"/>
                  </a:lnTo>
                  <a:lnTo>
                    <a:pt x="285528" y="16879"/>
                  </a:lnTo>
                  <a:lnTo>
                    <a:pt x="273333" y="23906"/>
                  </a:lnTo>
                  <a:lnTo>
                    <a:pt x="258611" y="15429"/>
                  </a:lnTo>
                  <a:lnTo>
                    <a:pt x="273259" y="6990"/>
                  </a:lnTo>
                  <a:lnTo>
                    <a:pt x="285528" y="14091"/>
                  </a:lnTo>
                  <a:lnTo>
                    <a:pt x="285528" y="13459"/>
                  </a:lnTo>
                  <a:lnTo>
                    <a:pt x="273779" y="6655"/>
                  </a:lnTo>
                  <a:lnTo>
                    <a:pt x="285342" y="0"/>
                  </a:lnTo>
                  <a:lnTo>
                    <a:pt x="284226" y="0"/>
                  </a:lnTo>
                  <a:lnTo>
                    <a:pt x="273259" y="6358"/>
                  </a:lnTo>
                  <a:lnTo>
                    <a:pt x="262254" y="0"/>
                  </a:lnTo>
                  <a:lnTo>
                    <a:pt x="261139" y="0"/>
                  </a:lnTo>
                  <a:lnTo>
                    <a:pt x="272701" y="6655"/>
                  </a:lnTo>
                  <a:lnTo>
                    <a:pt x="258053" y="15095"/>
                  </a:lnTo>
                  <a:lnTo>
                    <a:pt x="243368" y="6618"/>
                  </a:lnTo>
                  <a:lnTo>
                    <a:pt x="254781" y="0"/>
                  </a:lnTo>
                  <a:lnTo>
                    <a:pt x="253703" y="0"/>
                  </a:lnTo>
                  <a:lnTo>
                    <a:pt x="242810" y="6283"/>
                  </a:lnTo>
                  <a:lnTo>
                    <a:pt x="231917" y="0"/>
                  </a:lnTo>
                  <a:lnTo>
                    <a:pt x="230802" y="0"/>
                  </a:lnTo>
                  <a:lnTo>
                    <a:pt x="242252" y="6618"/>
                  </a:lnTo>
                  <a:lnTo>
                    <a:pt x="227642" y="15057"/>
                  </a:lnTo>
                  <a:lnTo>
                    <a:pt x="212919" y="6544"/>
                  </a:lnTo>
                  <a:lnTo>
                    <a:pt x="224258" y="0"/>
                  </a:lnTo>
                  <a:lnTo>
                    <a:pt x="223143" y="0"/>
                  </a:lnTo>
                  <a:lnTo>
                    <a:pt x="212361" y="6246"/>
                  </a:lnTo>
                  <a:lnTo>
                    <a:pt x="201543" y="0"/>
                  </a:lnTo>
                  <a:lnTo>
                    <a:pt x="200464" y="0"/>
                  </a:lnTo>
                  <a:lnTo>
                    <a:pt x="211804" y="6544"/>
                  </a:lnTo>
                  <a:lnTo>
                    <a:pt x="197193" y="14983"/>
                  </a:lnTo>
                  <a:lnTo>
                    <a:pt x="182470" y="6506"/>
                  </a:lnTo>
                  <a:lnTo>
                    <a:pt x="193735" y="0"/>
                  </a:lnTo>
                  <a:lnTo>
                    <a:pt x="192620" y="0"/>
                  </a:lnTo>
                  <a:lnTo>
                    <a:pt x="181913" y="6172"/>
                  </a:lnTo>
                  <a:lnTo>
                    <a:pt x="171205" y="0"/>
                  </a:lnTo>
                  <a:lnTo>
                    <a:pt x="170127" y="0"/>
                  </a:lnTo>
                  <a:lnTo>
                    <a:pt x="181355" y="6506"/>
                  </a:lnTo>
                  <a:lnTo>
                    <a:pt x="166744" y="14946"/>
                  </a:lnTo>
                  <a:lnTo>
                    <a:pt x="152022" y="6432"/>
                  </a:lnTo>
                  <a:lnTo>
                    <a:pt x="163175" y="0"/>
                  </a:lnTo>
                  <a:lnTo>
                    <a:pt x="162097" y="0"/>
                  </a:lnTo>
                  <a:lnTo>
                    <a:pt x="151464" y="6135"/>
                  </a:lnTo>
                  <a:lnTo>
                    <a:pt x="140868" y="0"/>
                  </a:lnTo>
                  <a:lnTo>
                    <a:pt x="139753" y="0"/>
                  </a:lnTo>
                  <a:lnTo>
                    <a:pt x="150906" y="6432"/>
                  </a:lnTo>
                  <a:lnTo>
                    <a:pt x="136295" y="14871"/>
                  </a:lnTo>
                  <a:lnTo>
                    <a:pt x="121573" y="6395"/>
                  </a:lnTo>
                  <a:lnTo>
                    <a:pt x="132652" y="0"/>
                  </a:lnTo>
                  <a:lnTo>
                    <a:pt x="131536" y="0"/>
                  </a:lnTo>
                  <a:lnTo>
                    <a:pt x="121052" y="6060"/>
                  </a:lnTo>
                  <a:lnTo>
                    <a:pt x="110531" y="0"/>
                  </a:lnTo>
                  <a:lnTo>
                    <a:pt x="109416" y="0"/>
                  </a:lnTo>
                  <a:lnTo>
                    <a:pt x="120495" y="6395"/>
                  </a:lnTo>
                  <a:lnTo>
                    <a:pt x="105846" y="14834"/>
                  </a:lnTo>
                  <a:lnTo>
                    <a:pt x="91161" y="6321"/>
                  </a:lnTo>
                  <a:lnTo>
                    <a:pt x="102129" y="0"/>
                  </a:lnTo>
                  <a:lnTo>
                    <a:pt x="101013" y="0"/>
                  </a:lnTo>
                  <a:lnTo>
                    <a:pt x="90603" y="6023"/>
                  </a:lnTo>
                  <a:lnTo>
                    <a:pt x="80156" y="0"/>
                  </a:lnTo>
                  <a:lnTo>
                    <a:pt x="79078" y="0"/>
                  </a:lnTo>
                  <a:lnTo>
                    <a:pt x="90046" y="6321"/>
                  </a:lnTo>
                  <a:lnTo>
                    <a:pt x="75435" y="14760"/>
                  </a:lnTo>
                  <a:lnTo>
                    <a:pt x="60712" y="6283"/>
                  </a:lnTo>
                  <a:lnTo>
                    <a:pt x="71568" y="0"/>
                  </a:lnTo>
                  <a:lnTo>
                    <a:pt x="70490" y="0"/>
                  </a:lnTo>
                  <a:lnTo>
                    <a:pt x="60155" y="5949"/>
                  </a:lnTo>
                  <a:lnTo>
                    <a:pt x="49819" y="0"/>
                  </a:lnTo>
                  <a:lnTo>
                    <a:pt x="48741" y="0"/>
                  </a:lnTo>
                  <a:lnTo>
                    <a:pt x="59597" y="6283"/>
                  </a:lnTo>
                  <a:lnTo>
                    <a:pt x="44986" y="14723"/>
                  </a:lnTo>
                  <a:lnTo>
                    <a:pt x="30264" y="6209"/>
                  </a:lnTo>
                  <a:lnTo>
                    <a:pt x="41045" y="0"/>
                  </a:lnTo>
                  <a:lnTo>
                    <a:pt x="39930" y="0"/>
                  </a:lnTo>
                  <a:lnTo>
                    <a:pt x="29706" y="5912"/>
                  </a:lnTo>
                  <a:lnTo>
                    <a:pt x="1948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88" name="Google Shape;4088;p25"/>
          <p:cNvSpPr txBox="1"/>
          <p:nvPr>
            <p:ph type="title"/>
          </p:nvPr>
        </p:nvSpPr>
        <p:spPr>
          <a:xfrm>
            <a:off x="823055" y="2899800"/>
            <a:ext cx="3670500" cy="36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b="0" sz="2200">
                <a:solidFill>
                  <a:schemeClr val="lt1"/>
                </a:solidFill>
                <a:latin typeface="Cinzel ExtraBold"/>
                <a:ea typeface="Cinzel ExtraBold"/>
                <a:cs typeface="Cinzel ExtraBold"/>
                <a:sym typeface="Cinzel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089" name="Google Shape;4089;p25"/>
          <p:cNvSpPr txBox="1"/>
          <p:nvPr>
            <p:ph idx="2" type="title"/>
          </p:nvPr>
        </p:nvSpPr>
        <p:spPr>
          <a:xfrm>
            <a:off x="4650445" y="2899800"/>
            <a:ext cx="3670500" cy="36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b="0" sz="2200">
                <a:solidFill>
                  <a:schemeClr val="lt1"/>
                </a:solidFill>
                <a:latin typeface="Cinzel ExtraBold"/>
                <a:ea typeface="Cinzel ExtraBold"/>
                <a:cs typeface="Cinzel ExtraBold"/>
                <a:sym typeface="Cinzel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090" name="Google Shape;4090;p25"/>
          <p:cNvSpPr txBox="1"/>
          <p:nvPr>
            <p:ph hasCustomPrompt="1" idx="3" type="title"/>
          </p:nvPr>
        </p:nvSpPr>
        <p:spPr>
          <a:xfrm>
            <a:off x="1972505" y="2094714"/>
            <a:ext cx="13716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2000">
                <a:solidFill>
                  <a:schemeClr val="lt1"/>
                </a:solidFill>
                <a:latin typeface="Cinzel ExtraBold"/>
                <a:ea typeface="Cinzel ExtraBold"/>
                <a:cs typeface="Cinzel ExtraBold"/>
                <a:sym typeface="Cinzel Extra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4091" name="Google Shape;4091;p25"/>
          <p:cNvSpPr txBox="1"/>
          <p:nvPr>
            <p:ph idx="1" type="subTitle"/>
          </p:nvPr>
        </p:nvSpPr>
        <p:spPr>
          <a:xfrm>
            <a:off x="824705" y="3114110"/>
            <a:ext cx="3667200" cy="73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4092" name="Google Shape;4092;p25"/>
          <p:cNvSpPr txBox="1"/>
          <p:nvPr>
            <p:ph hasCustomPrompt="1" idx="4" type="title"/>
          </p:nvPr>
        </p:nvSpPr>
        <p:spPr>
          <a:xfrm>
            <a:off x="5799895" y="2094714"/>
            <a:ext cx="13716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2000">
                <a:solidFill>
                  <a:schemeClr val="lt1"/>
                </a:solidFill>
                <a:latin typeface="Cinzel ExtraBold"/>
                <a:ea typeface="Cinzel ExtraBold"/>
                <a:cs typeface="Cinzel ExtraBold"/>
                <a:sym typeface="Cinzel Extra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4093" name="Google Shape;4093;p25"/>
          <p:cNvSpPr txBox="1"/>
          <p:nvPr>
            <p:ph idx="5" type="subTitle"/>
          </p:nvPr>
        </p:nvSpPr>
        <p:spPr>
          <a:xfrm>
            <a:off x="4652095" y="3114110"/>
            <a:ext cx="3667200" cy="73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4094" name="Google Shape;4094;p25"/>
          <p:cNvSpPr txBox="1"/>
          <p:nvPr>
            <p:ph idx="6" type="title"/>
          </p:nvPr>
        </p:nvSpPr>
        <p:spPr>
          <a:xfrm>
            <a:off x="720000" y="365760"/>
            <a:ext cx="7704000" cy="548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pic>
        <p:nvPicPr>
          <p:cNvPr id="4095" name="Google Shape;4095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63964" y="1282458"/>
            <a:ext cx="748000" cy="69847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6" name="Google Shape;4096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56801" y="1815425"/>
            <a:ext cx="440784" cy="41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7" name="Google Shape;4097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" y="1219933"/>
            <a:ext cx="748000" cy="69847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8" name="Google Shape;4098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92838" y="1752900"/>
            <a:ext cx="440784" cy="4116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099" name="Google Shape;4099;p25"/>
          <p:cNvGrpSpPr/>
          <p:nvPr/>
        </p:nvGrpSpPr>
        <p:grpSpPr>
          <a:xfrm>
            <a:off x="3845935" y="3952700"/>
            <a:ext cx="1452131" cy="1106875"/>
            <a:chOff x="3205000" y="3811625"/>
            <a:chExt cx="1452131" cy="1106875"/>
          </a:xfrm>
        </p:grpSpPr>
        <p:sp>
          <p:nvSpPr>
            <p:cNvPr id="4100" name="Google Shape;4100;p25"/>
            <p:cNvSpPr/>
            <p:nvPr/>
          </p:nvSpPr>
          <p:spPr>
            <a:xfrm>
              <a:off x="3205000" y="4591412"/>
              <a:ext cx="1007481" cy="256747"/>
            </a:xfrm>
            <a:custGeom>
              <a:rect b="b" l="l" r="r" t="t"/>
              <a:pathLst>
                <a:path extrusionOk="0" h="11123" w="19771">
                  <a:moveTo>
                    <a:pt x="9896" y="1"/>
                  </a:moveTo>
                  <a:lnTo>
                    <a:pt x="9385" y="21"/>
                  </a:lnTo>
                  <a:lnTo>
                    <a:pt x="8873" y="42"/>
                  </a:lnTo>
                  <a:lnTo>
                    <a:pt x="8383" y="62"/>
                  </a:lnTo>
                  <a:lnTo>
                    <a:pt x="7892" y="124"/>
                  </a:lnTo>
                  <a:lnTo>
                    <a:pt x="7422" y="185"/>
                  </a:lnTo>
                  <a:lnTo>
                    <a:pt x="6952" y="267"/>
                  </a:lnTo>
                  <a:lnTo>
                    <a:pt x="6482" y="348"/>
                  </a:lnTo>
                  <a:lnTo>
                    <a:pt x="6032" y="451"/>
                  </a:lnTo>
                  <a:lnTo>
                    <a:pt x="5602" y="553"/>
                  </a:lnTo>
                  <a:lnTo>
                    <a:pt x="5173" y="676"/>
                  </a:lnTo>
                  <a:lnTo>
                    <a:pt x="4764" y="819"/>
                  </a:lnTo>
                  <a:lnTo>
                    <a:pt x="4355" y="962"/>
                  </a:lnTo>
                  <a:lnTo>
                    <a:pt x="3967" y="1105"/>
                  </a:lnTo>
                  <a:lnTo>
                    <a:pt x="3599" y="1268"/>
                  </a:lnTo>
                  <a:lnTo>
                    <a:pt x="3251" y="1452"/>
                  </a:lnTo>
                  <a:lnTo>
                    <a:pt x="2904" y="1636"/>
                  </a:lnTo>
                  <a:lnTo>
                    <a:pt x="2577" y="1820"/>
                  </a:lnTo>
                  <a:lnTo>
                    <a:pt x="2270" y="2025"/>
                  </a:lnTo>
                  <a:lnTo>
                    <a:pt x="1963" y="2250"/>
                  </a:lnTo>
                  <a:lnTo>
                    <a:pt x="1698" y="2454"/>
                  </a:lnTo>
                  <a:lnTo>
                    <a:pt x="1432" y="2679"/>
                  </a:lnTo>
                  <a:lnTo>
                    <a:pt x="1207" y="2924"/>
                  </a:lnTo>
                  <a:lnTo>
                    <a:pt x="982" y="3149"/>
                  </a:lnTo>
                  <a:lnTo>
                    <a:pt x="778" y="3395"/>
                  </a:lnTo>
                  <a:lnTo>
                    <a:pt x="614" y="3660"/>
                  </a:lnTo>
                  <a:lnTo>
                    <a:pt x="451" y="3906"/>
                  </a:lnTo>
                  <a:lnTo>
                    <a:pt x="328" y="4171"/>
                  </a:lnTo>
                  <a:lnTo>
                    <a:pt x="205" y="4458"/>
                  </a:lnTo>
                  <a:lnTo>
                    <a:pt x="123" y="4723"/>
                  </a:lnTo>
                  <a:lnTo>
                    <a:pt x="62" y="5010"/>
                  </a:lnTo>
                  <a:lnTo>
                    <a:pt x="21" y="5275"/>
                  </a:lnTo>
                  <a:lnTo>
                    <a:pt x="1" y="5562"/>
                  </a:lnTo>
                  <a:lnTo>
                    <a:pt x="21" y="5848"/>
                  </a:lnTo>
                  <a:lnTo>
                    <a:pt x="62" y="6134"/>
                  </a:lnTo>
                  <a:lnTo>
                    <a:pt x="123" y="6420"/>
                  </a:lnTo>
                  <a:lnTo>
                    <a:pt x="205" y="6686"/>
                  </a:lnTo>
                  <a:lnTo>
                    <a:pt x="328" y="6952"/>
                  </a:lnTo>
                  <a:lnTo>
                    <a:pt x="451" y="7218"/>
                  </a:lnTo>
                  <a:lnTo>
                    <a:pt x="614" y="7483"/>
                  </a:lnTo>
                  <a:lnTo>
                    <a:pt x="778" y="7729"/>
                  </a:lnTo>
                  <a:lnTo>
                    <a:pt x="982" y="7974"/>
                  </a:lnTo>
                  <a:lnTo>
                    <a:pt x="1207" y="8219"/>
                  </a:lnTo>
                  <a:lnTo>
                    <a:pt x="1432" y="8444"/>
                  </a:lnTo>
                  <a:lnTo>
                    <a:pt x="1698" y="8669"/>
                  </a:lnTo>
                  <a:lnTo>
                    <a:pt x="1963" y="8894"/>
                  </a:lnTo>
                  <a:lnTo>
                    <a:pt x="2270" y="9098"/>
                  </a:lnTo>
                  <a:lnTo>
                    <a:pt x="2577" y="9303"/>
                  </a:lnTo>
                  <a:lnTo>
                    <a:pt x="2904" y="9507"/>
                  </a:lnTo>
                  <a:lnTo>
                    <a:pt x="3251" y="9691"/>
                  </a:lnTo>
                  <a:lnTo>
                    <a:pt x="3599" y="9855"/>
                  </a:lnTo>
                  <a:lnTo>
                    <a:pt x="3967" y="10018"/>
                  </a:lnTo>
                  <a:lnTo>
                    <a:pt x="4355" y="10182"/>
                  </a:lnTo>
                  <a:lnTo>
                    <a:pt x="4764" y="10325"/>
                  </a:lnTo>
                  <a:lnTo>
                    <a:pt x="5173" y="10448"/>
                  </a:lnTo>
                  <a:lnTo>
                    <a:pt x="5602" y="10570"/>
                  </a:lnTo>
                  <a:lnTo>
                    <a:pt x="6032" y="10693"/>
                  </a:lnTo>
                  <a:lnTo>
                    <a:pt x="6482" y="10795"/>
                  </a:lnTo>
                  <a:lnTo>
                    <a:pt x="6952" y="10877"/>
                  </a:lnTo>
                  <a:lnTo>
                    <a:pt x="7422" y="10959"/>
                  </a:lnTo>
                  <a:lnTo>
                    <a:pt x="7892" y="11020"/>
                  </a:lnTo>
                  <a:lnTo>
                    <a:pt x="8383" y="11061"/>
                  </a:lnTo>
                  <a:lnTo>
                    <a:pt x="8873" y="11102"/>
                  </a:lnTo>
                  <a:lnTo>
                    <a:pt x="9385" y="11122"/>
                  </a:lnTo>
                  <a:lnTo>
                    <a:pt x="10386" y="11122"/>
                  </a:lnTo>
                  <a:lnTo>
                    <a:pt x="10897" y="11102"/>
                  </a:lnTo>
                  <a:lnTo>
                    <a:pt x="11388" y="11061"/>
                  </a:lnTo>
                  <a:lnTo>
                    <a:pt x="11879" y="11020"/>
                  </a:lnTo>
                  <a:lnTo>
                    <a:pt x="12349" y="10959"/>
                  </a:lnTo>
                  <a:lnTo>
                    <a:pt x="12819" y="10877"/>
                  </a:lnTo>
                  <a:lnTo>
                    <a:pt x="13289" y="10795"/>
                  </a:lnTo>
                  <a:lnTo>
                    <a:pt x="13739" y="10693"/>
                  </a:lnTo>
                  <a:lnTo>
                    <a:pt x="14168" y="10570"/>
                  </a:lnTo>
                  <a:lnTo>
                    <a:pt x="14598" y="10448"/>
                  </a:lnTo>
                  <a:lnTo>
                    <a:pt x="15007" y="10325"/>
                  </a:lnTo>
                  <a:lnTo>
                    <a:pt x="15416" y="10182"/>
                  </a:lnTo>
                  <a:lnTo>
                    <a:pt x="15804" y="10018"/>
                  </a:lnTo>
                  <a:lnTo>
                    <a:pt x="16172" y="9855"/>
                  </a:lnTo>
                  <a:lnTo>
                    <a:pt x="16519" y="9691"/>
                  </a:lnTo>
                  <a:lnTo>
                    <a:pt x="16867" y="9507"/>
                  </a:lnTo>
                  <a:lnTo>
                    <a:pt x="17194" y="9303"/>
                  </a:lnTo>
                  <a:lnTo>
                    <a:pt x="17501" y="9098"/>
                  </a:lnTo>
                  <a:lnTo>
                    <a:pt x="17807" y="8894"/>
                  </a:lnTo>
                  <a:lnTo>
                    <a:pt x="18073" y="8669"/>
                  </a:lnTo>
                  <a:lnTo>
                    <a:pt x="18339" y="8444"/>
                  </a:lnTo>
                  <a:lnTo>
                    <a:pt x="18564" y="8219"/>
                  </a:lnTo>
                  <a:lnTo>
                    <a:pt x="18789" y="7974"/>
                  </a:lnTo>
                  <a:lnTo>
                    <a:pt x="18993" y="7729"/>
                  </a:lnTo>
                  <a:lnTo>
                    <a:pt x="19157" y="7483"/>
                  </a:lnTo>
                  <a:lnTo>
                    <a:pt x="19320" y="7218"/>
                  </a:lnTo>
                  <a:lnTo>
                    <a:pt x="19463" y="6952"/>
                  </a:lnTo>
                  <a:lnTo>
                    <a:pt x="19566" y="6686"/>
                  </a:lnTo>
                  <a:lnTo>
                    <a:pt x="19647" y="6420"/>
                  </a:lnTo>
                  <a:lnTo>
                    <a:pt x="19709" y="6134"/>
                  </a:lnTo>
                  <a:lnTo>
                    <a:pt x="19750" y="5848"/>
                  </a:lnTo>
                  <a:lnTo>
                    <a:pt x="19770" y="5562"/>
                  </a:lnTo>
                  <a:lnTo>
                    <a:pt x="19750" y="5275"/>
                  </a:lnTo>
                  <a:lnTo>
                    <a:pt x="19709" y="5010"/>
                  </a:lnTo>
                  <a:lnTo>
                    <a:pt x="19647" y="4723"/>
                  </a:lnTo>
                  <a:lnTo>
                    <a:pt x="19566" y="4458"/>
                  </a:lnTo>
                  <a:lnTo>
                    <a:pt x="19463" y="4171"/>
                  </a:lnTo>
                  <a:lnTo>
                    <a:pt x="19320" y="3906"/>
                  </a:lnTo>
                  <a:lnTo>
                    <a:pt x="19157" y="3660"/>
                  </a:lnTo>
                  <a:lnTo>
                    <a:pt x="18993" y="3395"/>
                  </a:lnTo>
                  <a:lnTo>
                    <a:pt x="18789" y="3149"/>
                  </a:lnTo>
                  <a:lnTo>
                    <a:pt x="18564" y="2924"/>
                  </a:lnTo>
                  <a:lnTo>
                    <a:pt x="18339" y="2679"/>
                  </a:lnTo>
                  <a:lnTo>
                    <a:pt x="18073" y="2454"/>
                  </a:lnTo>
                  <a:lnTo>
                    <a:pt x="17807" y="2250"/>
                  </a:lnTo>
                  <a:lnTo>
                    <a:pt x="17501" y="2025"/>
                  </a:lnTo>
                  <a:lnTo>
                    <a:pt x="17194" y="1820"/>
                  </a:lnTo>
                  <a:lnTo>
                    <a:pt x="16867" y="1636"/>
                  </a:lnTo>
                  <a:lnTo>
                    <a:pt x="16519" y="1452"/>
                  </a:lnTo>
                  <a:lnTo>
                    <a:pt x="16172" y="1268"/>
                  </a:lnTo>
                  <a:lnTo>
                    <a:pt x="15804" y="1105"/>
                  </a:lnTo>
                  <a:lnTo>
                    <a:pt x="15416" y="962"/>
                  </a:lnTo>
                  <a:lnTo>
                    <a:pt x="15007" y="819"/>
                  </a:lnTo>
                  <a:lnTo>
                    <a:pt x="14598" y="676"/>
                  </a:lnTo>
                  <a:lnTo>
                    <a:pt x="14168" y="553"/>
                  </a:lnTo>
                  <a:lnTo>
                    <a:pt x="13739" y="451"/>
                  </a:lnTo>
                  <a:lnTo>
                    <a:pt x="13289" y="348"/>
                  </a:lnTo>
                  <a:lnTo>
                    <a:pt x="12819" y="267"/>
                  </a:lnTo>
                  <a:lnTo>
                    <a:pt x="12349" y="185"/>
                  </a:lnTo>
                  <a:lnTo>
                    <a:pt x="11879" y="124"/>
                  </a:lnTo>
                  <a:lnTo>
                    <a:pt x="11388" y="62"/>
                  </a:lnTo>
                  <a:lnTo>
                    <a:pt x="10897" y="42"/>
                  </a:lnTo>
                  <a:lnTo>
                    <a:pt x="10386" y="21"/>
                  </a:lnTo>
                  <a:lnTo>
                    <a:pt x="9896" y="1"/>
                  </a:lnTo>
                  <a:close/>
                </a:path>
              </a:pathLst>
            </a:custGeom>
            <a:solidFill>
              <a:srgbClr val="313131">
                <a:alpha val="1368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4101" name="Google Shape;4101;p2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361806" y="3811625"/>
              <a:ext cx="1295325" cy="11068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">
    <p:spTree>
      <p:nvGrpSpPr>
        <p:cNvPr id="4102" name="Shape 4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03" name="Google Shape;4103;p26"/>
          <p:cNvGrpSpPr/>
          <p:nvPr/>
        </p:nvGrpSpPr>
        <p:grpSpPr>
          <a:xfrm>
            <a:off x="1" y="4"/>
            <a:ext cx="9144034" cy="5130405"/>
            <a:chOff x="241825" y="855000"/>
            <a:chExt cx="7138200" cy="4005000"/>
          </a:xfrm>
        </p:grpSpPr>
        <p:sp>
          <p:nvSpPr>
            <p:cNvPr id="4104" name="Google Shape;4104;p26"/>
            <p:cNvSpPr/>
            <p:nvPr/>
          </p:nvSpPr>
          <p:spPr>
            <a:xfrm>
              <a:off x="7093725" y="2174800"/>
              <a:ext cx="286300" cy="330000"/>
            </a:xfrm>
            <a:custGeom>
              <a:rect b="b" l="l" r="r" t="t"/>
              <a:pathLst>
                <a:path extrusionOk="0" fill="none" h="13200" w="11452">
                  <a:moveTo>
                    <a:pt x="11452" y="13199"/>
                  </a:moveTo>
                  <a:lnTo>
                    <a:pt x="11452" y="1"/>
                  </a:lnTo>
                  <a:lnTo>
                    <a:pt x="1" y="6581"/>
                  </a:lnTo>
                  <a:lnTo>
                    <a:pt x="11452" y="1319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5" name="Google Shape;4105;p26"/>
            <p:cNvSpPr/>
            <p:nvPr/>
          </p:nvSpPr>
          <p:spPr>
            <a:xfrm>
              <a:off x="6714525" y="2347675"/>
              <a:ext cx="665500" cy="423875"/>
            </a:xfrm>
            <a:custGeom>
              <a:rect b="b" l="l" r="r" t="t"/>
              <a:pathLst>
                <a:path extrusionOk="0" fill="none" h="16955" w="26620">
                  <a:moveTo>
                    <a:pt x="0" y="8440"/>
                  </a:moveTo>
                  <a:lnTo>
                    <a:pt x="14723" y="16954"/>
                  </a:lnTo>
                  <a:lnTo>
                    <a:pt x="26620" y="10076"/>
                  </a:lnTo>
                  <a:lnTo>
                    <a:pt x="26620" y="6916"/>
                  </a:lnTo>
                  <a:lnTo>
                    <a:pt x="14611" y="1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6" name="Google Shape;4106;p26"/>
            <p:cNvSpPr/>
            <p:nvPr/>
          </p:nvSpPr>
          <p:spPr>
            <a:xfrm>
              <a:off x="6711725" y="1908050"/>
              <a:ext cx="668300" cy="423850"/>
            </a:xfrm>
            <a:custGeom>
              <a:rect b="b" l="l" r="r" t="t"/>
              <a:pathLst>
                <a:path extrusionOk="0" fill="none" h="16954" w="26732">
                  <a:moveTo>
                    <a:pt x="1" y="8440"/>
                  </a:moveTo>
                  <a:lnTo>
                    <a:pt x="14723" y="16954"/>
                  </a:lnTo>
                  <a:lnTo>
                    <a:pt x="26732" y="10039"/>
                  </a:lnTo>
                  <a:lnTo>
                    <a:pt x="26732" y="6990"/>
                  </a:lnTo>
                  <a:lnTo>
                    <a:pt x="14649" y="1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7" name="Google Shape;4107;p26"/>
            <p:cNvSpPr/>
            <p:nvPr/>
          </p:nvSpPr>
          <p:spPr>
            <a:xfrm>
              <a:off x="6707075" y="1029725"/>
              <a:ext cx="672950" cy="422925"/>
            </a:xfrm>
            <a:custGeom>
              <a:rect b="b" l="l" r="r" t="t"/>
              <a:pathLst>
                <a:path extrusionOk="0" fill="none" h="16917" w="26918">
                  <a:moveTo>
                    <a:pt x="1" y="8440"/>
                  </a:moveTo>
                  <a:lnTo>
                    <a:pt x="14723" y="16917"/>
                  </a:lnTo>
                  <a:lnTo>
                    <a:pt x="26918" y="9890"/>
                  </a:lnTo>
                  <a:lnTo>
                    <a:pt x="26918" y="7102"/>
                  </a:lnTo>
                  <a:lnTo>
                    <a:pt x="14649" y="1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8" name="Google Shape;4108;p26"/>
            <p:cNvSpPr/>
            <p:nvPr/>
          </p:nvSpPr>
          <p:spPr>
            <a:xfrm>
              <a:off x="7089075" y="1292775"/>
              <a:ext cx="290950" cy="336475"/>
            </a:xfrm>
            <a:custGeom>
              <a:rect b="b" l="l" r="r" t="t"/>
              <a:pathLst>
                <a:path extrusionOk="0" fill="none" h="13459" w="11638">
                  <a:moveTo>
                    <a:pt x="11638" y="13458"/>
                  </a:moveTo>
                  <a:lnTo>
                    <a:pt x="11638" y="0"/>
                  </a:lnTo>
                  <a:lnTo>
                    <a:pt x="1" y="6729"/>
                  </a:lnTo>
                  <a:lnTo>
                    <a:pt x="11638" y="1345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9" name="Google Shape;4109;p26"/>
            <p:cNvSpPr/>
            <p:nvPr/>
          </p:nvSpPr>
          <p:spPr>
            <a:xfrm>
              <a:off x="6709875" y="1469350"/>
              <a:ext cx="670150" cy="422925"/>
            </a:xfrm>
            <a:custGeom>
              <a:rect b="b" l="l" r="r" t="t"/>
              <a:pathLst>
                <a:path extrusionOk="0" fill="none" h="16917" w="26806">
                  <a:moveTo>
                    <a:pt x="0" y="8440"/>
                  </a:moveTo>
                  <a:lnTo>
                    <a:pt x="14723" y="16917"/>
                  </a:lnTo>
                  <a:lnTo>
                    <a:pt x="26806" y="9927"/>
                  </a:lnTo>
                  <a:lnTo>
                    <a:pt x="26806" y="7028"/>
                  </a:lnTo>
                  <a:lnTo>
                    <a:pt x="14611" y="1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0" name="Google Shape;4110;p26"/>
            <p:cNvSpPr/>
            <p:nvPr/>
          </p:nvSpPr>
          <p:spPr>
            <a:xfrm>
              <a:off x="7096525" y="2615375"/>
              <a:ext cx="283500" cy="328100"/>
            </a:xfrm>
            <a:custGeom>
              <a:rect b="b" l="l" r="r" t="t"/>
              <a:pathLst>
                <a:path extrusionOk="0" fill="none" h="13124" w="11340">
                  <a:moveTo>
                    <a:pt x="11340" y="13124"/>
                  </a:moveTo>
                  <a:lnTo>
                    <a:pt x="11340" y="0"/>
                  </a:lnTo>
                  <a:lnTo>
                    <a:pt x="0" y="6543"/>
                  </a:lnTo>
                  <a:lnTo>
                    <a:pt x="11340" y="1312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1" name="Google Shape;4111;p26"/>
            <p:cNvSpPr/>
            <p:nvPr/>
          </p:nvSpPr>
          <p:spPr>
            <a:xfrm>
              <a:off x="7090950" y="1733325"/>
              <a:ext cx="289075" cy="333700"/>
            </a:xfrm>
            <a:custGeom>
              <a:rect b="b" l="l" r="r" t="t"/>
              <a:pathLst>
                <a:path extrusionOk="0" fill="none" h="13348" w="11563">
                  <a:moveTo>
                    <a:pt x="11563" y="13347"/>
                  </a:moveTo>
                  <a:lnTo>
                    <a:pt x="11563" y="0"/>
                  </a:lnTo>
                  <a:lnTo>
                    <a:pt x="0" y="6692"/>
                  </a:lnTo>
                  <a:lnTo>
                    <a:pt x="11563" y="1334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2" name="Google Shape;4112;p26"/>
            <p:cNvSpPr/>
            <p:nvPr/>
          </p:nvSpPr>
          <p:spPr>
            <a:xfrm>
              <a:off x="6721950" y="3665650"/>
              <a:ext cx="658075" cy="423850"/>
            </a:xfrm>
            <a:custGeom>
              <a:rect b="b" l="l" r="r" t="t"/>
              <a:pathLst>
                <a:path extrusionOk="0" fill="none" h="16954" w="26323">
                  <a:moveTo>
                    <a:pt x="1" y="8440"/>
                  </a:moveTo>
                  <a:lnTo>
                    <a:pt x="14686" y="16953"/>
                  </a:lnTo>
                  <a:lnTo>
                    <a:pt x="26323" y="10224"/>
                  </a:lnTo>
                  <a:lnTo>
                    <a:pt x="26323" y="6767"/>
                  </a:lnTo>
                  <a:lnTo>
                    <a:pt x="14612" y="0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3" name="Google Shape;4113;p26"/>
            <p:cNvSpPr/>
            <p:nvPr/>
          </p:nvSpPr>
          <p:spPr>
            <a:xfrm>
              <a:off x="6723825" y="4105275"/>
              <a:ext cx="656200" cy="423850"/>
            </a:xfrm>
            <a:custGeom>
              <a:rect b="b" l="l" r="r" t="t"/>
              <a:pathLst>
                <a:path extrusionOk="0" fill="none" h="16954" w="26248">
                  <a:moveTo>
                    <a:pt x="0" y="8440"/>
                  </a:moveTo>
                  <a:lnTo>
                    <a:pt x="14722" y="16953"/>
                  </a:lnTo>
                  <a:lnTo>
                    <a:pt x="26248" y="10299"/>
                  </a:lnTo>
                  <a:lnTo>
                    <a:pt x="26248" y="6692"/>
                  </a:lnTo>
                  <a:lnTo>
                    <a:pt x="14611" y="0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4" name="Google Shape;4114;p26"/>
            <p:cNvSpPr/>
            <p:nvPr/>
          </p:nvSpPr>
          <p:spPr>
            <a:xfrm>
              <a:off x="7105825" y="4378525"/>
              <a:ext cx="274200" cy="316975"/>
            </a:xfrm>
            <a:custGeom>
              <a:rect b="b" l="l" r="r" t="t"/>
              <a:pathLst>
                <a:path extrusionOk="0" fill="none" h="12679" w="10968">
                  <a:moveTo>
                    <a:pt x="10968" y="12678"/>
                  </a:moveTo>
                  <a:lnTo>
                    <a:pt x="10968" y="1"/>
                  </a:lnTo>
                  <a:lnTo>
                    <a:pt x="0" y="6321"/>
                  </a:lnTo>
                  <a:lnTo>
                    <a:pt x="10968" y="1267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5" name="Google Shape;4115;p26"/>
            <p:cNvSpPr/>
            <p:nvPr/>
          </p:nvSpPr>
          <p:spPr>
            <a:xfrm>
              <a:off x="6719175" y="3226950"/>
              <a:ext cx="660850" cy="422925"/>
            </a:xfrm>
            <a:custGeom>
              <a:rect b="b" l="l" r="r" t="t"/>
              <a:pathLst>
                <a:path extrusionOk="0" fill="none" h="16917" w="26434">
                  <a:moveTo>
                    <a:pt x="0" y="8440"/>
                  </a:moveTo>
                  <a:lnTo>
                    <a:pt x="14723" y="16916"/>
                  </a:lnTo>
                  <a:lnTo>
                    <a:pt x="26434" y="10150"/>
                  </a:lnTo>
                  <a:lnTo>
                    <a:pt x="26434" y="6804"/>
                  </a:lnTo>
                  <a:lnTo>
                    <a:pt x="14611" y="0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6" name="Google Shape;4116;p26"/>
            <p:cNvSpPr/>
            <p:nvPr/>
          </p:nvSpPr>
          <p:spPr>
            <a:xfrm>
              <a:off x="7098375" y="3055925"/>
              <a:ext cx="281650" cy="325325"/>
            </a:xfrm>
            <a:custGeom>
              <a:rect b="b" l="l" r="r" t="t"/>
              <a:pathLst>
                <a:path extrusionOk="0" fill="none" h="13013" w="11266">
                  <a:moveTo>
                    <a:pt x="11266" y="13013"/>
                  </a:moveTo>
                  <a:lnTo>
                    <a:pt x="11266" y="0"/>
                  </a:lnTo>
                  <a:lnTo>
                    <a:pt x="1" y="6507"/>
                  </a:lnTo>
                  <a:lnTo>
                    <a:pt x="11266" y="1301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7" name="Google Shape;4117;p26"/>
            <p:cNvSpPr/>
            <p:nvPr/>
          </p:nvSpPr>
          <p:spPr>
            <a:xfrm>
              <a:off x="6716375" y="2787325"/>
              <a:ext cx="663650" cy="422900"/>
            </a:xfrm>
            <a:custGeom>
              <a:rect b="b" l="l" r="r" t="t"/>
              <a:pathLst>
                <a:path extrusionOk="0" fill="none" h="16916" w="26546">
                  <a:moveTo>
                    <a:pt x="1" y="8439"/>
                  </a:moveTo>
                  <a:lnTo>
                    <a:pt x="14723" y="16916"/>
                  </a:lnTo>
                  <a:lnTo>
                    <a:pt x="26546" y="10112"/>
                  </a:lnTo>
                  <a:lnTo>
                    <a:pt x="26546" y="6878"/>
                  </a:lnTo>
                  <a:lnTo>
                    <a:pt x="14649" y="0"/>
                  </a:lnTo>
                  <a:lnTo>
                    <a:pt x="1" y="843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8" name="Google Shape;4118;p26"/>
            <p:cNvSpPr/>
            <p:nvPr/>
          </p:nvSpPr>
          <p:spPr>
            <a:xfrm>
              <a:off x="7101175" y="3496475"/>
              <a:ext cx="278850" cy="322550"/>
            </a:xfrm>
            <a:custGeom>
              <a:rect b="b" l="l" r="r" t="t"/>
              <a:pathLst>
                <a:path extrusionOk="0" fill="none" h="12902" w="11154">
                  <a:moveTo>
                    <a:pt x="11154" y="12901"/>
                  </a:moveTo>
                  <a:lnTo>
                    <a:pt x="11154" y="1"/>
                  </a:lnTo>
                  <a:lnTo>
                    <a:pt x="0" y="6470"/>
                  </a:lnTo>
                  <a:lnTo>
                    <a:pt x="11154" y="1290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9" name="Google Shape;4119;p26"/>
            <p:cNvSpPr/>
            <p:nvPr/>
          </p:nvSpPr>
          <p:spPr>
            <a:xfrm>
              <a:off x="7103025" y="3937975"/>
              <a:ext cx="277000" cy="318825"/>
            </a:xfrm>
            <a:custGeom>
              <a:rect b="b" l="l" r="r" t="t"/>
              <a:pathLst>
                <a:path extrusionOk="0" fill="none" h="12753" w="11080">
                  <a:moveTo>
                    <a:pt x="11080" y="12752"/>
                  </a:moveTo>
                  <a:lnTo>
                    <a:pt x="11080" y="0"/>
                  </a:lnTo>
                  <a:lnTo>
                    <a:pt x="1" y="6358"/>
                  </a:lnTo>
                  <a:lnTo>
                    <a:pt x="11080" y="1275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0" name="Google Shape;4120;p26"/>
            <p:cNvSpPr/>
            <p:nvPr/>
          </p:nvSpPr>
          <p:spPr>
            <a:xfrm>
              <a:off x="4429000" y="1904350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1" y="8440"/>
                  </a:moveTo>
                  <a:lnTo>
                    <a:pt x="14723" y="16916"/>
                  </a:lnTo>
                  <a:lnTo>
                    <a:pt x="29334" y="8477"/>
                  </a:lnTo>
                  <a:lnTo>
                    <a:pt x="14611" y="0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1" name="Google Shape;4121;p26"/>
            <p:cNvSpPr/>
            <p:nvPr/>
          </p:nvSpPr>
          <p:spPr>
            <a:xfrm>
              <a:off x="5190225" y="1905275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0" y="8440"/>
                  </a:moveTo>
                  <a:lnTo>
                    <a:pt x="14723" y="16953"/>
                  </a:lnTo>
                  <a:lnTo>
                    <a:pt x="29334" y="8514"/>
                  </a:lnTo>
                  <a:lnTo>
                    <a:pt x="14611" y="0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2" name="Google Shape;4122;p26"/>
            <p:cNvSpPr/>
            <p:nvPr/>
          </p:nvSpPr>
          <p:spPr>
            <a:xfrm>
              <a:off x="4049775" y="2123700"/>
              <a:ext cx="733375" cy="422925"/>
            </a:xfrm>
            <a:custGeom>
              <a:rect b="b" l="l" r="r" t="t"/>
              <a:pathLst>
                <a:path extrusionOk="0" fill="none" h="16917" w="29335">
                  <a:moveTo>
                    <a:pt x="1" y="8439"/>
                  </a:moveTo>
                  <a:lnTo>
                    <a:pt x="14723" y="16916"/>
                  </a:lnTo>
                  <a:lnTo>
                    <a:pt x="29334" y="8477"/>
                  </a:lnTo>
                  <a:lnTo>
                    <a:pt x="14612" y="0"/>
                  </a:lnTo>
                  <a:lnTo>
                    <a:pt x="1" y="843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3" name="Google Shape;4123;p26"/>
            <p:cNvSpPr/>
            <p:nvPr/>
          </p:nvSpPr>
          <p:spPr>
            <a:xfrm>
              <a:off x="4811000" y="2124625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1" y="8440"/>
                  </a:moveTo>
                  <a:lnTo>
                    <a:pt x="14686" y="16953"/>
                  </a:lnTo>
                  <a:lnTo>
                    <a:pt x="29334" y="8514"/>
                  </a:lnTo>
                  <a:lnTo>
                    <a:pt x="14612" y="0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4" name="Google Shape;4124;p26"/>
            <p:cNvSpPr/>
            <p:nvPr/>
          </p:nvSpPr>
          <p:spPr>
            <a:xfrm>
              <a:off x="2146275" y="189970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0" y="8477"/>
                  </a:moveTo>
                  <a:lnTo>
                    <a:pt x="14686" y="16953"/>
                  </a:lnTo>
                  <a:lnTo>
                    <a:pt x="29334" y="8514"/>
                  </a:lnTo>
                  <a:lnTo>
                    <a:pt x="14611" y="0"/>
                  </a:lnTo>
                  <a:lnTo>
                    <a:pt x="0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5" name="Google Shape;4125;p26"/>
            <p:cNvSpPr/>
            <p:nvPr/>
          </p:nvSpPr>
          <p:spPr>
            <a:xfrm>
              <a:off x="2527350" y="2120900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0" y="8440"/>
                  </a:moveTo>
                  <a:lnTo>
                    <a:pt x="14723" y="16916"/>
                  </a:lnTo>
                  <a:lnTo>
                    <a:pt x="29334" y="8477"/>
                  </a:lnTo>
                  <a:lnTo>
                    <a:pt x="14649" y="1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6" name="Google Shape;4126;p26"/>
            <p:cNvSpPr/>
            <p:nvPr/>
          </p:nvSpPr>
          <p:spPr>
            <a:xfrm>
              <a:off x="2534775" y="3438850"/>
              <a:ext cx="733375" cy="422925"/>
            </a:xfrm>
            <a:custGeom>
              <a:rect b="b" l="l" r="r" t="t"/>
              <a:pathLst>
                <a:path extrusionOk="0" fill="none" h="16917" w="29335">
                  <a:moveTo>
                    <a:pt x="29334" y="8477"/>
                  </a:moveTo>
                  <a:lnTo>
                    <a:pt x="14612" y="1"/>
                  </a:lnTo>
                  <a:lnTo>
                    <a:pt x="1" y="8440"/>
                  </a:lnTo>
                  <a:lnTo>
                    <a:pt x="14723" y="16917"/>
                  </a:lnTo>
                  <a:lnTo>
                    <a:pt x="29334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7" name="Google Shape;4127;p26"/>
            <p:cNvSpPr/>
            <p:nvPr/>
          </p:nvSpPr>
          <p:spPr>
            <a:xfrm>
              <a:off x="5571300" y="2125550"/>
              <a:ext cx="734275" cy="423850"/>
            </a:xfrm>
            <a:custGeom>
              <a:rect b="b" l="l" r="r" t="t"/>
              <a:pathLst>
                <a:path extrusionOk="0" fill="none" h="16954" w="29371">
                  <a:moveTo>
                    <a:pt x="14648" y="0"/>
                  </a:moveTo>
                  <a:lnTo>
                    <a:pt x="0" y="8477"/>
                  </a:lnTo>
                  <a:lnTo>
                    <a:pt x="14723" y="16954"/>
                  </a:lnTo>
                  <a:lnTo>
                    <a:pt x="29371" y="8514"/>
                  </a:lnTo>
                  <a:lnTo>
                    <a:pt x="146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8" name="Google Shape;4128;p26"/>
            <p:cNvSpPr/>
            <p:nvPr/>
          </p:nvSpPr>
          <p:spPr>
            <a:xfrm>
              <a:off x="2906575" y="190155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0" y="8440"/>
                  </a:moveTo>
                  <a:lnTo>
                    <a:pt x="14722" y="16954"/>
                  </a:lnTo>
                  <a:lnTo>
                    <a:pt x="29333" y="8477"/>
                  </a:lnTo>
                  <a:lnTo>
                    <a:pt x="14648" y="1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9" name="Google Shape;4129;p26"/>
            <p:cNvSpPr/>
            <p:nvPr/>
          </p:nvSpPr>
          <p:spPr>
            <a:xfrm>
              <a:off x="3288575" y="2121825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0" y="8440"/>
                  </a:moveTo>
                  <a:lnTo>
                    <a:pt x="14723" y="16954"/>
                  </a:lnTo>
                  <a:lnTo>
                    <a:pt x="29334" y="8514"/>
                  </a:lnTo>
                  <a:lnTo>
                    <a:pt x="14611" y="1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0" name="Google Shape;4130;p26"/>
            <p:cNvSpPr/>
            <p:nvPr/>
          </p:nvSpPr>
          <p:spPr>
            <a:xfrm>
              <a:off x="3667775" y="1902475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1" y="8440"/>
                  </a:moveTo>
                  <a:lnTo>
                    <a:pt x="14723" y="16954"/>
                  </a:lnTo>
                  <a:lnTo>
                    <a:pt x="29334" y="8515"/>
                  </a:lnTo>
                  <a:lnTo>
                    <a:pt x="14612" y="1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1" name="Google Shape;4131;p26"/>
            <p:cNvSpPr/>
            <p:nvPr/>
          </p:nvSpPr>
          <p:spPr>
            <a:xfrm>
              <a:off x="5574075" y="2565175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14612" y="1"/>
                  </a:moveTo>
                  <a:lnTo>
                    <a:pt x="1" y="8440"/>
                  </a:lnTo>
                  <a:lnTo>
                    <a:pt x="14723" y="16954"/>
                  </a:lnTo>
                  <a:lnTo>
                    <a:pt x="29334" y="8514"/>
                  </a:lnTo>
                  <a:lnTo>
                    <a:pt x="1461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2" name="Google Shape;4132;p26"/>
            <p:cNvSpPr/>
            <p:nvPr/>
          </p:nvSpPr>
          <p:spPr>
            <a:xfrm>
              <a:off x="3675225" y="3221375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29334" y="8477"/>
                  </a:moveTo>
                  <a:lnTo>
                    <a:pt x="14611" y="0"/>
                  </a:lnTo>
                  <a:lnTo>
                    <a:pt x="0" y="8439"/>
                  </a:lnTo>
                  <a:lnTo>
                    <a:pt x="14723" y="16916"/>
                  </a:lnTo>
                  <a:lnTo>
                    <a:pt x="29334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3" name="Google Shape;4133;p26"/>
            <p:cNvSpPr/>
            <p:nvPr/>
          </p:nvSpPr>
          <p:spPr>
            <a:xfrm>
              <a:off x="3296000" y="3439775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29334" y="8515"/>
                  </a:moveTo>
                  <a:lnTo>
                    <a:pt x="14612" y="1"/>
                  </a:lnTo>
                  <a:lnTo>
                    <a:pt x="1" y="8440"/>
                  </a:lnTo>
                  <a:lnTo>
                    <a:pt x="14723" y="16954"/>
                  </a:lnTo>
                  <a:lnTo>
                    <a:pt x="29334" y="851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4" name="Google Shape;4134;p26"/>
            <p:cNvSpPr/>
            <p:nvPr/>
          </p:nvSpPr>
          <p:spPr>
            <a:xfrm>
              <a:off x="4436425" y="3222300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29334" y="8514"/>
                  </a:moveTo>
                  <a:lnTo>
                    <a:pt x="14612" y="0"/>
                  </a:lnTo>
                  <a:lnTo>
                    <a:pt x="1" y="8440"/>
                  </a:lnTo>
                  <a:lnTo>
                    <a:pt x="14686" y="16953"/>
                  </a:lnTo>
                  <a:lnTo>
                    <a:pt x="29334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5" name="Google Shape;4135;p26"/>
            <p:cNvSpPr/>
            <p:nvPr/>
          </p:nvSpPr>
          <p:spPr>
            <a:xfrm>
              <a:off x="2914000" y="321950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29334" y="8514"/>
                  </a:moveTo>
                  <a:lnTo>
                    <a:pt x="14611" y="1"/>
                  </a:lnTo>
                  <a:lnTo>
                    <a:pt x="0" y="8440"/>
                  </a:lnTo>
                  <a:lnTo>
                    <a:pt x="14723" y="16954"/>
                  </a:lnTo>
                  <a:lnTo>
                    <a:pt x="29334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6" name="Google Shape;4136;p26"/>
            <p:cNvSpPr/>
            <p:nvPr/>
          </p:nvSpPr>
          <p:spPr>
            <a:xfrm>
              <a:off x="4057225" y="3441650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29334" y="8477"/>
                  </a:moveTo>
                  <a:lnTo>
                    <a:pt x="14611" y="0"/>
                  </a:lnTo>
                  <a:lnTo>
                    <a:pt x="0" y="8440"/>
                  </a:lnTo>
                  <a:lnTo>
                    <a:pt x="14686" y="16916"/>
                  </a:lnTo>
                  <a:lnTo>
                    <a:pt x="29334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7" name="Google Shape;4137;p26"/>
            <p:cNvSpPr/>
            <p:nvPr/>
          </p:nvSpPr>
          <p:spPr>
            <a:xfrm>
              <a:off x="4817500" y="3442575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29334" y="8514"/>
                  </a:moveTo>
                  <a:lnTo>
                    <a:pt x="14649" y="0"/>
                  </a:lnTo>
                  <a:lnTo>
                    <a:pt x="1" y="8440"/>
                  </a:lnTo>
                  <a:lnTo>
                    <a:pt x="14723" y="16954"/>
                  </a:lnTo>
                  <a:lnTo>
                    <a:pt x="29334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8" name="Google Shape;4138;p26"/>
            <p:cNvSpPr/>
            <p:nvPr/>
          </p:nvSpPr>
          <p:spPr>
            <a:xfrm>
              <a:off x="5576875" y="300480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29334" y="8477"/>
                  </a:moveTo>
                  <a:lnTo>
                    <a:pt x="14611" y="1"/>
                  </a:lnTo>
                  <a:lnTo>
                    <a:pt x="0" y="8440"/>
                  </a:lnTo>
                  <a:lnTo>
                    <a:pt x="14686" y="16954"/>
                  </a:lnTo>
                  <a:lnTo>
                    <a:pt x="29334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9" name="Google Shape;4139;p26"/>
            <p:cNvSpPr/>
            <p:nvPr/>
          </p:nvSpPr>
          <p:spPr>
            <a:xfrm>
              <a:off x="5578725" y="3444425"/>
              <a:ext cx="733375" cy="422925"/>
            </a:xfrm>
            <a:custGeom>
              <a:rect b="b" l="l" r="r" t="t"/>
              <a:pathLst>
                <a:path extrusionOk="0" fill="none" h="16917" w="29335">
                  <a:moveTo>
                    <a:pt x="29334" y="8477"/>
                  </a:moveTo>
                  <a:lnTo>
                    <a:pt x="14612" y="1"/>
                  </a:lnTo>
                  <a:lnTo>
                    <a:pt x="1" y="8440"/>
                  </a:lnTo>
                  <a:lnTo>
                    <a:pt x="14723" y="16917"/>
                  </a:lnTo>
                  <a:lnTo>
                    <a:pt x="29334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0" name="Google Shape;4140;p26"/>
            <p:cNvSpPr/>
            <p:nvPr/>
          </p:nvSpPr>
          <p:spPr>
            <a:xfrm>
              <a:off x="5196725" y="3224150"/>
              <a:ext cx="734300" cy="422925"/>
            </a:xfrm>
            <a:custGeom>
              <a:rect b="b" l="l" r="r" t="t"/>
              <a:pathLst>
                <a:path extrusionOk="0" fill="none" h="16917" w="29372">
                  <a:moveTo>
                    <a:pt x="29371" y="8477"/>
                  </a:moveTo>
                  <a:lnTo>
                    <a:pt x="14649" y="1"/>
                  </a:lnTo>
                  <a:lnTo>
                    <a:pt x="1" y="8440"/>
                  </a:lnTo>
                  <a:lnTo>
                    <a:pt x="14723" y="16917"/>
                  </a:lnTo>
                  <a:lnTo>
                    <a:pt x="29371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1" name="Google Shape;4141;p26"/>
            <p:cNvSpPr/>
            <p:nvPr/>
          </p:nvSpPr>
          <p:spPr>
            <a:xfrm>
              <a:off x="1766125" y="2119050"/>
              <a:ext cx="734300" cy="423850"/>
            </a:xfrm>
            <a:custGeom>
              <a:rect b="b" l="l" r="r" t="t"/>
              <a:pathLst>
                <a:path extrusionOk="0" fill="none" h="16954" w="29372">
                  <a:moveTo>
                    <a:pt x="1" y="8440"/>
                  </a:moveTo>
                  <a:lnTo>
                    <a:pt x="14723" y="16953"/>
                  </a:lnTo>
                  <a:lnTo>
                    <a:pt x="29371" y="8514"/>
                  </a:lnTo>
                  <a:lnTo>
                    <a:pt x="14649" y="0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2" name="Google Shape;4142;p26"/>
            <p:cNvSpPr/>
            <p:nvPr/>
          </p:nvSpPr>
          <p:spPr>
            <a:xfrm>
              <a:off x="4820300" y="388220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29334" y="8477"/>
                  </a:moveTo>
                  <a:lnTo>
                    <a:pt x="14611" y="1"/>
                  </a:lnTo>
                  <a:lnTo>
                    <a:pt x="0" y="8440"/>
                  </a:lnTo>
                  <a:lnTo>
                    <a:pt x="14723" y="16954"/>
                  </a:lnTo>
                  <a:lnTo>
                    <a:pt x="29334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3" name="Google Shape;4143;p26"/>
            <p:cNvSpPr/>
            <p:nvPr/>
          </p:nvSpPr>
          <p:spPr>
            <a:xfrm>
              <a:off x="4438300" y="3661925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29334" y="8477"/>
                  </a:moveTo>
                  <a:lnTo>
                    <a:pt x="14611" y="0"/>
                  </a:lnTo>
                  <a:lnTo>
                    <a:pt x="0" y="8440"/>
                  </a:lnTo>
                  <a:lnTo>
                    <a:pt x="14723" y="16916"/>
                  </a:lnTo>
                  <a:lnTo>
                    <a:pt x="29334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4" name="Google Shape;4144;p26"/>
            <p:cNvSpPr/>
            <p:nvPr/>
          </p:nvSpPr>
          <p:spPr>
            <a:xfrm>
              <a:off x="3677075" y="3660075"/>
              <a:ext cx="734300" cy="423850"/>
            </a:xfrm>
            <a:custGeom>
              <a:rect b="b" l="l" r="r" t="t"/>
              <a:pathLst>
                <a:path extrusionOk="0" fill="none" h="16954" w="29372">
                  <a:moveTo>
                    <a:pt x="29371" y="8514"/>
                  </a:moveTo>
                  <a:lnTo>
                    <a:pt x="14649" y="0"/>
                  </a:lnTo>
                  <a:lnTo>
                    <a:pt x="1" y="8439"/>
                  </a:lnTo>
                  <a:lnTo>
                    <a:pt x="14723" y="16953"/>
                  </a:lnTo>
                  <a:lnTo>
                    <a:pt x="29371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5" name="Google Shape;4145;p26"/>
            <p:cNvSpPr/>
            <p:nvPr/>
          </p:nvSpPr>
          <p:spPr>
            <a:xfrm>
              <a:off x="4059075" y="3880350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29334" y="8514"/>
                  </a:moveTo>
                  <a:lnTo>
                    <a:pt x="14612" y="0"/>
                  </a:lnTo>
                  <a:lnTo>
                    <a:pt x="1" y="8477"/>
                  </a:lnTo>
                  <a:lnTo>
                    <a:pt x="14723" y="16953"/>
                  </a:lnTo>
                  <a:lnTo>
                    <a:pt x="29334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6" name="Google Shape;4146;p26"/>
            <p:cNvSpPr/>
            <p:nvPr/>
          </p:nvSpPr>
          <p:spPr>
            <a:xfrm>
              <a:off x="5199525" y="366285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29334" y="8514"/>
                  </a:moveTo>
                  <a:lnTo>
                    <a:pt x="14611" y="1"/>
                  </a:lnTo>
                  <a:lnTo>
                    <a:pt x="0" y="8440"/>
                  </a:lnTo>
                  <a:lnTo>
                    <a:pt x="14723" y="16954"/>
                  </a:lnTo>
                  <a:lnTo>
                    <a:pt x="29334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7" name="Google Shape;4147;p26"/>
            <p:cNvSpPr/>
            <p:nvPr/>
          </p:nvSpPr>
          <p:spPr>
            <a:xfrm>
              <a:off x="5957950" y="3225075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29334" y="8515"/>
                  </a:moveTo>
                  <a:lnTo>
                    <a:pt x="14648" y="1"/>
                  </a:lnTo>
                  <a:lnTo>
                    <a:pt x="0" y="8440"/>
                  </a:lnTo>
                  <a:lnTo>
                    <a:pt x="14723" y="16954"/>
                  </a:lnTo>
                  <a:lnTo>
                    <a:pt x="29334" y="851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8" name="Google Shape;4148;p26"/>
            <p:cNvSpPr/>
            <p:nvPr/>
          </p:nvSpPr>
          <p:spPr>
            <a:xfrm>
              <a:off x="5956075" y="2785450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14612" y="1"/>
                  </a:moveTo>
                  <a:lnTo>
                    <a:pt x="1" y="8440"/>
                  </a:lnTo>
                  <a:lnTo>
                    <a:pt x="14723" y="16954"/>
                  </a:lnTo>
                  <a:lnTo>
                    <a:pt x="29334" y="8514"/>
                  </a:lnTo>
                  <a:lnTo>
                    <a:pt x="1461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9" name="Google Shape;4149;p26"/>
            <p:cNvSpPr/>
            <p:nvPr/>
          </p:nvSpPr>
          <p:spPr>
            <a:xfrm>
              <a:off x="5581525" y="3883125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29334" y="8514"/>
                  </a:moveTo>
                  <a:lnTo>
                    <a:pt x="14611" y="1"/>
                  </a:lnTo>
                  <a:lnTo>
                    <a:pt x="0" y="8440"/>
                  </a:lnTo>
                  <a:lnTo>
                    <a:pt x="14723" y="16954"/>
                  </a:lnTo>
                  <a:lnTo>
                    <a:pt x="29334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0" name="Google Shape;4150;p26"/>
            <p:cNvSpPr/>
            <p:nvPr/>
          </p:nvSpPr>
          <p:spPr>
            <a:xfrm>
              <a:off x="3297850" y="3879425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29334" y="8514"/>
                  </a:moveTo>
                  <a:lnTo>
                    <a:pt x="14649" y="0"/>
                  </a:lnTo>
                  <a:lnTo>
                    <a:pt x="1" y="8439"/>
                  </a:lnTo>
                  <a:lnTo>
                    <a:pt x="14723" y="16953"/>
                  </a:lnTo>
                  <a:lnTo>
                    <a:pt x="29334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1" name="Google Shape;4151;p26"/>
            <p:cNvSpPr/>
            <p:nvPr/>
          </p:nvSpPr>
          <p:spPr>
            <a:xfrm>
              <a:off x="5960725" y="3664700"/>
              <a:ext cx="733375" cy="422925"/>
            </a:xfrm>
            <a:custGeom>
              <a:rect b="b" l="l" r="r" t="t"/>
              <a:pathLst>
                <a:path extrusionOk="0" fill="none" h="16917" w="29335">
                  <a:moveTo>
                    <a:pt x="29334" y="8478"/>
                  </a:moveTo>
                  <a:lnTo>
                    <a:pt x="14612" y="1"/>
                  </a:lnTo>
                  <a:lnTo>
                    <a:pt x="1" y="8440"/>
                  </a:lnTo>
                  <a:lnTo>
                    <a:pt x="14723" y="16917"/>
                  </a:lnTo>
                  <a:lnTo>
                    <a:pt x="29334" y="847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2" name="Google Shape;4152;p26"/>
            <p:cNvSpPr/>
            <p:nvPr/>
          </p:nvSpPr>
          <p:spPr>
            <a:xfrm>
              <a:off x="1010475" y="2996450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14723" y="16953"/>
                  </a:moveTo>
                  <a:lnTo>
                    <a:pt x="29334" y="8514"/>
                  </a:lnTo>
                  <a:lnTo>
                    <a:pt x="14612" y="0"/>
                  </a:lnTo>
                  <a:lnTo>
                    <a:pt x="1" y="8439"/>
                  </a:lnTo>
                  <a:lnTo>
                    <a:pt x="14723" y="1695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3" name="Google Shape;4153;p26"/>
            <p:cNvSpPr/>
            <p:nvPr/>
          </p:nvSpPr>
          <p:spPr>
            <a:xfrm>
              <a:off x="1385050" y="1898775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1" y="8439"/>
                  </a:moveTo>
                  <a:lnTo>
                    <a:pt x="14723" y="16953"/>
                  </a:lnTo>
                  <a:lnTo>
                    <a:pt x="29334" y="8514"/>
                  </a:lnTo>
                  <a:lnTo>
                    <a:pt x="14612" y="0"/>
                  </a:lnTo>
                  <a:lnTo>
                    <a:pt x="1" y="843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4" name="Google Shape;4154;p26"/>
            <p:cNvSpPr/>
            <p:nvPr/>
          </p:nvSpPr>
          <p:spPr>
            <a:xfrm>
              <a:off x="1012350" y="3436075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14723" y="16916"/>
                  </a:moveTo>
                  <a:lnTo>
                    <a:pt x="29334" y="8477"/>
                  </a:lnTo>
                  <a:lnTo>
                    <a:pt x="14648" y="0"/>
                  </a:lnTo>
                  <a:lnTo>
                    <a:pt x="0" y="8440"/>
                  </a:lnTo>
                  <a:lnTo>
                    <a:pt x="14723" y="1691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5" name="Google Shape;4155;p26"/>
            <p:cNvSpPr/>
            <p:nvPr/>
          </p:nvSpPr>
          <p:spPr>
            <a:xfrm>
              <a:off x="1015125" y="3875700"/>
              <a:ext cx="733375" cy="422925"/>
            </a:xfrm>
            <a:custGeom>
              <a:rect b="b" l="l" r="r" t="t"/>
              <a:pathLst>
                <a:path extrusionOk="0" fill="none" h="16917" w="29335">
                  <a:moveTo>
                    <a:pt x="29334" y="8477"/>
                  </a:moveTo>
                  <a:lnTo>
                    <a:pt x="14612" y="0"/>
                  </a:lnTo>
                  <a:lnTo>
                    <a:pt x="1" y="8440"/>
                  </a:lnTo>
                  <a:lnTo>
                    <a:pt x="14723" y="16916"/>
                  </a:lnTo>
                  <a:lnTo>
                    <a:pt x="29334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6" name="Google Shape;4156;p26"/>
            <p:cNvSpPr/>
            <p:nvPr/>
          </p:nvSpPr>
          <p:spPr>
            <a:xfrm>
              <a:off x="1007700" y="2556800"/>
              <a:ext cx="733350" cy="423875"/>
            </a:xfrm>
            <a:custGeom>
              <a:rect b="b" l="l" r="r" t="t"/>
              <a:pathLst>
                <a:path extrusionOk="0" fill="none" h="16955" w="29334">
                  <a:moveTo>
                    <a:pt x="14723" y="16954"/>
                  </a:moveTo>
                  <a:lnTo>
                    <a:pt x="29334" y="8515"/>
                  </a:lnTo>
                  <a:lnTo>
                    <a:pt x="14611" y="1"/>
                  </a:lnTo>
                  <a:lnTo>
                    <a:pt x="0" y="8440"/>
                  </a:lnTo>
                  <a:lnTo>
                    <a:pt x="14723" y="1695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7" name="Google Shape;4157;p26"/>
            <p:cNvSpPr/>
            <p:nvPr/>
          </p:nvSpPr>
          <p:spPr>
            <a:xfrm>
              <a:off x="2916775" y="3659125"/>
              <a:ext cx="733375" cy="422925"/>
            </a:xfrm>
            <a:custGeom>
              <a:rect b="b" l="l" r="r" t="t"/>
              <a:pathLst>
                <a:path extrusionOk="0" fill="none" h="16917" w="29335">
                  <a:moveTo>
                    <a:pt x="29334" y="8477"/>
                  </a:moveTo>
                  <a:lnTo>
                    <a:pt x="14612" y="1"/>
                  </a:lnTo>
                  <a:lnTo>
                    <a:pt x="1" y="8440"/>
                  </a:lnTo>
                  <a:lnTo>
                    <a:pt x="14686" y="16917"/>
                  </a:lnTo>
                  <a:lnTo>
                    <a:pt x="29334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8" name="Google Shape;4158;p26"/>
            <p:cNvSpPr/>
            <p:nvPr/>
          </p:nvSpPr>
          <p:spPr>
            <a:xfrm>
              <a:off x="1005850" y="2118125"/>
              <a:ext cx="733350" cy="422900"/>
            </a:xfrm>
            <a:custGeom>
              <a:rect b="b" l="l" r="r" t="t"/>
              <a:pathLst>
                <a:path extrusionOk="0" fill="none" h="16916" w="29334">
                  <a:moveTo>
                    <a:pt x="0" y="8439"/>
                  </a:moveTo>
                  <a:lnTo>
                    <a:pt x="14685" y="16916"/>
                  </a:lnTo>
                  <a:lnTo>
                    <a:pt x="29333" y="8477"/>
                  </a:lnTo>
                  <a:lnTo>
                    <a:pt x="14611" y="0"/>
                  </a:lnTo>
                  <a:lnTo>
                    <a:pt x="0" y="843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9" name="Google Shape;4159;p26"/>
            <p:cNvSpPr/>
            <p:nvPr/>
          </p:nvSpPr>
          <p:spPr>
            <a:xfrm>
              <a:off x="1394350" y="365635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29334" y="8477"/>
                  </a:moveTo>
                  <a:lnTo>
                    <a:pt x="14611" y="0"/>
                  </a:lnTo>
                  <a:lnTo>
                    <a:pt x="0" y="8440"/>
                  </a:lnTo>
                  <a:lnTo>
                    <a:pt x="14723" y="16953"/>
                  </a:lnTo>
                  <a:lnTo>
                    <a:pt x="29334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0" name="Google Shape;4160;p26"/>
            <p:cNvSpPr/>
            <p:nvPr/>
          </p:nvSpPr>
          <p:spPr>
            <a:xfrm>
              <a:off x="2536650" y="3877550"/>
              <a:ext cx="734275" cy="423850"/>
            </a:xfrm>
            <a:custGeom>
              <a:rect b="b" l="l" r="r" t="t"/>
              <a:pathLst>
                <a:path extrusionOk="0" fill="none" h="16954" w="29371">
                  <a:moveTo>
                    <a:pt x="29371" y="8514"/>
                  </a:moveTo>
                  <a:lnTo>
                    <a:pt x="14648" y="1"/>
                  </a:lnTo>
                  <a:lnTo>
                    <a:pt x="0" y="8477"/>
                  </a:lnTo>
                  <a:lnTo>
                    <a:pt x="14723" y="16954"/>
                  </a:lnTo>
                  <a:lnTo>
                    <a:pt x="29371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1" name="Google Shape;4161;p26"/>
            <p:cNvSpPr/>
            <p:nvPr/>
          </p:nvSpPr>
          <p:spPr>
            <a:xfrm>
              <a:off x="2155575" y="3657275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29334" y="8514"/>
                  </a:moveTo>
                  <a:lnTo>
                    <a:pt x="14611" y="1"/>
                  </a:lnTo>
                  <a:lnTo>
                    <a:pt x="0" y="8440"/>
                  </a:lnTo>
                  <a:lnTo>
                    <a:pt x="14723" y="16954"/>
                  </a:lnTo>
                  <a:lnTo>
                    <a:pt x="29334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2" name="Google Shape;4162;p26"/>
            <p:cNvSpPr/>
            <p:nvPr/>
          </p:nvSpPr>
          <p:spPr>
            <a:xfrm>
              <a:off x="1776350" y="3876625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29334" y="8514"/>
                  </a:moveTo>
                  <a:lnTo>
                    <a:pt x="14612" y="1"/>
                  </a:lnTo>
                  <a:lnTo>
                    <a:pt x="1" y="8440"/>
                  </a:lnTo>
                  <a:lnTo>
                    <a:pt x="14723" y="16954"/>
                  </a:lnTo>
                  <a:lnTo>
                    <a:pt x="29334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3" name="Google Shape;4163;p26"/>
            <p:cNvSpPr/>
            <p:nvPr/>
          </p:nvSpPr>
          <p:spPr>
            <a:xfrm>
              <a:off x="635925" y="4094125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14611" y="0"/>
                  </a:moveTo>
                  <a:lnTo>
                    <a:pt x="0" y="8439"/>
                  </a:lnTo>
                  <a:lnTo>
                    <a:pt x="14723" y="16953"/>
                  </a:lnTo>
                  <a:lnTo>
                    <a:pt x="29334" y="8514"/>
                  </a:lnTo>
                  <a:lnTo>
                    <a:pt x="1461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4" name="Google Shape;4164;p26"/>
            <p:cNvSpPr/>
            <p:nvPr/>
          </p:nvSpPr>
          <p:spPr>
            <a:xfrm>
              <a:off x="5782275" y="4762375"/>
              <a:ext cx="338350" cy="97625"/>
            </a:xfrm>
            <a:custGeom>
              <a:rect b="b" l="l" r="r" t="t"/>
              <a:pathLst>
                <a:path extrusionOk="0" fill="none" h="3905" w="13534">
                  <a:moveTo>
                    <a:pt x="1" y="3905"/>
                  </a:moveTo>
                  <a:lnTo>
                    <a:pt x="13533" y="3905"/>
                  </a:lnTo>
                  <a:lnTo>
                    <a:pt x="6767" y="1"/>
                  </a:lnTo>
                  <a:lnTo>
                    <a:pt x="1" y="390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5" name="Google Shape;4165;p26"/>
            <p:cNvSpPr/>
            <p:nvPr/>
          </p:nvSpPr>
          <p:spPr>
            <a:xfrm>
              <a:off x="5965375" y="4543050"/>
              <a:ext cx="733375" cy="316950"/>
            </a:xfrm>
            <a:custGeom>
              <a:rect b="b" l="l" r="r" t="t"/>
              <a:pathLst>
                <a:path extrusionOk="0" fill="none" h="12678" w="29335">
                  <a:moveTo>
                    <a:pt x="14612" y="0"/>
                  </a:moveTo>
                  <a:lnTo>
                    <a:pt x="1" y="8439"/>
                  </a:lnTo>
                  <a:lnTo>
                    <a:pt x="7325" y="12678"/>
                  </a:lnTo>
                  <a:lnTo>
                    <a:pt x="22122" y="12678"/>
                  </a:lnTo>
                  <a:lnTo>
                    <a:pt x="29334" y="8514"/>
                  </a:lnTo>
                  <a:lnTo>
                    <a:pt x="1461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6" name="Google Shape;4166;p26"/>
            <p:cNvSpPr/>
            <p:nvPr/>
          </p:nvSpPr>
          <p:spPr>
            <a:xfrm>
              <a:off x="2911200" y="2779875"/>
              <a:ext cx="734300" cy="423850"/>
            </a:xfrm>
            <a:custGeom>
              <a:rect b="b" l="l" r="r" t="t"/>
              <a:pathLst>
                <a:path extrusionOk="0" fill="none" h="16954" w="29372">
                  <a:moveTo>
                    <a:pt x="29372" y="8514"/>
                  </a:moveTo>
                  <a:lnTo>
                    <a:pt x="14649" y="1"/>
                  </a:lnTo>
                  <a:lnTo>
                    <a:pt x="1" y="8440"/>
                  </a:lnTo>
                  <a:lnTo>
                    <a:pt x="14723" y="16954"/>
                  </a:lnTo>
                  <a:lnTo>
                    <a:pt x="29372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7" name="Google Shape;4167;p26"/>
            <p:cNvSpPr/>
            <p:nvPr/>
          </p:nvSpPr>
          <p:spPr>
            <a:xfrm>
              <a:off x="4442950" y="4540250"/>
              <a:ext cx="733350" cy="319750"/>
            </a:xfrm>
            <a:custGeom>
              <a:rect b="b" l="l" r="r" t="t"/>
              <a:pathLst>
                <a:path extrusionOk="0" fill="none" h="12790" w="29334">
                  <a:moveTo>
                    <a:pt x="14648" y="0"/>
                  </a:moveTo>
                  <a:lnTo>
                    <a:pt x="0" y="8440"/>
                  </a:lnTo>
                  <a:lnTo>
                    <a:pt x="7510" y="12790"/>
                  </a:lnTo>
                  <a:lnTo>
                    <a:pt x="21935" y="12790"/>
                  </a:lnTo>
                  <a:lnTo>
                    <a:pt x="29334" y="8514"/>
                  </a:lnTo>
                  <a:lnTo>
                    <a:pt x="146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8" name="Google Shape;4168;p26"/>
            <p:cNvSpPr/>
            <p:nvPr/>
          </p:nvSpPr>
          <p:spPr>
            <a:xfrm>
              <a:off x="5019200" y="4760525"/>
              <a:ext cx="343000" cy="99475"/>
            </a:xfrm>
            <a:custGeom>
              <a:rect b="b" l="l" r="r" t="t"/>
              <a:pathLst>
                <a:path extrusionOk="0" fill="none" h="3979" w="13720">
                  <a:moveTo>
                    <a:pt x="1" y="3979"/>
                  </a:moveTo>
                  <a:lnTo>
                    <a:pt x="13719" y="3979"/>
                  </a:lnTo>
                  <a:lnTo>
                    <a:pt x="6841" y="1"/>
                  </a:lnTo>
                  <a:lnTo>
                    <a:pt x="1" y="397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9" name="Google Shape;4169;p26"/>
            <p:cNvSpPr/>
            <p:nvPr/>
          </p:nvSpPr>
          <p:spPr>
            <a:xfrm>
              <a:off x="6545350" y="4763325"/>
              <a:ext cx="333700" cy="96675"/>
            </a:xfrm>
            <a:custGeom>
              <a:rect b="b" l="l" r="r" t="t"/>
              <a:pathLst>
                <a:path extrusionOk="0" fill="none" h="3867" w="13348">
                  <a:moveTo>
                    <a:pt x="1" y="3867"/>
                  </a:moveTo>
                  <a:lnTo>
                    <a:pt x="13348" y="3867"/>
                  </a:lnTo>
                  <a:lnTo>
                    <a:pt x="6693" y="0"/>
                  </a:lnTo>
                  <a:lnTo>
                    <a:pt x="1" y="386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0" name="Google Shape;4170;p26"/>
            <p:cNvSpPr/>
            <p:nvPr/>
          </p:nvSpPr>
          <p:spPr>
            <a:xfrm>
              <a:off x="1771700" y="2998300"/>
              <a:ext cx="733375" cy="422925"/>
            </a:xfrm>
            <a:custGeom>
              <a:rect b="b" l="l" r="r" t="t"/>
              <a:pathLst>
                <a:path extrusionOk="0" fill="none" h="16917" w="29335">
                  <a:moveTo>
                    <a:pt x="29334" y="8477"/>
                  </a:moveTo>
                  <a:lnTo>
                    <a:pt x="14612" y="0"/>
                  </a:lnTo>
                  <a:lnTo>
                    <a:pt x="1" y="8440"/>
                  </a:lnTo>
                  <a:lnTo>
                    <a:pt x="14686" y="16916"/>
                  </a:lnTo>
                  <a:lnTo>
                    <a:pt x="29334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1" name="Google Shape;4171;p26"/>
            <p:cNvSpPr/>
            <p:nvPr/>
          </p:nvSpPr>
          <p:spPr>
            <a:xfrm>
              <a:off x="5953300" y="2346750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14611" y="1"/>
                  </a:moveTo>
                  <a:lnTo>
                    <a:pt x="0" y="8440"/>
                  </a:lnTo>
                  <a:lnTo>
                    <a:pt x="14723" y="16917"/>
                  </a:lnTo>
                  <a:lnTo>
                    <a:pt x="29334" y="8477"/>
                  </a:lnTo>
                  <a:lnTo>
                    <a:pt x="1461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2" name="Google Shape;4172;p26"/>
            <p:cNvSpPr/>
            <p:nvPr/>
          </p:nvSpPr>
          <p:spPr>
            <a:xfrm>
              <a:off x="2532000" y="2999225"/>
              <a:ext cx="734275" cy="423850"/>
            </a:xfrm>
            <a:custGeom>
              <a:rect b="b" l="l" r="r" t="t"/>
              <a:pathLst>
                <a:path extrusionOk="0" fill="none" h="16954" w="29371">
                  <a:moveTo>
                    <a:pt x="29371" y="8514"/>
                  </a:moveTo>
                  <a:lnTo>
                    <a:pt x="14648" y="1"/>
                  </a:lnTo>
                  <a:lnTo>
                    <a:pt x="0" y="8440"/>
                  </a:lnTo>
                  <a:lnTo>
                    <a:pt x="14723" y="16954"/>
                  </a:lnTo>
                  <a:lnTo>
                    <a:pt x="29371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3" name="Google Shape;4173;p26"/>
            <p:cNvSpPr/>
            <p:nvPr/>
          </p:nvSpPr>
          <p:spPr>
            <a:xfrm>
              <a:off x="2150925" y="277895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29334" y="8477"/>
                  </a:moveTo>
                  <a:lnTo>
                    <a:pt x="14611" y="0"/>
                  </a:lnTo>
                  <a:lnTo>
                    <a:pt x="0" y="8440"/>
                  </a:lnTo>
                  <a:lnTo>
                    <a:pt x="14723" y="16954"/>
                  </a:lnTo>
                  <a:lnTo>
                    <a:pt x="29334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4" name="Google Shape;4174;p26"/>
            <p:cNvSpPr/>
            <p:nvPr/>
          </p:nvSpPr>
          <p:spPr>
            <a:xfrm>
              <a:off x="4255200" y="4759600"/>
              <a:ext cx="348550" cy="100400"/>
            </a:xfrm>
            <a:custGeom>
              <a:rect b="b" l="l" r="r" t="t"/>
              <a:pathLst>
                <a:path extrusionOk="0" fill="none" h="4016" w="13942">
                  <a:moveTo>
                    <a:pt x="0" y="4016"/>
                  </a:moveTo>
                  <a:lnTo>
                    <a:pt x="13942" y="4016"/>
                  </a:lnTo>
                  <a:lnTo>
                    <a:pt x="6990" y="0"/>
                  </a:lnTo>
                  <a:lnTo>
                    <a:pt x="0" y="401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5" name="Google Shape;4175;p26"/>
            <p:cNvSpPr/>
            <p:nvPr/>
          </p:nvSpPr>
          <p:spPr>
            <a:xfrm>
              <a:off x="1201950" y="4754025"/>
              <a:ext cx="367150" cy="105975"/>
            </a:xfrm>
            <a:custGeom>
              <a:rect b="b" l="l" r="r" t="t"/>
              <a:pathLst>
                <a:path extrusionOk="0" fill="none" h="4239" w="14686">
                  <a:moveTo>
                    <a:pt x="1" y="4239"/>
                  </a:moveTo>
                  <a:lnTo>
                    <a:pt x="14686" y="4239"/>
                  </a:lnTo>
                  <a:lnTo>
                    <a:pt x="7325" y="0"/>
                  </a:lnTo>
                  <a:lnTo>
                    <a:pt x="1" y="423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6" name="Google Shape;4176;p26"/>
            <p:cNvSpPr/>
            <p:nvPr/>
          </p:nvSpPr>
          <p:spPr>
            <a:xfrm>
              <a:off x="1399000" y="4534675"/>
              <a:ext cx="733350" cy="325325"/>
            </a:xfrm>
            <a:custGeom>
              <a:rect b="b" l="l" r="r" t="t"/>
              <a:pathLst>
                <a:path extrusionOk="0" fill="none" h="13013" w="29334">
                  <a:moveTo>
                    <a:pt x="14611" y="0"/>
                  </a:moveTo>
                  <a:lnTo>
                    <a:pt x="0" y="8440"/>
                  </a:lnTo>
                  <a:lnTo>
                    <a:pt x="7882" y="13013"/>
                  </a:lnTo>
                  <a:lnTo>
                    <a:pt x="21564" y="13013"/>
                  </a:lnTo>
                  <a:lnTo>
                    <a:pt x="29334" y="8514"/>
                  </a:lnTo>
                  <a:lnTo>
                    <a:pt x="1461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7" name="Google Shape;4177;p26"/>
            <p:cNvSpPr/>
            <p:nvPr/>
          </p:nvSpPr>
          <p:spPr>
            <a:xfrm>
              <a:off x="437950" y="4753100"/>
              <a:ext cx="372725" cy="106900"/>
            </a:xfrm>
            <a:custGeom>
              <a:rect b="b" l="l" r="r" t="t"/>
              <a:pathLst>
                <a:path extrusionOk="0" fill="none" h="4276" w="14909">
                  <a:moveTo>
                    <a:pt x="0" y="4276"/>
                  </a:moveTo>
                  <a:lnTo>
                    <a:pt x="14909" y="4276"/>
                  </a:lnTo>
                  <a:lnTo>
                    <a:pt x="7436" y="0"/>
                  </a:lnTo>
                  <a:lnTo>
                    <a:pt x="0" y="427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8" name="Google Shape;4178;p26"/>
            <p:cNvSpPr/>
            <p:nvPr/>
          </p:nvSpPr>
          <p:spPr>
            <a:xfrm>
              <a:off x="637775" y="4533750"/>
              <a:ext cx="733350" cy="326250"/>
            </a:xfrm>
            <a:custGeom>
              <a:rect b="b" l="l" r="r" t="t"/>
              <a:pathLst>
                <a:path extrusionOk="0" fill="none" h="13050" w="29334">
                  <a:moveTo>
                    <a:pt x="14649" y="0"/>
                  </a:moveTo>
                  <a:lnTo>
                    <a:pt x="1" y="8440"/>
                  </a:lnTo>
                  <a:lnTo>
                    <a:pt x="7994" y="13050"/>
                  </a:lnTo>
                  <a:lnTo>
                    <a:pt x="21452" y="13050"/>
                  </a:lnTo>
                  <a:lnTo>
                    <a:pt x="29334" y="8477"/>
                  </a:lnTo>
                  <a:lnTo>
                    <a:pt x="1464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9" name="Google Shape;4179;p26"/>
            <p:cNvSpPr/>
            <p:nvPr/>
          </p:nvSpPr>
          <p:spPr>
            <a:xfrm>
              <a:off x="3682650" y="4539325"/>
              <a:ext cx="733375" cy="320675"/>
            </a:xfrm>
            <a:custGeom>
              <a:rect b="b" l="l" r="r" t="t"/>
              <a:pathLst>
                <a:path extrusionOk="0" fill="none" h="12827" w="29335">
                  <a:moveTo>
                    <a:pt x="14612" y="0"/>
                  </a:moveTo>
                  <a:lnTo>
                    <a:pt x="1" y="8440"/>
                  </a:lnTo>
                  <a:lnTo>
                    <a:pt x="7585" y="12827"/>
                  </a:lnTo>
                  <a:lnTo>
                    <a:pt x="21824" y="12827"/>
                  </a:lnTo>
                  <a:lnTo>
                    <a:pt x="29334" y="8477"/>
                  </a:lnTo>
                  <a:lnTo>
                    <a:pt x="1461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0" name="Google Shape;4180;p26"/>
            <p:cNvSpPr/>
            <p:nvPr/>
          </p:nvSpPr>
          <p:spPr>
            <a:xfrm>
              <a:off x="1965025" y="4754950"/>
              <a:ext cx="362525" cy="105050"/>
            </a:xfrm>
            <a:custGeom>
              <a:rect b="b" l="l" r="r" t="t"/>
              <a:pathLst>
                <a:path extrusionOk="0" fill="none" h="4202" w="14501">
                  <a:moveTo>
                    <a:pt x="1" y="4202"/>
                  </a:moveTo>
                  <a:lnTo>
                    <a:pt x="14500" y="4202"/>
                  </a:lnTo>
                  <a:lnTo>
                    <a:pt x="7250" y="1"/>
                  </a:lnTo>
                  <a:lnTo>
                    <a:pt x="1" y="420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1" name="Google Shape;4181;p26"/>
            <p:cNvSpPr/>
            <p:nvPr/>
          </p:nvSpPr>
          <p:spPr>
            <a:xfrm>
              <a:off x="3492125" y="4757750"/>
              <a:ext cx="352275" cy="102250"/>
            </a:xfrm>
            <a:custGeom>
              <a:rect b="b" l="l" r="r" t="t"/>
              <a:pathLst>
                <a:path extrusionOk="0" fill="none" h="4090" w="14091">
                  <a:moveTo>
                    <a:pt x="0" y="4090"/>
                  </a:moveTo>
                  <a:lnTo>
                    <a:pt x="14091" y="4090"/>
                  </a:lnTo>
                  <a:lnTo>
                    <a:pt x="7064" y="0"/>
                  </a:lnTo>
                  <a:lnTo>
                    <a:pt x="0" y="409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2" name="Google Shape;4182;p26"/>
            <p:cNvSpPr/>
            <p:nvPr/>
          </p:nvSpPr>
          <p:spPr>
            <a:xfrm>
              <a:off x="2160225" y="4536525"/>
              <a:ext cx="733350" cy="323475"/>
            </a:xfrm>
            <a:custGeom>
              <a:rect b="b" l="l" r="r" t="t"/>
              <a:pathLst>
                <a:path extrusionOk="0" fill="none" h="12939" w="29334">
                  <a:moveTo>
                    <a:pt x="14611" y="1"/>
                  </a:moveTo>
                  <a:lnTo>
                    <a:pt x="0" y="8440"/>
                  </a:lnTo>
                  <a:lnTo>
                    <a:pt x="7807" y="12939"/>
                  </a:lnTo>
                  <a:lnTo>
                    <a:pt x="21638" y="12939"/>
                  </a:lnTo>
                  <a:lnTo>
                    <a:pt x="29334" y="8477"/>
                  </a:lnTo>
                  <a:lnTo>
                    <a:pt x="1461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3" name="Google Shape;4183;p26"/>
            <p:cNvSpPr/>
            <p:nvPr/>
          </p:nvSpPr>
          <p:spPr>
            <a:xfrm>
              <a:off x="2921425" y="4537450"/>
              <a:ext cx="733375" cy="322550"/>
            </a:xfrm>
            <a:custGeom>
              <a:rect b="b" l="l" r="r" t="t"/>
              <a:pathLst>
                <a:path extrusionOk="0" fill="none" h="12902" w="29335">
                  <a:moveTo>
                    <a:pt x="14612" y="1"/>
                  </a:moveTo>
                  <a:lnTo>
                    <a:pt x="1" y="8440"/>
                  </a:lnTo>
                  <a:lnTo>
                    <a:pt x="7697" y="12902"/>
                  </a:lnTo>
                  <a:lnTo>
                    <a:pt x="21713" y="12902"/>
                  </a:lnTo>
                  <a:lnTo>
                    <a:pt x="29334" y="8515"/>
                  </a:lnTo>
                  <a:lnTo>
                    <a:pt x="1461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4" name="Google Shape;4184;p26"/>
            <p:cNvSpPr/>
            <p:nvPr/>
          </p:nvSpPr>
          <p:spPr>
            <a:xfrm>
              <a:off x="2729050" y="4756800"/>
              <a:ext cx="356925" cy="103200"/>
            </a:xfrm>
            <a:custGeom>
              <a:rect b="b" l="l" r="r" t="t"/>
              <a:pathLst>
                <a:path extrusionOk="0" fill="none" h="4128" w="14277">
                  <a:moveTo>
                    <a:pt x="0" y="4128"/>
                  </a:moveTo>
                  <a:lnTo>
                    <a:pt x="14276" y="4128"/>
                  </a:lnTo>
                  <a:lnTo>
                    <a:pt x="7138" y="1"/>
                  </a:lnTo>
                  <a:lnTo>
                    <a:pt x="0" y="412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5" name="Google Shape;4185;p26"/>
            <p:cNvSpPr/>
            <p:nvPr/>
          </p:nvSpPr>
          <p:spPr>
            <a:xfrm>
              <a:off x="4431800" y="2343975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0" y="8440"/>
                  </a:moveTo>
                  <a:lnTo>
                    <a:pt x="14685" y="16916"/>
                  </a:lnTo>
                  <a:lnTo>
                    <a:pt x="29334" y="8477"/>
                  </a:lnTo>
                  <a:lnTo>
                    <a:pt x="14611" y="0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6" name="Google Shape;4186;p26"/>
            <p:cNvSpPr/>
            <p:nvPr/>
          </p:nvSpPr>
          <p:spPr>
            <a:xfrm>
              <a:off x="3670575" y="234210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0" y="8440"/>
                  </a:moveTo>
                  <a:lnTo>
                    <a:pt x="14723" y="16954"/>
                  </a:lnTo>
                  <a:lnTo>
                    <a:pt x="29334" y="8515"/>
                  </a:lnTo>
                  <a:lnTo>
                    <a:pt x="14611" y="1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7" name="Google Shape;4187;p26"/>
            <p:cNvSpPr/>
            <p:nvPr/>
          </p:nvSpPr>
          <p:spPr>
            <a:xfrm>
              <a:off x="2148125" y="2339325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1" y="8440"/>
                  </a:moveTo>
                  <a:lnTo>
                    <a:pt x="14723" y="16953"/>
                  </a:lnTo>
                  <a:lnTo>
                    <a:pt x="29334" y="8514"/>
                  </a:lnTo>
                  <a:lnTo>
                    <a:pt x="14612" y="0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8" name="Google Shape;4188;p26"/>
            <p:cNvSpPr/>
            <p:nvPr/>
          </p:nvSpPr>
          <p:spPr>
            <a:xfrm>
              <a:off x="2530125" y="2559600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1" y="8440"/>
                  </a:moveTo>
                  <a:lnTo>
                    <a:pt x="14723" y="16954"/>
                  </a:lnTo>
                  <a:lnTo>
                    <a:pt x="29334" y="8514"/>
                  </a:lnTo>
                  <a:lnTo>
                    <a:pt x="14612" y="1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9" name="Google Shape;4189;p26"/>
            <p:cNvSpPr/>
            <p:nvPr/>
          </p:nvSpPr>
          <p:spPr>
            <a:xfrm>
              <a:off x="3291350" y="2561450"/>
              <a:ext cx="733375" cy="422925"/>
            </a:xfrm>
            <a:custGeom>
              <a:rect b="b" l="l" r="r" t="t"/>
              <a:pathLst>
                <a:path extrusionOk="0" fill="none" h="16917" w="29335">
                  <a:moveTo>
                    <a:pt x="1" y="8440"/>
                  </a:moveTo>
                  <a:lnTo>
                    <a:pt x="14686" y="16917"/>
                  </a:lnTo>
                  <a:lnTo>
                    <a:pt x="29334" y="8477"/>
                  </a:lnTo>
                  <a:lnTo>
                    <a:pt x="14612" y="1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0" name="Google Shape;4190;p26"/>
            <p:cNvSpPr/>
            <p:nvPr/>
          </p:nvSpPr>
          <p:spPr>
            <a:xfrm>
              <a:off x="2909350" y="2341175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1" y="8440"/>
                  </a:moveTo>
                  <a:lnTo>
                    <a:pt x="14723" y="16917"/>
                  </a:lnTo>
                  <a:lnTo>
                    <a:pt x="29334" y="8477"/>
                  </a:lnTo>
                  <a:lnTo>
                    <a:pt x="14611" y="1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1" name="Google Shape;4191;p26"/>
            <p:cNvSpPr/>
            <p:nvPr/>
          </p:nvSpPr>
          <p:spPr>
            <a:xfrm>
              <a:off x="1768925" y="2558675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0" y="8440"/>
                  </a:moveTo>
                  <a:lnTo>
                    <a:pt x="14723" y="16916"/>
                  </a:lnTo>
                  <a:lnTo>
                    <a:pt x="29334" y="8477"/>
                  </a:lnTo>
                  <a:lnTo>
                    <a:pt x="14611" y="0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2" name="Google Shape;4192;p26"/>
            <p:cNvSpPr/>
            <p:nvPr/>
          </p:nvSpPr>
          <p:spPr>
            <a:xfrm>
              <a:off x="1773575" y="343700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29333" y="8514"/>
                  </a:moveTo>
                  <a:lnTo>
                    <a:pt x="14611" y="0"/>
                  </a:lnTo>
                  <a:lnTo>
                    <a:pt x="0" y="8440"/>
                  </a:lnTo>
                  <a:lnTo>
                    <a:pt x="14723" y="16953"/>
                  </a:lnTo>
                  <a:lnTo>
                    <a:pt x="29333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3" name="Google Shape;4193;p26"/>
            <p:cNvSpPr/>
            <p:nvPr/>
          </p:nvSpPr>
          <p:spPr>
            <a:xfrm>
              <a:off x="1391550" y="3216725"/>
              <a:ext cx="734300" cy="423850"/>
            </a:xfrm>
            <a:custGeom>
              <a:rect b="b" l="l" r="r" t="t"/>
              <a:pathLst>
                <a:path extrusionOk="0" fill="none" h="16954" w="29372">
                  <a:moveTo>
                    <a:pt x="29371" y="8514"/>
                  </a:moveTo>
                  <a:lnTo>
                    <a:pt x="14649" y="0"/>
                  </a:lnTo>
                  <a:lnTo>
                    <a:pt x="1" y="8440"/>
                  </a:lnTo>
                  <a:lnTo>
                    <a:pt x="14723" y="16953"/>
                  </a:lnTo>
                  <a:lnTo>
                    <a:pt x="29371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4" name="Google Shape;4194;p26"/>
            <p:cNvSpPr/>
            <p:nvPr/>
          </p:nvSpPr>
          <p:spPr>
            <a:xfrm>
              <a:off x="1386900" y="2338400"/>
              <a:ext cx="733375" cy="422925"/>
            </a:xfrm>
            <a:custGeom>
              <a:rect b="b" l="l" r="r" t="t"/>
              <a:pathLst>
                <a:path extrusionOk="0" fill="none" h="16917" w="29335">
                  <a:moveTo>
                    <a:pt x="1" y="8440"/>
                  </a:moveTo>
                  <a:lnTo>
                    <a:pt x="14723" y="16916"/>
                  </a:lnTo>
                  <a:lnTo>
                    <a:pt x="29334" y="8477"/>
                  </a:lnTo>
                  <a:lnTo>
                    <a:pt x="14649" y="0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5" name="Google Shape;4195;p26"/>
            <p:cNvSpPr/>
            <p:nvPr/>
          </p:nvSpPr>
          <p:spPr>
            <a:xfrm>
              <a:off x="1389700" y="277710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14723" y="16953"/>
                  </a:moveTo>
                  <a:lnTo>
                    <a:pt x="29334" y="8514"/>
                  </a:lnTo>
                  <a:lnTo>
                    <a:pt x="14611" y="0"/>
                  </a:lnTo>
                  <a:lnTo>
                    <a:pt x="1" y="8439"/>
                  </a:lnTo>
                  <a:lnTo>
                    <a:pt x="14723" y="1695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6" name="Google Shape;4196;p26"/>
            <p:cNvSpPr/>
            <p:nvPr/>
          </p:nvSpPr>
          <p:spPr>
            <a:xfrm>
              <a:off x="4054425" y="3002025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29334" y="8514"/>
                  </a:moveTo>
                  <a:lnTo>
                    <a:pt x="14612" y="0"/>
                  </a:lnTo>
                  <a:lnTo>
                    <a:pt x="1" y="8440"/>
                  </a:lnTo>
                  <a:lnTo>
                    <a:pt x="14723" y="16953"/>
                  </a:lnTo>
                  <a:lnTo>
                    <a:pt x="29334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7" name="Google Shape;4197;p26"/>
            <p:cNvSpPr/>
            <p:nvPr/>
          </p:nvSpPr>
          <p:spPr>
            <a:xfrm>
              <a:off x="4815650" y="3002950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29334" y="8514"/>
                  </a:moveTo>
                  <a:lnTo>
                    <a:pt x="14612" y="0"/>
                  </a:lnTo>
                  <a:lnTo>
                    <a:pt x="1" y="8477"/>
                  </a:lnTo>
                  <a:lnTo>
                    <a:pt x="14723" y="16953"/>
                  </a:lnTo>
                  <a:lnTo>
                    <a:pt x="29334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8" name="Google Shape;4198;p26"/>
            <p:cNvSpPr/>
            <p:nvPr/>
          </p:nvSpPr>
          <p:spPr>
            <a:xfrm>
              <a:off x="3293225" y="300015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29333" y="8515"/>
                  </a:moveTo>
                  <a:lnTo>
                    <a:pt x="14611" y="1"/>
                  </a:lnTo>
                  <a:lnTo>
                    <a:pt x="0" y="8477"/>
                  </a:lnTo>
                  <a:lnTo>
                    <a:pt x="14723" y="16954"/>
                  </a:lnTo>
                  <a:lnTo>
                    <a:pt x="29333" y="851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9" name="Google Shape;4199;p26"/>
            <p:cNvSpPr/>
            <p:nvPr/>
          </p:nvSpPr>
          <p:spPr>
            <a:xfrm>
              <a:off x="4433650" y="2782675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29334" y="8514"/>
                  </a:moveTo>
                  <a:lnTo>
                    <a:pt x="14611" y="0"/>
                  </a:lnTo>
                  <a:lnTo>
                    <a:pt x="0" y="8440"/>
                  </a:lnTo>
                  <a:lnTo>
                    <a:pt x="14723" y="16953"/>
                  </a:lnTo>
                  <a:lnTo>
                    <a:pt x="29334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0" name="Google Shape;4200;p26"/>
            <p:cNvSpPr/>
            <p:nvPr/>
          </p:nvSpPr>
          <p:spPr>
            <a:xfrm>
              <a:off x="3672425" y="2781750"/>
              <a:ext cx="733375" cy="422900"/>
            </a:xfrm>
            <a:custGeom>
              <a:rect b="b" l="l" r="r" t="t"/>
              <a:pathLst>
                <a:path extrusionOk="0" fill="none" h="16916" w="29335">
                  <a:moveTo>
                    <a:pt x="29334" y="8477"/>
                  </a:moveTo>
                  <a:lnTo>
                    <a:pt x="14649" y="0"/>
                  </a:lnTo>
                  <a:lnTo>
                    <a:pt x="1" y="8439"/>
                  </a:lnTo>
                  <a:lnTo>
                    <a:pt x="14723" y="16916"/>
                  </a:lnTo>
                  <a:lnTo>
                    <a:pt x="29334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1" name="Google Shape;4201;p26"/>
            <p:cNvSpPr/>
            <p:nvPr/>
          </p:nvSpPr>
          <p:spPr>
            <a:xfrm>
              <a:off x="5192075" y="2344900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29334" y="8514"/>
                  </a:moveTo>
                  <a:lnTo>
                    <a:pt x="14649" y="0"/>
                  </a:lnTo>
                  <a:lnTo>
                    <a:pt x="1" y="8440"/>
                  </a:lnTo>
                  <a:lnTo>
                    <a:pt x="14723" y="16954"/>
                  </a:lnTo>
                  <a:lnTo>
                    <a:pt x="29334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2" name="Google Shape;4202;p26"/>
            <p:cNvSpPr/>
            <p:nvPr/>
          </p:nvSpPr>
          <p:spPr>
            <a:xfrm>
              <a:off x="2152775" y="3218575"/>
              <a:ext cx="733375" cy="422925"/>
            </a:xfrm>
            <a:custGeom>
              <a:rect b="b" l="l" r="r" t="t"/>
              <a:pathLst>
                <a:path extrusionOk="0" fill="none" h="16917" w="29335">
                  <a:moveTo>
                    <a:pt x="29334" y="8477"/>
                  </a:moveTo>
                  <a:lnTo>
                    <a:pt x="14649" y="1"/>
                  </a:lnTo>
                  <a:lnTo>
                    <a:pt x="1" y="8440"/>
                  </a:lnTo>
                  <a:lnTo>
                    <a:pt x="14723" y="16917"/>
                  </a:lnTo>
                  <a:lnTo>
                    <a:pt x="29334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3" name="Google Shape;4203;p26"/>
            <p:cNvSpPr/>
            <p:nvPr/>
          </p:nvSpPr>
          <p:spPr>
            <a:xfrm>
              <a:off x="4812875" y="2564250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0" y="8440"/>
                  </a:moveTo>
                  <a:lnTo>
                    <a:pt x="14723" y="16916"/>
                  </a:lnTo>
                  <a:lnTo>
                    <a:pt x="29333" y="8477"/>
                  </a:lnTo>
                  <a:lnTo>
                    <a:pt x="14611" y="0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4" name="Google Shape;4204;p26"/>
            <p:cNvSpPr/>
            <p:nvPr/>
          </p:nvSpPr>
          <p:spPr>
            <a:xfrm>
              <a:off x="4051650" y="2562400"/>
              <a:ext cx="734275" cy="423850"/>
            </a:xfrm>
            <a:custGeom>
              <a:rect b="b" l="l" r="r" t="t"/>
              <a:pathLst>
                <a:path extrusionOk="0" fill="none" h="16954" w="29371">
                  <a:moveTo>
                    <a:pt x="0" y="8439"/>
                  </a:moveTo>
                  <a:lnTo>
                    <a:pt x="14723" y="16953"/>
                  </a:lnTo>
                  <a:lnTo>
                    <a:pt x="29371" y="8514"/>
                  </a:lnTo>
                  <a:lnTo>
                    <a:pt x="14648" y="0"/>
                  </a:lnTo>
                  <a:lnTo>
                    <a:pt x="0" y="843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5" name="Google Shape;4205;p26"/>
            <p:cNvSpPr/>
            <p:nvPr/>
          </p:nvSpPr>
          <p:spPr>
            <a:xfrm>
              <a:off x="5194875" y="2784525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29334" y="8477"/>
                  </a:moveTo>
                  <a:lnTo>
                    <a:pt x="14611" y="1"/>
                  </a:lnTo>
                  <a:lnTo>
                    <a:pt x="0" y="8440"/>
                  </a:lnTo>
                  <a:lnTo>
                    <a:pt x="14723" y="16916"/>
                  </a:lnTo>
                  <a:lnTo>
                    <a:pt x="29334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6" name="Google Shape;4206;p26"/>
            <p:cNvSpPr/>
            <p:nvPr/>
          </p:nvSpPr>
          <p:spPr>
            <a:xfrm>
              <a:off x="5204150" y="4542100"/>
              <a:ext cx="733375" cy="317900"/>
            </a:xfrm>
            <a:custGeom>
              <a:rect b="b" l="l" r="r" t="t"/>
              <a:pathLst>
                <a:path extrusionOk="0" fill="none" h="12716" w="29335">
                  <a:moveTo>
                    <a:pt x="14612" y="1"/>
                  </a:moveTo>
                  <a:lnTo>
                    <a:pt x="1" y="8440"/>
                  </a:lnTo>
                  <a:lnTo>
                    <a:pt x="7437" y="12716"/>
                  </a:lnTo>
                  <a:lnTo>
                    <a:pt x="22010" y="12716"/>
                  </a:lnTo>
                  <a:lnTo>
                    <a:pt x="29334" y="8477"/>
                  </a:lnTo>
                  <a:lnTo>
                    <a:pt x="1461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7" name="Google Shape;4207;p26"/>
            <p:cNvSpPr/>
            <p:nvPr/>
          </p:nvSpPr>
          <p:spPr>
            <a:xfrm>
              <a:off x="4806350" y="1246300"/>
              <a:ext cx="733375" cy="422925"/>
            </a:xfrm>
            <a:custGeom>
              <a:rect b="b" l="l" r="r" t="t"/>
              <a:pathLst>
                <a:path extrusionOk="0" fill="none" h="16917" w="29335">
                  <a:moveTo>
                    <a:pt x="14686" y="16916"/>
                  </a:moveTo>
                  <a:lnTo>
                    <a:pt x="29334" y="8477"/>
                  </a:lnTo>
                  <a:lnTo>
                    <a:pt x="14612" y="0"/>
                  </a:lnTo>
                  <a:lnTo>
                    <a:pt x="1" y="8440"/>
                  </a:lnTo>
                  <a:lnTo>
                    <a:pt x="14686" y="1691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8" name="Google Shape;4208;p26"/>
            <p:cNvSpPr/>
            <p:nvPr/>
          </p:nvSpPr>
          <p:spPr>
            <a:xfrm>
              <a:off x="5185575" y="102695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29334" y="8477"/>
                  </a:moveTo>
                  <a:lnTo>
                    <a:pt x="14611" y="0"/>
                  </a:lnTo>
                  <a:lnTo>
                    <a:pt x="0" y="8440"/>
                  </a:lnTo>
                  <a:lnTo>
                    <a:pt x="14686" y="16953"/>
                  </a:lnTo>
                  <a:lnTo>
                    <a:pt x="29334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9" name="Google Shape;4209;p26"/>
            <p:cNvSpPr/>
            <p:nvPr/>
          </p:nvSpPr>
          <p:spPr>
            <a:xfrm>
              <a:off x="5945875" y="1027875"/>
              <a:ext cx="734275" cy="423850"/>
            </a:xfrm>
            <a:custGeom>
              <a:rect b="b" l="l" r="r" t="t"/>
              <a:pathLst>
                <a:path extrusionOk="0" fill="none" h="16954" w="29371">
                  <a:moveTo>
                    <a:pt x="29371" y="8514"/>
                  </a:moveTo>
                  <a:lnTo>
                    <a:pt x="14648" y="0"/>
                  </a:lnTo>
                  <a:lnTo>
                    <a:pt x="0" y="8440"/>
                  </a:lnTo>
                  <a:lnTo>
                    <a:pt x="14723" y="16954"/>
                  </a:lnTo>
                  <a:lnTo>
                    <a:pt x="29371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0" name="Google Shape;4210;p26"/>
            <p:cNvSpPr/>
            <p:nvPr/>
          </p:nvSpPr>
          <p:spPr>
            <a:xfrm>
              <a:off x="4424350" y="1025075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29334" y="8515"/>
                  </a:moveTo>
                  <a:lnTo>
                    <a:pt x="14612" y="1"/>
                  </a:lnTo>
                  <a:lnTo>
                    <a:pt x="1" y="8440"/>
                  </a:lnTo>
                  <a:lnTo>
                    <a:pt x="14723" y="16954"/>
                  </a:lnTo>
                  <a:lnTo>
                    <a:pt x="29334" y="851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1" name="Google Shape;4211;p26"/>
            <p:cNvSpPr/>
            <p:nvPr/>
          </p:nvSpPr>
          <p:spPr>
            <a:xfrm>
              <a:off x="5566650" y="1247225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14723" y="16953"/>
                  </a:moveTo>
                  <a:lnTo>
                    <a:pt x="29334" y="8514"/>
                  </a:lnTo>
                  <a:lnTo>
                    <a:pt x="14649" y="0"/>
                  </a:lnTo>
                  <a:lnTo>
                    <a:pt x="0" y="8440"/>
                  </a:lnTo>
                  <a:lnTo>
                    <a:pt x="14723" y="1695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2" name="Google Shape;4212;p26"/>
            <p:cNvSpPr/>
            <p:nvPr/>
          </p:nvSpPr>
          <p:spPr>
            <a:xfrm>
              <a:off x="3283925" y="1243500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14723" y="16917"/>
                  </a:moveTo>
                  <a:lnTo>
                    <a:pt x="29334" y="8477"/>
                  </a:lnTo>
                  <a:lnTo>
                    <a:pt x="14611" y="1"/>
                  </a:lnTo>
                  <a:lnTo>
                    <a:pt x="0" y="8440"/>
                  </a:lnTo>
                  <a:lnTo>
                    <a:pt x="14723" y="1691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3" name="Google Shape;4213;p26"/>
            <p:cNvSpPr/>
            <p:nvPr/>
          </p:nvSpPr>
          <p:spPr>
            <a:xfrm>
              <a:off x="3663125" y="1024150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29334" y="8477"/>
                  </a:moveTo>
                  <a:lnTo>
                    <a:pt x="14612" y="1"/>
                  </a:lnTo>
                  <a:lnTo>
                    <a:pt x="1" y="8440"/>
                  </a:lnTo>
                  <a:lnTo>
                    <a:pt x="14723" y="16954"/>
                  </a:lnTo>
                  <a:lnTo>
                    <a:pt x="29334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4" name="Google Shape;4214;p26"/>
            <p:cNvSpPr/>
            <p:nvPr/>
          </p:nvSpPr>
          <p:spPr>
            <a:xfrm>
              <a:off x="4045150" y="1244425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14723" y="16954"/>
                  </a:moveTo>
                  <a:lnTo>
                    <a:pt x="29333" y="8515"/>
                  </a:lnTo>
                  <a:lnTo>
                    <a:pt x="14611" y="1"/>
                  </a:lnTo>
                  <a:lnTo>
                    <a:pt x="0" y="8440"/>
                  </a:lnTo>
                  <a:lnTo>
                    <a:pt x="14723" y="1695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5" name="Google Shape;4215;p26"/>
            <p:cNvSpPr/>
            <p:nvPr/>
          </p:nvSpPr>
          <p:spPr>
            <a:xfrm>
              <a:off x="6341800" y="3885000"/>
              <a:ext cx="734300" cy="422925"/>
            </a:xfrm>
            <a:custGeom>
              <a:rect b="b" l="l" r="r" t="t"/>
              <a:pathLst>
                <a:path extrusionOk="0" fill="none" h="16917" w="29372">
                  <a:moveTo>
                    <a:pt x="1" y="8439"/>
                  </a:moveTo>
                  <a:lnTo>
                    <a:pt x="14723" y="16916"/>
                  </a:lnTo>
                  <a:lnTo>
                    <a:pt x="29371" y="8477"/>
                  </a:lnTo>
                  <a:lnTo>
                    <a:pt x="14649" y="0"/>
                  </a:lnTo>
                  <a:lnTo>
                    <a:pt x="1" y="843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6" name="Google Shape;4216;p26"/>
            <p:cNvSpPr/>
            <p:nvPr/>
          </p:nvSpPr>
          <p:spPr>
            <a:xfrm>
              <a:off x="6339950" y="3445350"/>
              <a:ext cx="733350" cy="423875"/>
            </a:xfrm>
            <a:custGeom>
              <a:rect b="b" l="l" r="r" t="t"/>
              <a:pathLst>
                <a:path extrusionOk="0" fill="none" h="16955" w="29334">
                  <a:moveTo>
                    <a:pt x="0" y="8440"/>
                  </a:moveTo>
                  <a:lnTo>
                    <a:pt x="14723" y="16954"/>
                  </a:lnTo>
                  <a:lnTo>
                    <a:pt x="29334" y="8515"/>
                  </a:lnTo>
                  <a:lnTo>
                    <a:pt x="14611" y="1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7" name="Google Shape;4217;p26"/>
            <p:cNvSpPr/>
            <p:nvPr/>
          </p:nvSpPr>
          <p:spPr>
            <a:xfrm>
              <a:off x="6337150" y="3005725"/>
              <a:ext cx="734300" cy="423850"/>
            </a:xfrm>
            <a:custGeom>
              <a:rect b="b" l="l" r="r" t="t"/>
              <a:pathLst>
                <a:path extrusionOk="0" fill="none" h="16954" w="29372">
                  <a:moveTo>
                    <a:pt x="1" y="8440"/>
                  </a:moveTo>
                  <a:lnTo>
                    <a:pt x="14723" y="16954"/>
                  </a:lnTo>
                  <a:lnTo>
                    <a:pt x="29372" y="8515"/>
                  </a:lnTo>
                  <a:lnTo>
                    <a:pt x="14649" y="1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8" name="Google Shape;4218;p26"/>
            <p:cNvSpPr/>
            <p:nvPr/>
          </p:nvSpPr>
          <p:spPr>
            <a:xfrm>
              <a:off x="2901925" y="102230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29334" y="8514"/>
                  </a:moveTo>
                  <a:lnTo>
                    <a:pt x="14648" y="0"/>
                  </a:lnTo>
                  <a:lnTo>
                    <a:pt x="0" y="8477"/>
                  </a:lnTo>
                  <a:lnTo>
                    <a:pt x="14723" y="16953"/>
                  </a:lnTo>
                  <a:lnTo>
                    <a:pt x="29334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9" name="Google Shape;4219;p26"/>
            <p:cNvSpPr/>
            <p:nvPr/>
          </p:nvSpPr>
          <p:spPr>
            <a:xfrm>
              <a:off x="6332525" y="212740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0" y="8440"/>
                  </a:moveTo>
                  <a:lnTo>
                    <a:pt x="14723" y="16954"/>
                  </a:lnTo>
                  <a:lnTo>
                    <a:pt x="29334" y="8477"/>
                  </a:lnTo>
                  <a:lnTo>
                    <a:pt x="14648" y="1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0" name="Google Shape;4220;p26"/>
            <p:cNvSpPr/>
            <p:nvPr/>
          </p:nvSpPr>
          <p:spPr>
            <a:xfrm>
              <a:off x="6330650" y="1687775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1" y="8440"/>
                  </a:moveTo>
                  <a:lnTo>
                    <a:pt x="14723" y="16954"/>
                  </a:lnTo>
                  <a:lnTo>
                    <a:pt x="29334" y="8514"/>
                  </a:lnTo>
                  <a:lnTo>
                    <a:pt x="14612" y="1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1" name="Google Shape;4221;p26"/>
            <p:cNvSpPr/>
            <p:nvPr/>
          </p:nvSpPr>
          <p:spPr>
            <a:xfrm>
              <a:off x="6327875" y="124815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14723" y="16954"/>
                  </a:moveTo>
                  <a:lnTo>
                    <a:pt x="29334" y="8514"/>
                  </a:lnTo>
                  <a:lnTo>
                    <a:pt x="14611" y="1"/>
                  </a:lnTo>
                  <a:lnTo>
                    <a:pt x="0" y="8477"/>
                  </a:lnTo>
                  <a:lnTo>
                    <a:pt x="14723" y="1695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2" name="Google Shape;4222;p26"/>
            <p:cNvSpPr/>
            <p:nvPr/>
          </p:nvSpPr>
          <p:spPr>
            <a:xfrm>
              <a:off x="6335300" y="2567025"/>
              <a:ext cx="733375" cy="422925"/>
            </a:xfrm>
            <a:custGeom>
              <a:rect b="b" l="l" r="r" t="t"/>
              <a:pathLst>
                <a:path extrusionOk="0" fill="none" h="16917" w="29335">
                  <a:moveTo>
                    <a:pt x="1" y="8440"/>
                  </a:moveTo>
                  <a:lnTo>
                    <a:pt x="14723" y="16917"/>
                  </a:lnTo>
                  <a:lnTo>
                    <a:pt x="29334" y="8477"/>
                  </a:lnTo>
                  <a:lnTo>
                    <a:pt x="14612" y="1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3" name="Google Shape;4223;p26"/>
            <p:cNvSpPr/>
            <p:nvPr/>
          </p:nvSpPr>
          <p:spPr>
            <a:xfrm>
              <a:off x="5951450" y="1907125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14611" y="1"/>
                  </a:moveTo>
                  <a:lnTo>
                    <a:pt x="0" y="8440"/>
                  </a:lnTo>
                  <a:lnTo>
                    <a:pt x="14685" y="16917"/>
                  </a:lnTo>
                  <a:lnTo>
                    <a:pt x="29334" y="8477"/>
                  </a:lnTo>
                  <a:lnTo>
                    <a:pt x="1461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4" name="Google Shape;4224;p26"/>
            <p:cNvSpPr/>
            <p:nvPr/>
          </p:nvSpPr>
          <p:spPr>
            <a:xfrm>
              <a:off x="252050" y="3434200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29334" y="8515"/>
                  </a:moveTo>
                  <a:lnTo>
                    <a:pt x="14612" y="1"/>
                  </a:lnTo>
                  <a:lnTo>
                    <a:pt x="1" y="8440"/>
                  </a:lnTo>
                  <a:lnTo>
                    <a:pt x="14686" y="16954"/>
                  </a:lnTo>
                  <a:lnTo>
                    <a:pt x="29334" y="851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5" name="Google Shape;4225;p26"/>
            <p:cNvSpPr/>
            <p:nvPr/>
          </p:nvSpPr>
          <p:spPr>
            <a:xfrm>
              <a:off x="249275" y="2995500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29334" y="8477"/>
                  </a:moveTo>
                  <a:lnTo>
                    <a:pt x="14611" y="1"/>
                  </a:lnTo>
                  <a:lnTo>
                    <a:pt x="0" y="8440"/>
                  </a:lnTo>
                  <a:lnTo>
                    <a:pt x="14723" y="16917"/>
                  </a:lnTo>
                  <a:lnTo>
                    <a:pt x="29334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6" name="Google Shape;4226;p26"/>
            <p:cNvSpPr/>
            <p:nvPr/>
          </p:nvSpPr>
          <p:spPr>
            <a:xfrm>
              <a:off x="253925" y="3873825"/>
              <a:ext cx="733350" cy="423875"/>
            </a:xfrm>
            <a:custGeom>
              <a:rect b="b" l="l" r="r" t="t"/>
              <a:pathLst>
                <a:path extrusionOk="0" fill="none" h="16955" w="29334">
                  <a:moveTo>
                    <a:pt x="29333" y="8515"/>
                  </a:moveTo>
                  <a:lnTo>
                    <a:pt x="14611" y="1"/>
                  </a:lnTo>
                  <a:lnTo>
                    <a:pt x="0" y="8440"/>
                  </a:lnTo>
                  <a:lnTo>
                    <a:pt x="14723" y="16954"/>
                  </a:lnTo>
                  <a:lnTo>
                    <a:pt x="29333" y="851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7" name="Google Shape;4227;p26"/>
            <p:cNvSpPr/>
            <p:nvPr/>
          </p:nvSpPr>
          <p:spPr>
            <a:xfrm>
              <a:off x="246475" y="2555875"/>
              <a:ext cx="734300" cy="422925"/>
            </a:xfrm>
            <a:custGeom>
              <a:rect b="b" l="l" r="r" t="t"/>
              <a:pathLst>
                <a:path extrusionOk="0" fill="none" h="16917" w="29372">
                  <a:moveTo>
                    <a:pt x="29371" y="8477"/>
                  </a:moveTo>
                  <a:lnTo>
                    <a:pt x="14649" y="1"/>
                  </a:lnTo>
                  <a:lnTo>
                    <a:pt x="1" y="8440"/>
                  </a:lnTo>
                  <a:lnTo>
                    <a:pt x="14723" y="16917"/>
                  </a:lnTo>
                  <a:lnTo>
                    <a:pt x="29371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8" name="Google Shape;4228;p26"/>
            <p:cNvSpPr/>
            <p:nvPr/>
          </p:nvSpPr>
          <p:spPr>
            <a:xfrm>
              <a:off x="256700" y="4313475"/>
              <a:ext cx="733350" cy="422900"/>
            </a:xfrm>
            <a:custGeom>
              <a:rect b="b" l="l" r="r" t="t"/>
              <a:pathLst>
                <a:path extrusionOk="0" fill="none" h="16916" w="29334">
                  <a:moveTo>
                    <a:pt x="1" y="8439"/>
                  </a:moveTo>
                  <a:lnTo>
                    <a:pt x="14686" y="16916"/>
                  </a:lnTo>
                  <a:lnTo>
                    <a:pt x="29334" y="8477"/>
                  </a:lnTo>
                  <a:lnTo>
                    <a:pt x="14612" y="0"/>
                  </a:lnTo>
                  <a:lnTo>
                    <a:pt x="1" y="843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9" name="Google Shape;4229;p26"/>
            <p:cNvSpPr/>
            <p:nvPr/>
          </p:nvSpPr>
          <p:spPr>
            <a:xfrm>
              <a:off x="6344600" y="4324625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0" y="8440"/>
                  </a:moveTo>
                  <a:lnTo>
                    <a:pt x="14723" y="16916"/>
                  </a:lnTo>
                  <a:lnTo>
                    <a:pt x="29334" y="8477"/>
                  </a:lnTo>
                  <a:lnTo>
                    <a:pt x="14611" y="0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0" name="Google Shape;4230;p26"/>
            <p:cNvSpPr/>
            <p:nvPr/>
          </p:nvSpPr>
          <p:spPr>
            <a:xfrm>
              <a:off x="244625" y="211625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29334" y="8514"/>
                  </a:moveTo>
                  <a:lnTo>
                    <a:pt x="14611" y="1"/>
                  </a:lnTo>
                  <a:lnTo>
                    <a:pt x="0" y="8440"/>
                  </a:lnTo>
                  <a:lnTo>
                    <a:pt x="14723" y="16954"/>
                  </a:lnTo>
                  <a:lnTo>
                    <a:pt x="29334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1" name="Google Shape;4231;p26"/>
            <p:cNvSpPr/>
            <p:nvPr/>
          </p:nvSpPr>
          <p:spPr>
            <a:xfrm>
              <a:off x="1380400" y="1019500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29334" y="8515"/>
                  </a:moveTo>
                  <a:lnTo>
                    <a:pt x="14612" y="1"/>
                  </a:lnTo>
                  <a:lnTo>
                    <a:pt x="1" y="8477"/>
                  </a:lnTo>
                  <a:lnTo>
                    <a:pt x="14686" y="16954"/>
                  </a:lnTo>
                  <a:lnTo>
                    <a:pt x="29334" y="851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2" name="Google Shape;4232;p26"/>
            <p:cNvSpPr/>
            <p:nvPr/>
          </p:nvSpPr>
          <p:spPr>
            <a:xfrm>
              <a:off x="2522700" y="124165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14723" y="16953"/>
                  </a:moveTo>
                  <a:lnTo>
                    <a:pt x="29334" y="8514"/>
                  </a:lnTo>
                  <a:lnTo>
                    <a:pt x="14611" y="0"/>
                  </a:lnTo>
                  <a:lnTo>
                    <a:pt x="0" y="8440"/>
                  </a:lnTo>
                  <a:lnTo>
                    <a:pt x="14723" y="1695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3" name="Google Shape;4233;p26"/>
            <p:cNvSpPr/>
            <p:nvPr/>
          </p:nvSpPr>
          <p:spPr>
            <a:xfrm>
              <a:off x="1761475" y="1240725"/>
              <a:ext cx="733375" cy="422925"/>
            </a:xfrm>
            <a:custGeom>
              <a:rect b="b" l="l" r="r" t="t"/>
              <a:pathLst>
                <a:path extrusionOk="0" fill="none" h="16917" w="29335">
                  <a:moveTo>
                    <a:pt x="14723" y="16916"/>
                  </a:moveTo>
                  <a:lnTo>
                    <a:pt x="29334" y="8477"/>
                  </a:lnTo>
                  <a:lnTo>
                    <a:pt x="14649" y="0"/>
                  </a:lnTo>
                  <a:lnTo>
                    <a:pt x="1" y="8440"/>
                  </a:lnTo>
                  <a:lnTo>
                    <a:pt x="14723" y="1691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4" name="Google Shape;4234;p26"/>
            <p:cNvSpPr/>
            <p:nvPr/>
          </p:nvSpPr>
          <p:spPr>
            <a:xfrm>
              <a:off x="2140700" y="1021375"/>
              <a:ext cx="734275" cy="423850"/>
            </a:xfrm>
            <a:custGeom>
              <a:rect b="b" l="l" r="r" t="t"/>
              <a:pathLst>
                <a:path extrusionOk="0" fill="none" h="16954" w="29371">
                  <a:moveTo>
                    <a:pt x="29371" y="8514"/>
                  </a:moveTo>
                  <a:lnTo>
                    <a:pt x="14648" y="0"/>
                  </a:lnTo>
                  <a:lnTo>
                    <a:pt x="0" y="8440"/>
                  </a:lnTo>
                  <a:lnTo>
                    <a:pt x="14723" y="16953"/>
                  </a:lnTo>
                  <a:lnTo>
                    <a:pt x="29371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5" name="Google Shape;4235;p26"/>
            <p:cNvSpPr/>
            <p:nvPr/>
          </p:nvSpPr>
          <p:spPr>
            <a:xfrm>
              <a:off x="1001200" y="123885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14685" y="16954"/>
                  </a:moveTo>
                  <a:lnTo>
                    <a:pt x="29334" y="8515"/>
                  </a:lnTo>
                  <a:lnTo>
                    <a:pt x="14611" y="1"/>
                  </a:lnTo>
                  <a:lnTo>
                    <a:pt x="0" y="8440"/>
                  </a:lnTo>
                  <a:lnTo>
                    <a:pt x="14685" y="1695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6" name="Google Shape;4236;p26"/>
            <p:cNvSpPr/>
            <p:nvPr/>
          </p:nvSpPr>
          <p:spPr>
            <a:xfrm>
              <a:off x="241825" y="1676625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29334" y="8514"/>
                  </a:moveTo>
                  <a:lnTo>
                    <a:pt x="14649" y="1"/>
                  </a:lnTo>
                  <a:lnTo>
                    <a:pt x="1" y="8440"/>
                  </a:lnTo>
                  <a:lnTo>
                    <a:pt x="14723" y="16954"/>
                  </a:lnTo>
                  <a:lnTo>
                    <a:pt x="29334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7" name="Google Shape;4237;p26"/>
            <p:cNvSpPr/>
            <p:nvPr/>
          </p:nvSpPr>
          <p:spPr>
            <a:xfrm>
              <a:off x="621050" y="1458200"/>
              <a:ext cx="734275" cy="422925"/>
            </a:xfrm>
            <a:custGeom>
              <a:rect b="b" l="l" r="r" t="t"/>
              <a:pathLst>
                <a:path extrusionOk="0" fill="none" h="16917" w="29371">
                  <a:moveTo>
                    <a:pt x="29371" y="8477"/>
                  </a:moveTo>
                  <a:lnTo>
                    <a:pt x="14648" y="1"/>
                  </a:lnTo>
                  <a:lnTo>
                    <a:pt x="0" y="8440"/>
                  </a:lnTo>
                  <a:lnTo>
                    <a:pt x="14723" y="16917"/>
                  </a:lnTo>
                  <a:lnTo>
                    <a:pt x="29371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8" name="Google Shape;4238;p26"/>
            <p:cNvSpPr/>
            <p:nvPr/>
          </p:nvSpPr>
          <p:spPr>
            <a:xfrm>
              <a:off x="619175" y="1018575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29334" y="8514"/>
                  </a:moveTo>
                  <a:lnTo>
                    <a:pt x="14612" y="1"/>
                  </a:lnTo>
                  <a:lnTo>
                    <a:pt x="1" y="8440"/>
                  </a:lnTo>
                  <a:lnTo>
                    <a:pt x="14723" y="16954"/>
                  </a:lnTo>
                  <a:lnTo>
                    <a:pt x="29334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9" name="Google Shape;4239;p26"/>
            <p:cNvSpPr/>
            <p:nvPr/>
          </p:nvSpPr>
          <p:spPr>
            <a:xfrm>
              <a:off x="1397125" y="4095975"/>
              <a:ext cx="733375" cy="422925"/>
            </a:xfrm>
            <a:custGeom>
              <a:rect b="b" l="l" r="r" t="t"/>
              <a:pathLst>
                <a:path extrusionOk="0" fill="none" h="16917" w="29335">
                  <a:moveTo>
                    <a:pt x="14612" y="0"/>
                  </a:moveTo>
                  <a:lnTo>
                    <a:pt x="1" y="8440"/>
                  </a:lnTo>
                  <a:lnTo>
                    <a:pt x="14686" y="16916"/>
                  </a:lnTo>
                  <a:lnTo>
                    <a:pt x="29334" y="8477"/>
                  </a:lnTo>
                  <a:lnTo>
                    <a:pt x="1461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0" name="Google Shape;4240;p26"/>
            <p:cNvSpPr/>
            <p:nvPr/>
          </p:nvSpPr>
          <p:spPr>
            <a:xfrm>
              <a:off x="2143475" y="1461000"/>
              <a:ext cx="733375" cy="422925"/>
            </a:xfrm>
            <a:custGeom>
              <a:rect b="b" l="l" r="r" t="t"/>
              <a:pathLst>
                <a:path extrusionOk="0" fill="none" h="16917" w="29335">
                  <a:moveTo>
                    <a:pt x="1" y="8440"/>
                  </a:moveTo>
                  <a:lnTo>
                    <a:pt x="14723" y="16916"/>
                  </a:lnTo>
                  <a:lnTo>
                    <a:pt x="29334" y="8477"/>
                  </a:lnTo>
                  <a:lnTo>
                    <a:pt x="14612" y="0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1" name="Google Shape;4241;p26"/>
            <p:cNvSpPr/>
            <p:nvPr/>
          </p:nvSpPr>
          <p:spPr>
            <a:xfrm>
              <a:off x="1382275" y="1459125"/>
              <a:ext cx="733350" cy="423875"/>
            </a:xfrm>
            <a:custGeom>
              <a:rect b="b" l="l" r="r" t="t"/>
              <a:pathLst>
                <a:path extrusionOk="0" fill="none" h="16955" w="29334">
                  <a:moveTo>
                    <a:pt x="0" y="8440"/>
                  </a:moveTo>
                  <a:lnTo>
                    <a:pt x="14723" y="16954"/>
                  </a:lnTo>
                  <a:lnTo>
                    <a:pt x="29334" y="8515"/>
                  </a:lnTo>
                  <a:lnTo>
                    <a:pt x="14611" y="1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2" name="Google Shape;4242;p26"/>
            <p:cNvSpPr/>
            <p:nvPr/>
          </p:nvSpPr>
          <p:spPr>
            <a:xfrm>
              <a:off x="1764275" y="1679425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0" y="8439"/>
                  </a:moveTo>
                  <a:lnTo>
                    <a:pt x="14723" y="16953"/>
                  </a:lnTo>
                  <a:lnTo>
                    <a:pt x="29334" y="8514"/>
                  </a:lnTo>
                  <a:lnTo>
                    <a:pt x="14611" y="0"/>
                  </a:lnTo>
                  <a:lnTo>
                    <a:pt x="0" y="843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3" name="Google Shape;4243;p26"/>
            <p:cNvSpPr/>
            <p:nvPr/>
          </p:nvSpPr>
          <p:spPr>
            <a:xfrm>
              <a:off x="628475" y="2776150"/>
              <a:ext cx="733375" cy="423875"/>
            </a:xfrm>
            <a:custGeom>
              <a:rect b="b" l="l" r="r" t="t"/>
              <a:pathLst>
                <a:path extrusionOk="0" fill="none" h="16955" w="29335">
                  <a:moveTo>
                    <a:pt x="14723" y="16954"/>
                  </a:moveTo>
                  <a:lnTo>
                    <a:pt x="29334" y="8477"/>
                  </a:lnTo>
                  <a:lnTo>
                    <a:pt x="14612" y="1"/>
                  </a:lnTo>
                  <a:lnTo>
                    <a:pt x="1" y="8440"/>
                  </a:lnTo>
                  <a:lnTo>
                    <a:pt x="14723" y="1695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4" name="Google Shape;4244;p26"/>
            <p:cNvSpPr/>
            <p:nvPr/>
          </p:nvSpPr>
          <p:spPr>
            <a:xfrm>
              <a:off x="623825" y="1896900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1" y="8477"/>
                  </a:moveTo>
                  <a:lnTo>
                    <a:pt x="14723" y="16954"/>
                  </a:lnTo>
                  <a:lnTo>
                    <a:pt x="29334" y="8514"/>
                  </a:lnTo>
                  <a:lnTo>
                    <a:pt x="14612" y="1"/>
                  </a:lnTo>
                  <a:lnTo>
                    <a:pt x="1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5" name="Google Shape;4245;p26"/>
            <p:cNvSpPr/>
            <p:nvPr/>
          </p:nvSpPr>
          <p:spPr>
            <a:xfrm>
              <a:off x="626625" y="2336525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14686" y="16954"/>
                  </a:moveTo>
                  <a:lnTo>
                    <a:pt x="29334" y="8515"/>
                  </a:lnTo>
                  <a:lnTo>
                    <a:pt x="14611" y="1"/>
                  </a:lnTo>
                  <a:lnTo>
                    <a:pt x="0" y="8440"/>
                  </a:lnTo>
                  <a:lnTo>
                    <a:pt x="14686" y="1695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6" name="Google Shape;4246;p26"/>
            <p:cNvSpPr/>
            <p:nvPr/>
          </p:nvSpPr>
          <p:spPr>
            <a:xfrm>
              <a:off x="1003050" y="1678475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0" y="8440"/>
                  </a:moveTo>
                  <a:lnTo>
                    <a:pt x="14723" y="16917"/>
                  </a:lnTo>
                  <a:lnTo>
                    <a:pt x="29334" y="8477"/>
                  </a:lnTo>
                  <a:lnTo>
                    <a:pt x="14611" y="1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7" name="Google Shape;4247;p26"/>
            <p:cNvSpPr/>
            <p:nvPr/>
          </p:nvSpPr>
          <p:spPr>
            <a:xfrm>
              <a:off x="2904700" y="1461925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1" y="8440"/>
                  </a:moveTo>
                  <a:lnTo>
                    <a:pt x="14723" y="16954"/>
                  </a:lnTo>
                  <a:lnTo>
                    <a:pt x="29334" y="8514"/>
                  </a:lnTo>
                  <a:lnTo>
                    <a:pt x="14612" y="0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8" name="Google Shape;4248;p26"/>
            <p:cNvSpPr/>
            <p:nvPr/>
          </p:nvSpPr>
          <p:spPr>
            <a:xfrm>
              <a:off x="2525500" y="1681275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0" y="8440"/>
                  </a:moveTo>
                  <a:lnTo>
                    <a:pt x="14723" y="16916"/>
                  </a:lnTo>
                  <a:lnTo>
                    <a:pt x="29333" y="8477"/>
                  </a:lnTo>
                  <a:lnTo>
                    <a:pt x="14611" y="0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9" name="Google Shape;4249;p26"/>
            <p:cNvSpPr/>
            <p:nvPr/>
          </p:nvSpPr>
          <p:spPr>
            <a:xfrm>
              <a:off x="5187425" y="1466575"/>
              <a:ext cx="733375" cy="422925"/>
            </a:xfrm>
            <a:custGeom>
              <a:rect b="b" l="l" r="r" t="t"/>
              <a:pathLst>
                <a:path extrusionOk="0" fill="none" h="16917" w="29335">
                  <a:moveTo>
                    <a:pt x="1" y="8440"/>
                  </a:moveTo>
                  <a:lnTo>
                    <a:pt x="14723" y="16916"/>
                  </a:lnTo>
                  <a:lnTo>
                    <a:pt x="29334" y="8477"/>
                  </a:lnTo>
                  <a:lnTo>
                    <a:pt x="14612" y="0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0" name="Google Shape;4250;p26"/>
            <p:cNvSpPr/>
            <p:nvPr/>
          </p:nvSpPr>
          <p:spPr>
            <a:xfrm>
              <a:off x="5962600" y="4104350"/>
              <a:ext cx="734275" cy="422900"/>
            </a:xfrm>
            <a:custGeom>
              <a:rect b="b" l="l" r="r" t="t"/>
              <a:pathLst>
                <a:path extrusionOk="0" fill="none" h="16916" w="29371">
                  <a:moveTo>
                    <a:pt x="14648" y="0"/>
                  </a:moveTo>
                  <a:lnTo>
                    <a:pt x="0" y="8439"/>
                  </a:lnTo>
                  <a:lnTo>
                    <a:pt x="14723" y="16916"/>
                  </a:lnTo>
                  <a:lnTo>
                    <a:pt x="29371" y="8477"/>
                  </a:lnTo>
                  <a:lnTo>
                    <a:pt x="146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1" name="Google Shape;4251;p26"/>
            <p:cNvSpPr/>
            <p:nvPr/>
          </p:nvSpPr>
          <p:spPr>
            <a:xfrm>
              <a:off x="4808225" y="168500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0" y="8440"/>
                  </a:moveTo>
                  <a:lnTo>
                    <a:pt x="14723" y="16953"/>
                  </a:lnTo>
                  <a:lnTo>
                    <a:pt x="29334" y="8514"/>
                  </a:lnTo>
                  <a:lnTo>
                    <a:pt x="14611" y="0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2" name="Google Shape;4252;p26"/>
            <p:cNvSpPr/>
            <p:nvPr/>
          </p:nvSpPr>
          <p:spPr>
            <a:xfrm>
              <a:off x="4426225" y="1464725"/>
              <a:ext cx="734275" cy="423850"/>
            </a:xfrm>
            <a:custGeom>
              <a:rect b="b" l="l" r="r" t="t"/>
              <a:pathLst>
                <a:path extrusionOk="0" fill="none" h="16954" w="29371">
                  <a:moveTo>
                    <a:pt x="0" y="8439"/>
                  </a:moveTo>
                  <a:lnTo>
                    <a:pt x="14722" y="16953"/>
                  </a:lnTo>
                  <a:lnTo>
                    <a:pt x="29371" y="8514"/>
                  </a:lnTo>
                  <a:lnTo>
                    <a:pt x="14648" y="0"/>
                  </a:lnTo>
                  <a:lnTo>
                    <a:pt x="0" y="843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3" name="Google Shape;4253;p26"/>
            <p:cNvSpPr/>
            <p:nvPr/>
          </p:nvSpPr>
          <p:spPr>
            <a:xfrm>
              <a:off x="3665925" y="1463775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0" y="8440"/>
                  </a:moveTo>
                  <a:lnTo>
                    <a:pt x="14686" y="16917"/>
                  </a:lnTo>
                  <a:lnTo>
                    <a:pt x="29334" y="8477"/>
                  </a:lnTo>
                  <a:lnTo>
                    <a:pt x="14611" y="1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4" name="Google Shape;4254;p26"/>
            <p:cNvSpPr/>
            <p:nvPr/>
          </p:nvSpPr>
          <p:spPr>
            <a:xfrm>
              <a:off x="4047000" y="1684050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0" y="8440"/>
                  </a:moveTo>
                  <a:lnTo>
                    <a:pt x="14723" y="16917"/>
                  </a:lnTo>
                  <a:lnTo>
                    <a:pt x="29334" y="8478"/>
                  </a:lnTo>
                  <a:lnTo>
                    <a:pt x="14649" y="1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5" name="Google Shape;4255;p26"/>
            <p:cNvSpPr/>
            <p:nvPr/>
          </p:nvSpPr>
          <p:spPr>
            <a:xfrm>
              <a:off x="3285775" y="1682200"/>
              <a:ext cx="734300" cy="423850"/>
            </a:xfrm>
            <a:custGeom>
              <a:rect b="b" l="l" r="r" t="t"/>
              <a:pathLst>
                <a:path extrusionOk="0" fill="none" h="16954" w="29372">
                  <a:moveTo>
                    <a:pt x="1" y="8440"/>
                  </a:moveTo>
                  <a:lnTo>
                    <a:pt x="14723" y="16954"/>
                  </a:lnTo>
                  <a:lnTo>
                    <a:pt x="29371" y="8514"/>
                  </a:lnTo>
                  <a:lnTo>
                    <a:pt x="14649" y="1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6" name="Google Shape;4256;p26"/>
            <p:cNvSpPr/>
            <p:nvPr/>
          </p:nvSpPr>
          <p:spPr>
            <a:xfrm>
              <a:off x="2918650" y="4098775"/>
              <a:ext cx="733350" cy="422900"/>
            </a:xfrm>
            <a:custGeom>
              <a:rect b="b" l="l" r="r" t="t"/>
              <a:pathLst>
                <a:path extrusionOk="0" fill="none" h="16916" w="29334">
                  <a:moveTo>
                    <a:pt x="14611" y="0"/>
                  </a:moveTo>
                  <a:lnTo>
                    <a:pt x="0" y="8439"/>
                  </a:lnTo>
                  <a:lnTo>
                    <a:pt x="14723" y="16916"/>
                  </a:lnTo>
                  <a:lnTo>
                    <a:pt x="29334" y="8477"/>
                  </a:lnTo>
                  <a:lnTo>
                    <a:pt x="1461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7" name="Google Shape;4257;p26"/>
            <p:cNvSpPr/>
            <p:nvPr/>
          </p:nvSpPr>
          <p:spPr>
            <a:xfrm>
              <a:off x="4061875" y="4319975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0" y="8440"/>
                  </a:moveTo>
                  <a:lnTo>
                    <a:pt x="14723" y="16953"/>
                  </a:lnTo>
                  <a:lnTo>
                    <a:pt x="29334" y="8514"/>
                  </a:lnTo>
                  <a:lnTo>
                    <a:pt x="14611" y="0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8" name="Google Shape;4258;p26"/>
            <p:cNvSpPr/>
            <p:nvPr/>
          </p:nvSpPr>
          <p:spPr>
            <a:xfrm>
              <a:off x="3679875" y="409970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14611" y="0"/>
                  </a:moveTo>
                  <a:lnTo>
                    <a:pt x="0" y="8440"/>
                  </a:lnTo>
                  <a:lnTo>
                    <a:pt x="14723" y="16953"/>
                  </a:lnTo>
                  <a:lnTo>
                    <a:pt x="29334" y="8514"/>
                  </a:lnTo>
                  <a:lnTo>
                    <a:pt x="1461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9" name="Google Shape;4259;p26"/>
            <p:cNvSpPr/>
            <p:nvPr/>
          </p:nvSpPr>
          <p:spPr>
            <a:xfrm>
              <a:off x="4441075" y="4101550"/>
              <a:ext cx="733375" cy="422925"/>
            </a:xfrm>
            <a:custGeom>
              <a:rect b="b" l="l" r="r" t="t"/>
              <a:pathLst>
                <a:path extrusionOk="0" fill="none" h="16917" w="29335">
                  <a:moveTo>
                    <a:pt x="14612" y="1"/>
                  </a:moveTo>
                  <a:lnTo>
                    <a:pt x="1" y="8440"/>
                  </a:lnTo>
                  <a:lnTo>
                    <a:pt x="14723" y="16916"/>
                  </a:lnTo>
                  <a:lnTo>
                    <a:pt x="29334" y="8477"/>
                  </a:lnTo>
                  <a:lnTo>
                    <a:pt x="1461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0" name="Google Shape;4260;p26"/>
            <p:cNvSpPr/>
            <p:nvPr/>
          </p:nvSpPr>
          <p:spPr>
            <a:xfrm>
              <a:off x="631275" y="3215800"/>
              <a:ext cx="733350" cy="422900"/>
            </a:xfrm>
            <a:custGeom>
              <a:rect b="b" l="l" r="r" t="t"/>
              <a:pathLst>
                <a:path extrusionOk="0" fill="none" h="16916" w="29334">
                  <a:moveTo>
                    <a:pt x="14686" y="16916"/>
                  </a:moveTo>
                  <a:lnTo>
                    <a:pt x="29334" y="8477"/>
                  </a:lnTo>
                  <a:lnTo>
                    <a:pt x="14611" y="0"/>
                  </a:lnTo>
                  <a:lnTo>
                    <a:pt x="0" y="8439"/>
                  </a:lnTo>
                  <a:lnTo>
                    <a:pt x="14686" y="1691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1" name="Google Shape;4261;p26"/>
            <p:cNvSpPr/>
            <p:nvPr/>
          </p:nvSpPr>
          <p:spPr>
            <a:xfrm>
              <a:off x="4822150" y="4321825"/>
              <a:ext cx="734300" cy="422925"/>
            </a:xfrm>
            <a:custGeom>
              <a:rect b="b" l="l" r="r" t="t"/>
              <a:pathLst>
                <a:path extrusionOk="0" fill="none" h="16917" w="29372">
                  <a:moveTo>
                    <a:pt x="1" y="8440"/>
                  </a:moveTo>
                  <a:lnTo>
                    <a:pt x="14723" y="16917"/>
                  </a:lnTo>
                  <a:lnTo>
                    <a:pt x="29371" y="8477"/>
                  </a:lnTo>
                  <a:lnTo>
                    <a:pt x="14649" y="1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2" name="Google Shape;4262;p26"/>
            <p:cNvSpPr/>
            <p:nvPr/>
          </p:nvSpPr>
          <p:spPr>
            <a:xfrm>
              <a:off x="5583375" y="4322750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1" y="8440"/>
                  </a:moveTo>
                  <a:lnTo>
                    <a:pt x="14723" y="16954"/>
                  </a:lnTo>
                  <a:lnTo>
                    <a:pt x="29334" y="8515"/>
                  </a:lnTo>
                  <a:lnTo>
                    <a:pt x="14649" y="1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3" name="Google Shape;4263;p26"/>
            <p:cNvSpPr/>
            <p:nvPr/>
          </p:nvSpPr>
          <p:spPr>
            <a:xfrm>
              <a:off x="5202300" y="4102475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14612" y="1"/>
                  </a:moveTo>
                  <a:lnTo>
                    <a:pt x="1" y="8440"/>
                  </a:lnTo>
                  <a:lnTo>
                    <a:pt x="14686" y="16954"/>
                  </a:lnTo>
                  <a:lnTo>
                    <a:pt x="29334" y="8514"/>
                  </a:lnTo>
                  <a:lnTo>
                    <a:pt x="1461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4" name="Google Shape;4264;p26"/>
            <p:cNvSpPr/>
            <p:nvPr/>
          </p:nvSpPr>
          <p:spPr>
            <a:xfrm>
              <a:off x="3300650" y="4319050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0" y="8440"/>
                  </a:moveTo>
                  <a:lnTo>
                    <a:pt x="14723" y="16916"/>
                  </a:lnTo>
                  <a:lnTo>
                    <a:pt x="29334" y="8477"/>
                  </a:lnTo>
                  <a:lnTo>
                    <a:pt x="14611" y="0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5" name="Google Shape;4265;p26"/>
            <p:cNvSpPr/>
            <p:nvPr/>
          </p:nvSpPr>
          <p:spPr>
            <a:xfrm>
              <a:off x="5569425" y="1686850"/>
              <a:ext cx="733375" cy="422925"/>
            </a:xfrm>
            <a:custGeom>
              <a:rect b="b" l="l" r="r" t="t"/>
              <a:pathLst>
                <a:path extrusionOk="0" fill="none" h="16917" w="29335">
                  <a:moveTo>
                    <a:pt x="1" y="8440"/>
                  </a:moveTo>
                  <a:lnTo>
                    <a:pt x="14723" y="16916"/>
                  </a:lnTo>
                  <a:lnTo>
                    <a:pt x="29334" y="8477"/>
                  </a:lnTo>
                  <a:lnTo>
                    <a:pt x="14612" y="1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6" name="Google Shape;4266;p26"/>
            <p:cNvSpPr/>
            <p:nvPr/>
          </p:nvSpPr>
          <p:spPr>
            <a:xfrm>
              <a:off x="5948650" y="146750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14612" y="1"/>
                  </a:moveTo>
                  <a:lnTo>
                    <a:pt x="1" y="8440"/>
                  </a:lnTo>
                  <a:lnTo>
                    <a:pt x="14723" y="16954"/>
                  </a:lnTo>
                  <a:lnTo>
                    <a:pt x="29334" y="8514"/>
                  </a:lnTo>
                  <a:lnTo>
                    <a:pt x="1461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7" name="Google Shape;4267;p26"/>
            <p:cNvSpPr/>
            <p:nvPr/>
          </p:nvSpPr>
          <p:spPr>
            <a:xfrm>
              <a:off x="633125" y="3654500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14723" y="16953"/>
                  </a:moveTo>
                  <a:lnTo>
                    <a:pt x="29334" y="8514"/>
                  </a:lnTo>
                  <a:lnTo>
                    <a:pt x="14612" y="0"/>
                  </a:lnTo>
                  <a:lnTo>
                    <a:pt x="1" y="8439"/>
                  </a:lnTo>
                  <a:lnTo>
                    <a:pt x="14723" y="1695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8" name="Google Shape;4268;p26"/>
            <p:cNvSpPr/>
            <p:nvPr/>
          </p:nvSpPr>
          <p:spPr>
            <a:xfrm>
              <a:off x="1017000" y="4314400"/>
              <a:ext cx="734275" cy="423850"/>
            </a:xfrm>
            <a:custGeom>
              <a:rect b="b" l="l" r="r" t="t"/>
              <a:pathLst>
                <a:path extrusionOk="0" fill="none" h="16954" w="29371">
                  <a:moveTo>
                    <a:pt x="0" y="8440"/>
                  </a:moveTo>
                  <a:lnTo>
                    <a:pt x="14723" y="16953"/>
                  </a:lnTo>
                  <a:lnTo>
                    <a:pt x="29371" y="8514"/>
                  </a:lnTo>
                  <a:lnTo>
                    <a:pt x="14648" y="0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9" name="Google Shape;4269;p26"/>
            <p:cNvSpPr/>
            <p:nvPr/>
          </p:nvSpPr>
          <p:spPr>
            <a:xfrm>
              <a:off x="1778200" y="4316250"/>
              <a:ext cx="733375" cy="422925"/>
            </a:xfrm>
            <a:custGeom>
              <a:rect b="b" l="l" r="r" t="t"/>
              <a:pathLst>
                <a:path extrusionOk="0" fill="none" h="16917" w="29335">
                  <a:moveTo>
                    <a:pt x="1" y="8440"/>
                  </a:moveTo>
                  <a:lnTo>
                    <a:pt x="14723" y="16917"/>
                  </a:lnTo>
                  <a:lnTo>
                    <a:pt x="29334" y="8477"/>
                  </a:lnTo>
                  <a:lnTo>
                    <a:pt x="14649" y="1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0" name="Google Shape;4270;p26"/>
            <p:cNvSpPr/>
            <p:nvPr/>
          </p:nvSpPr>
          <p:spPr>
            <a:xfrm>
              <a:off x="2539425" y="4317175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1" y="8440"/>
                  </a:moveTo>
                  <a:lnTo>
                    <a:pt x="14723" y="16954"/>
                  </a:lnTo>
                  <a:lnTo>
                    <a:pt x="29334" y="8515"/>
                  </a:lnTo>
                  <a:lnTo>
                    <a:pt x="14612" y="1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1" name="Google Shape;4271;p26"/>
            <p:cNvSpPr/>
            <p:nvPr/>
          </p:nvSpPr>
          <p:spPr>
            <a:xfrm>
              <a:off x="2157425" y="4096900"/>
              <a:ext cx="734300" cy="423850"/>
            </a:xfrm>
            <a:custGeom>
              <a:rect b="b" l="l" r="r" t="t"/>
              <a:pathLst>
                <a:path extrusionOk="0" fill="none" h="16954" w="29372">
                  <a:moveTo>
                    <a:pt x="14649" y="1"/>
                  </a:moveTo>
                  <a:lnTo>
                    <a:pt x="1" y="8440"/>
                  </a:lnTo>
                  <a:lnTo>
                    <a:pt x="14723" y="16954"/>
                  </a:lnTo>
                  <a:lnTo>
                    <a:pt x="29371" y="8514"/>
                  </a:lnTo>
                  <a:lnTo>
                    <a:pt x="1464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2" name="Google Shape;4272;p26"/>
            <p:cNvSpPr/>
            <p:nvPr/>
          </p:nvSpPr>
          <p:spPr>
            <a:xfrm>
              <a:off x="241825" y="855000"/>
              <a:ext cx="262125" cy="151525"/>
            </a:xfrm>
            <a:custGeom>
              <a:rect b="b" l="l" r="r" t="t"/>
              <a:pathLst>
                <a:path extrusionOk="0" h="6061" w="10485">
                  <a:moveTo>
                    <a:pt x="9407" y="0"/>
                  </a:moveTo>
                  <a:lnTo>
                    <a:pt x="1" y="5428"/>
                  </a:lnTo>
                  <a:lnTo>
                    <a:pt x="1" y="6060"/>
                  </a:lnTo>
                  <a:lnTo>
                    <a:pt x="1048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3" name="Google Shape;4273;p26"/>
            <p:cNvSpPr/>
            <p:nvPr/>
          </p:nvSpPr>
          <p:spPr>
            <a:xfrm>
              <a:off x="7281475" y="4803275"/>
              <a:ext cx="98550" cy="56725"/>
            </a:xfrm>
            <a:custGeom>
              <a:rect b="b" l="l" r="r" t="t"/>
              <a:pathLst>
                <a:path extrusionOk="0" h="2269" w="3942">
                  <a:moveTo>
                    <a:pt x="3942" y="1"/>
                  </a:moveTo>
                  <a:lnTo>
                    <a:pt x="1" y="2269"/>
                  </a:lnTo>
                  <a:lnTo>
                    <a:pt x="1116" y="2269"/>
                  </a:lnTo>
                  <a:lnTo>
                    <a:pt x="3942" y="633"/>
                  </a:lnTo>
                  <a:lnTo>
                    <a:pt x="394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4" name="Google Shape;4274;p26"/>
            <p:cNvSpPr/>
            <p:nvPr/>
          </p:nvSpPr>
          <p:spPr>
            <a:xfrm>
              <a:off x="241825" y="855000"/>
              <a:ext cx="7138200" cy="4005000"/>
            </a:xfrm>
            <a:custGeom>
              <a:rect b="b" l="l" r="r" t="t"/>
              <a:pathLst>
                <a:path extrusionOk="0" h="160200" w="285528">
                  <a:moveTo>
                    <a:pt x="29706" y="6544"/>
                  </a:moveTo>
                  <a:lnTo>
                    <a:pt x="44428" y="15057"/>
                  </a:lnTo>
                  <a:lnTo>
                    <a:pt x="29817" y="23497"/>
                  </a:lnTo>
                  <a:lnTo>
                    <a:pt x="15095" y="14983"/>
                  </a:lnTo>
                  <a:lnTo>
                    <a:pt x="29706" y="6544"/>
                  </a:lnTo>
                  <a:close/>
                  <a:moveTo>
                    <a:pt x="60155" y="6581"/>
                  </a:moveTo>
                  <a:lnTo>
                    <a:pt x="74877" y="15095"/>
                  </a:lnTo>
                  <a:lnTo>
                    <a:pt x="60229" y="23534"/>
                  </a:lnTo>
                  <a:lnTo>
                    <a:pt x="45544" y="15057"/>
                  </a:lnTo>
                  <a:lnTo>
                    <a:pt x="60155" y="6581"/>
                  </a:lnTo>
                  <a:close/>
                  <a:moveTo>
                    <a:pt x="90603" y="6655"/>
                  </a:moveTo>
                  <a:lnTo>
                    <a:pt x="105326" y="15169"/>
                  </a:lnTo>
                  <a:lnTo>
                    <a:pt x="90678" y="23608"/>
                  </a:lnTo>
                  <a:lnTo>
                    <a:pt x="75955" y="15095"/>
                  </a:lnTo>
                  <a:lnTo>
                    <a:pt x="90603" y="6655"/>
                  </a:lnTo>
                  <a:close/>
                  <a:moveTo>
                    <a:pt x="121052" y="6692"/>
                  </a:moveTo>
                  <a:lnTo>
                    <a:pt x="135738" y="15206"/>
                  </a:lnTo>
                  <a:lnTo>
                    <a:pt x="121127" y="23645"/>
                  </a:lnTo>
                  <a:lnTo>
                    <a:pt x="106404" y="15169"/>
                  </a:lnTo>
                  <a:lnTo>
                    <a:pt x="121052" y="6692"/>
                  </a:lnTo>
                  <a:close/>
                  <a:moveTo>
                    <a:pt x="151464" y="6767"/>
                  </a:moveTo>
                  <a:lnTo>
                    <a:pt x="166186" y="15243"/>
                  </a:lnTo>
                  <a:lnTo>
                    <a:pt x="151575" y="23720"/>
                  </a:lnTo>
                  <a:lnTo>
                    <a:pt x="136853" y="15206"/>
                  </a:lnTo>
                  <a:lnTo>
                    <a:pt x="151464" y="6767"/>
                  </a:lnTo>
                  <a:close/>
                  <a:moveTo>
                    <a:pt x="181913" y="6804"/>
                  </a:moveTo>
                  <a:lnTo>
                    <a:pt x="196635" y="15318"/>
                  </a:lnTo>
                  <a:lnTo>
                    <a:pt x="182024" y="23757"/>
                  </a:lnTo>
                  <a:lnTo>
                    <a:pt x="167302" y="15243"/>
                  </a:lnTo>
                  <a:lnTo>
                    <a:pt x="181913" y="6804"/>
                  </a:lnTo>
                  <a:close/>
                  <a:moveTo>
                    <a:pt x="212361" y="6878"/>
                  </a:moveTo>
                  <a:lnTo>
                    <a:pt x="227084" y="15355"/>
                  </a:lnTo>
                  <a:lnTo>
                    <a:pt x="212436" y="23831"/>
                  </a:lnTo>
                  <a:lnTo>
                    <a:pt x="197750" y="15318"/>
                  </a:lnTo>
                  <a:lnTo>
                    <a:pt x="212361" y="6878"/>
                  </a:lnTo>
                  <a:close/>
                  <a:moveTo>
                    <a:pt x="242810" y="6915"/>
                  </a:moveTo>
                  <a:lnTo>
                    <a:pt x="257533" y="15429"/>
                  </a:lnTo>
                  <a:lnTo>
                    <a:pt x="242885" y="23869"/>
                  </a:lnTo>
                  <a:lnTo>
                    <a:pt x="228162" y="15355"/>
                  </a:lnTo>
                  <a:lnTo>
                    <a:pt x="242810" y="6915"/>
                  </a:lnTo>
                  <a:close/>
                  <a:moveTo>
                    <a:pt x="44986" y="15355"/>
                  </a:moveTo>
                  <a:lnTo>
                    <a:pt x="59709" y="23869"/>
                  </a:lnTo>
                  <a:lnTo>
                    <a:pt x="45060" y="32308"/>
                  </a:lnTo>
                  <a:lnTo>
                    <a:pt x="30375" y="23794"/>
                  </a:lnTo>
                  <a:lnTo>
                    <a:pt x="44986" y="15355"/>
                  </a:lnTo>
                  <a:close/>
                  <a:moveTo>
                    <a:pt x="75435" y="15429"/>
                  </a:moveTo>
                  <a:lnTo>
                    <a:pt x="90120" y="23906"/>
                  </a:lnTo>
                  <a:lnTo>
                    <a:pt x="75509" y="32345"/>
                  </a:lnTo>
                  <a:lnTo>
                    <a:pt x="60787" y="23869"/>
                  </a:lnTo>
                  <a:lnTo>
                    <a:pt x="75435" y="15429"/>
                  </a:lnTo>
                  <a:close/>
                  <a:moveTo>
                    <a:pt x="105846" y="15466"/>
                  </a:moveTo>
                  <a:lnTo>
                    <a:pt x="120569" y="23980"/>
                  </a:lnTo>
                  <a:lnTo>
                    <a:pt x="105958" y="32419"/>
                  </a:lnTo>
                  <a:lnTo>
                    <a:pt x="91235" y="23906"/>
                  </a:lnTo>
                  <a:lnTo>
                    <a:pt x="105846" y="15466"/>
                  </a:lnTo>
                  <a:close/>
                  <a:moveTo>
                    <a:pt x="136295" y="15541"/>
                  </a:moveTo>
                  <a:lnTo>
                    <a:pt x="151018" y="24017"/>
                  </a:lnTo>
                  <a:lnTo>
                    <a:pt x="136407" y="32457"/>
                  </a:lnTo>
                  <a:lnTo>
                    <a:pt x="121684" y="23980"/>
                  </a:lnTo>
                  <a:lnTo>
                    <a:pt x="136295" y="15541"/>
                  </a:lnTo>
                  <a:close/>
                  <a:moveTo>
                    <a:pt x="166744" y="15578"/>
                  </a:moveTo>
                  <a:lnTo>
                    <a:pt x="181466" y="24092"/>
                  </a:lnTo>
                  <a:lnTo>
                    <a:pt x="166856" y="32531"/>
                  </a:lnTo>
                  <a:lnTo>
                    <a:pt x="152133" y="24017"/>
                  </a:lnTo>
                  <a:lnTo>
                    <a:pt x="166744" y="15578"/>
                  </a:lnTo>
                  <a:close/>
                  <a:moveTo>
                    <a:pt x="197193" y="15652"/>
                  </a:moveTo>
                  <a:lnTo>
                    <a:pt x="211915" y="24129"/>
                  </a:lnTo>
                  <a:lnTo>
                    <a:pt x="197267" y="32568"/>
                  </a:lnTo>
                  <a:lnTo>
                    <a:pt x="182582" y="24092"/>
                  </a:lnTo>
                  <a:lnTo>
                    <a:pt x="197193" y="15652"/>
                  </a:lnTo>
                  <a:close/>
                  <a:moveTo>
                    <a:pt x="227642" y="15689"/>
                  </a:moveTo>
                  <a:lnTo>
                    <a:pt x="242327" y="24203"/>
                  </a:lnTo>
                  <a:lnTo>
                    <a:pt x="227716" y="32642"/>
                  </a:lnTo>
                  <a:lnTo>
                    <a:pt x="212993" y="24129"/>
                  </a:lnTo>
                  <a:lnTo>
                    <a:pt x="227642" y="15689"/>
                  </a:lnTo>
                  <a:close/>
                  <a:moveTo>
                    <a:pt x="258053" y="15727"/>
                  </a:moveTo>
                  <a:lnTo>
                    <a:pt x="272776" y="24240"/>
                  </a:lnTo>
                  <a:lnTo>
                    <a:pt x="258165" y="32680"/>
                  </a:lnTo>
                  <a:lnTo>
                    <a:pt x="243442" y="24203"/>
                  </a:lnTo>
                  <a:lnTo>
                    <a:pt x="258053" y="15727"/>
                  </a:lnTo>
                  <a:close/>
                  <a:moveTo>
                    <a:pt x="29817" y="24129"/>
                  </a:moveTo>
                  <a:lnTo>
                    <a:pt x="44540" y="32605"/>
                  </a:lnTo>
                  <a:lnTo>
                    <a:pt x="29892" y="41045"/>
                  </a:lnTo>
                  <a:lnTo>
                    <a:pt x="15169" y="32568"/>
                  </a:lnTo>
                  <a:lnTo>
                    <a:pt x="29817" y="24129"/>
                  </a:lnTo>
                  <a:close/>
                  <a:moveTo>
                    <a:pt x="60229" y="24166"/>
                  </a:moveTo>
                  <a:lnTo>
                    <a:pt x="74952" y="32680"/>
                  </a:lnTo>
                  <a:lnTo>
                    <a:pt x="60341" y="41119"/>
                  </a:lnTo>
                  <a:lnTo>
                    <a:pt x="45618" y="32605"/>
                  </a:lnTo>
                  <a:lnTo>
                    <a:pt x="60229" y="24166"/>
                  </a:lnTo>
                  <a:close/>
                  <a:moveTo>
                    <a:pt x="90678" y="24240"/>
                  </a:moveTo>
                  <a:lnTo>
                    <a:pt x="105400" y="32717"/>
                  </a:lnTo>
                  <a:lnTo>
                    <a:pt x="90789" y="41156"/>
                  </a:lnTo>
                  <a:lnTo>
                    <a:pt x="76067" y="32680"/>
                  </a:lnTo>
                  <a:lnTo>
                    <a:pt x="90678" y="24240"/>
                  </a:lnTo>
                  <a:close/>
                  <a:moveTo>
                    <a:pt x="121127" y="24277"/>
                  </a:moveTo>
                  <a:lnTo>
                    <a:pt x="135849" y="32791"/>
                  </a:lnTo>
                  <a:lnTo>
                    <a:pt x="121238" y="41231"/>
                  </a:lnTo>
                  <a:lnTo>
                    <a:pt x="106516" y="32717"/>
                  </a:lnTo>
                  <a:lnTo>
                    <a:pt x="121127" y="24277"/>
                  </a:lnTo>
                  <a:close/>
                  <a:moveTo>
                    <a:pt x="151575" y="24352"/>
                  </a:moveTo>
                  <a:lnTo>
                    <a:pt x="166298" y="32828"/>
                  </a:lnTo>
                  <a:lnTo>
                    <a:pt x="151650" y="41268"/>
                  </a:lnTo>
                  <a:lnTo>
                    <a:pt x="136964" y="32791"/>
                  </a:lnTo>
                  <a:lnTo>
                    <a:pt x="151575" y="24352"/>
                  </a:lnTo>
                  <a:close/>
                  <a:moveTo>
                    <a:pt x="182024" y="24389"/>
                  </a:moveTo>
                  <a:lnTo>
                    <a:pt x="196747" y="32903"/>
                  </a:lnTo>
                  <a:lnTo>
                    <a:pt x="182098" y="41342"/>
                  </a:lnTo>
                  <a:lnTo>
                    <a:pt x="167376" y="32828"/>
                  </a:lnTo>
                  <a:lnTo>
                    <a:pt x="182024" y="24389"/>
                  </a:lnTo>
                  <a:close/>
                  <a:moveTo>
                    <a:pt x="212436" y="24463"/>
                  </a:moveTo>
                  <a:lnTo>
                    <a:pt x="227158" y="32940"/>
                  </a:lnTo>
                  <a:lnTo>
                    <a:pt x="212547" y="41379"/>
                  </a:lnTo>
                  <a:lnTo>
                    <a:pt x="197825" y="32903"/>
                  </a:lnTo>
                  <a:lnTo>
                    <a:pt x="212436" y="24463"/>
                  </a:lnTo>
                  <a:close/>
                  <a:moveTo>
                    <a:pt x="242885" y="24501"/>
                  </a:moveTo>
                  <a:lnTo>
                    <a:pt x="257607" y="33014"/>
                  </a:lnTo>
                  <a:lnTo>
                    <a:pt x="242996" y="41454"/>
                  </a:lnTo>
                  <a:lnTo>
                    <a:pt x="228274" y="32940"/>
                  </a:lnTo>
                  <a:lnTo>
                    <a:pt x="242885" y="24501"/>
                  </a:lnTo>
                  <a:close/>
                  <a:moveTo>
                    <a:pt x="45060" y="32940"/>
                  </a:moveTo>
                  <a:lnTo>
                    <a:pt x="59783" y="41416"/>
                  </a:lnTo>
                  <a:lnTo>
                    <a:pt x="45172" y="49856"/>
                  </a:lnTo>
                  <a:lnTo>
                    <a:pt x="30449" y="41379"/>
                  </a:lnTo>
                  <a:lnTo>
                    <a:pt x="45060" y="32940"/>
                  </a:lnTo>
                  <a:close/>
                  <a:moveTo>
                    <a:pt x="75509" y="32977"/>
                  </a:moveTo>
                  <a:lnTo>
                    <a:pt x="90232" y="41491"/>
                  </a:lnTo>
                  <a:lnTo>
                    <a:pt x="75621" y="49930"/>
                  </a:lnTo>
                  <a:lnTo>
                    <a:pt x="60898" y="41416"/>
                  </a:lnTo>
                  <a:lnTo>
                    <a:pt x="75509" y="32977"/>
                  </a:lnTo>
                  <a:close/>
                  <a:moveTo>
                    <a:pt x="105958" y="33051"/>
                  </a:moveTo>
                  <a:lnTo>
                    <a:pt x="120680" y="41528"/>
                  </a:lnTo>
                  <a:lnTo>
                    <a:pt x="106070" y="49967"/>
                  </a:lnTo>
                  <a:lnTo>
                    <a:pt x="91347" y="41491"/>
                  </a:lnTo>
                  <a:lnTo>
                    <a:pt x="105958" y="33051"/>
                  </a:lnTo>
                  <a:close/>
                  <a:moveTo>
                    <a:pt x="136407" y="33089"/>
                  </a:moveTo>
                  <a:lnTo>
                    <a:pt x="151129" y="41602"/>
                  </a:lnTo>
                  <a:lnTo>
                    <a:pt x="136481" y="50042"/>
                  </a:lnTo>
                  <a:lnTo>
                    <a:pt x="121759" y="41528"/>
                  </a:lnTo>
                  <a:lnTo>
                    <a:pt x="136407" y="33089"/>
                  </a:lnTo>
                  <a:close/>
                  <a:moveTo>
                    <a:pt x="166856" y="33163"/>
                  </a:moveTo>
                  <a:lnTo>
                    <a:pt x="181541" y="41640"/>
                  </a:lnTo>
                  <a:lnTo>
                    <a:pt x="166930" y="50079"/>
                  </a:lnTo>
                  <a:lnTo>
                    <a:pt x="152207" y="41602"/>
                  </a:lnTo>
                  <a:lnTo>
                    <a:pt x="166856" y="33163"/>
                  </a:lnTo>
                  <a:close/>
                  <a:moveTo>
                    <a:pt x="197267" y="33200"/>
                  </a:moveTo>
                  <a:lnTo>
                    <a:pt x="211990" y="41714"/>
                  </a:lnTo>
                  <a:lnTo>
                    <a:pt x="197379" y="50153"/>
                  </a:lnTo>
                  <a:lnTo>
                    <a:pt x="182656" y="41640"/>
                  </a:lnTo>
                  <a:lnTo>
                    <a:pt x="197267" y="33200"/>
                  </a:lnTo>
                  <a:close/>
                  <a:moveTo>
                    <a:pt x="227716" y="33275"/>
                  </a:moveTo>
                  <a:lnTo>
                    <a:pt x="242438" y="41751"/>
                  </a:lnTo>
                  <a:lnTo>
                    <a:pt x="227827" y="50190"/>
                  </a:lnTo>
                  <a:lnTo>
                    <a:pt x="213105" y="41714"/>
                  </a:lnTo>
                  <a:lnTo>
                    <a:pt x="227716" y="33275"/>
                  </a:lnTo>
                  <a:close/>
                  <a:moveTo>
                    <a:pt x="258165" y="33312"/>
                  </a:moveTo>
                  <a:lnTo>
                    <a:pt x="272887" y="41825"/>
                  </a:lnTo>
                  <a:lnTo>
                    <a:pt x="258276" y="50265"/>
                  </a:lnTo>
                  <a:lnTo>
                    <a:pt x="243554" y="41751"/>
                  </a:lnTo>
                  <a:lnTo>
                    <a:pt x="258165" y="33312"/>
                  </a:lnTo>
                  <a:close/>
                  <a:moveTo>
                    <a:pt x="29892" y="41677"/>
                  </a:moveTo>
                  <a:lnTo>
                    <a:pt x="44614" y="50190"/>
                  </a:lnTo>
                  <a:lnTo>
                    <a:pt x="30003" y="58630"/>
                  </a:lnTo>
                  <a:lnTo>
                    <a:pt x="15281" y="50153"/>
                  </a:lnTo>
                  <a:lnTo>
                    <a:pt x="29892" y="41677"/>
                  </a:lnTo>
                  <a:close/>
                  <a:moveTo>
                    <a:pt x="60341" y="41751"/>
                  </a:moveTo>
                  <a:lnTo>
                    <a:pt x="75063" y="50265"/>
                  </a:lnTo>
                  <a:lnTo>
                    <a:pt x="60452" y="58704"/>
                  </a:lnTo>
                  <a:lnTo>
                    <a:pt x="45730" y="50190"/>
                  </a:lnTo>
                  <a:lnTo>
                    <a:pt x="60341" y="41751"/>
                  </a:lnTo>
                  <a:close/>
                  <a:moveTo>
                    <a:pt x="90789" y="41788"/>
                  </a:moveTo>
                  <a:lnTo>
                    <a:pt x="105512" y="50302"/>
                  </a:lnTo>
                  <a:lnTo>
                    <a:pt x="90864" y="58741"/>
                  </a:lnTo>
                  <a:lnTo>
                    <a:pt x="76178" y="50265"/>
                  </a:lnTo>
                  <a:lnTo>
                    <a:pt x="90789" y="41788"/>
                  </a:lnTo>
                  <a:close/>
                  <a:moveTo>
                    <a:pt x="121238" y="41863"/>
                  </a:moveTo>
                  <a:lnTo>
                    <a:pt x="135923" y="50339"/>
                  </a:lnTo>
                  <a:lnTo>
                    <a:pt x="121312" y="58816"/>
                  </a:lnTo>
                  <a:lnTo>
                    <a:pt x="106590" y="50302"/>
                  </a:lnTo>
                  <a:lnTo>
                    <a:pt x="121238" y="41863"/>
                  </a:lnTo>
                  <a:close/>
                  <a:moveTo>
                    <a:pt x="151650" y="41900"/>
                  </a:moveTo>
                  <a:lnTo>
                    <a:pt x="166372" y="50414"/>
                  </a:lnTo>
                  <a:lnTo>
                    <a:pt x="151761" y="58853"/>
                  </a:lnTo>
                  <a:lnTo>
                    <a:pt x="137039" y="50339"/>
                  </a:lnTo>
                  <a:lnTo>
                    <a:pt x="151650" y="41900"/>
                  </a:lnTo>
                  <a:close/>
                  <a:moveTo>
                    <a:pt x="182098" y="41974"/>
                  </a:moveTo>
                  <a:lnTo>
                    <a:pt x="196821" y="50451"/>
                  </a:lnTo>
                  <a:lnTo>
                    <a:pt x="182210" y="58890"/>
                  </a:lnTo>
                  <a:lnTo>
                    <a:pt x="167488" y="50414"/>
                  </a:lnTo>
                  <a:lnTo>
                    <a:pt x="182098" y="41974"/>
                  </a:lnTo>
                  <a:close/>
                  <a:moveTo>
                    <a:pt x="212547" y="42011"/>
                  </a:moveTo>
                  <a:lnTo>
                    <a:pt x="227270" y="50525"/>
                  </a:lnTo>
                  <a:lnTo>
                    <a:pt x="212659" y="58964"/>
                  </a:lnTo>
                  <a:lnTo>
                    <a:pt x="197936" y="50451"/>
                  </a:lnTo>
                  <a:lnTo>
                    <a:pt x="212547" y="42011"/>
                  </a:lnTo>
                  <a:close/>
                  <a:moveTo>
                    <a:pt x="242996" y="42086"/>
                  </a:moveTo>
                  <a:lnTo>
                    <a:pt x="257719" y="50562"/>
                  </a:lnTo>
                  <a:lnTo>
                    <a:pt x="243070" y="59002"/>
                  </a:lnTo>
                  <a:lnTo>
                    <a:pt x="228385" y="50525"/>
                  </a:lnTo>
                  <a:lnTo>
                    <a:pt x="242996" y="42086"/>
                  </a:lnTo>
                  <a:close/>
                  <a:moveTo>
                    <a:pt x="14723" y="50451"/>
                  </a:moveTo>
                  <a:lnTo>
                    <a:pt x="29446" y="58964"/>
                  </a:lnTo>
                  <a:lnTo>
                    <a:pt x="14835" y="67404"/>
                  </a:lnTo>
                  <a:lnTo>
                    <a:pt x="112" y="58890"/>
                  </a:lnTo>
                  <a:lnTo>
                    <a:pt x="14723" y="50451"/>
                  </a:lnTo>
                  <a:close/>
                  <a:moveTo>
                    <a:pt x="45172" y="50525"/>
                  </a:moveTo>
                  <a:lnTo>
                    <a:pt x="59894" y="59002"/>
                  </a:lnTo>
                  <a:lnTo>
                    <a:pt x="45246" y="67441"/>
                  </a:lnTo>
                  <a:lnTo>
                    <a:pt x="30561" y="58964"/>
                  </a:lnTo>
                  <a:lnTo>
                    <a:pt x="45172" y="50525"/>
                  </a:lnTo>
                  <a:close/>
                  <a:moveTo>
                    <a:pt x="75621" y="50562"/>
                  </a:moveTo>
                  <a:lnTo>
                    <a:pt x="90343" y="59076"/>
                  </a:lnTo>
                  <a:lnTo>
                    <a:pt x="75695" y="67515"/>
                  </a:lnTo>
                  <a:lnTo>
                    <a:pt x="60973" y="59002"/>
                  </a:lnTo>
                  <a:lnTo>
                    <a:pt x="75621" y="50562"/>
                  </a:lnTo>
                  <a:close/>
                  <a:moveTo>
                    <a:pt x="106070" y="50637"/>
                  </a:moveTo>
                  <a:lnTo>
                    <a:pt x="120755" y="59113"/>
                  </a:lnTo>
                  <a:lnTo>
                    <a:pt x="106144" y="67552"/>
                  </a:lnTo>
                  <a:lnTo>
                    <a:pt x="91421" y="59076"/>
                  </a:lnTo>
                  <a:lnTo>
                    <a:pt x="106070" y="50637"/>
                  </a:lnTo>
                  <a:close/>
                  <a:moveTo>
                    <a:pt x="136481" y="50674"/>
                  </a:moveTo>
                  <a:lnTo>
                    <a:pt x="151204" y="59187"/>
                  </a:lnTo>
                  <a:lnTo>
                    <a:pt x="136593" y="67627"/>
                  </a:lnTo>
                  <a:lnTo>
                    <a:pt x="121870" y="59113"/>
                  </a:lnTo>
                  <a:lnTo>
                    <a:pt x="136481" y="50674"/>
                  </a:lnTo>
                  <a:close/>
                  <a:moveTo>
                    <a:pt x="166930" y="50748"/>
                  </a:moveTo>
                  <a:lnTo>
                    <a:pt x="181652" y="59225"/>
                  </a:lnTo>
                  <a:lnTo>
                    <a:pt x="167041" y="67664"/>
                  </a:lnTo>
                  <a:lnTo>
                    <a:pt x="152319" y="59187"/>
                  </a:lnTo>
                  <a:lnTo>
                    <a:pt x="166930" y="50748"/>
                  </a:lnTo>
                  <a:close/>
                  <a:moveTo>
                    <a:pt x="197379" y="50785"/>
                  </a:moveTo>
                  <a:lnTo>
                    <a:pt x="212101" y="59299"/>
                  </a:lnTo>
                  <a:lnTo>
                    <a:pt x="197453" y="67738"/>
                  </a:lnTo>
                  <a:lnTo>
                    <a:pt x="182768" y="59225"/>
                  </a:lnTo>
                  <a:lnTo>
                    <a:pt x="197379" y="50785"/>
                  </a:lnTo>
                  <a:close/>
                  <a:moveTo>
                    <a:pt x="227827" y="50822"/>
                  </a:moveTo>
                  <a:lnTo>
                    <a:pt x="242550" y="59336"/>
                  </a:lnTo>
                  <a:lnTo>
                    <a:pt x="227902" y="67776"/>
                  </a:lnTo>
                  <a:lnTo>
                    <a:pt x="213179" y="59299"/>
                  </a:lnTo>
                  <a:lnTo>
                    <a:pt x="227827" y="50822"/>
                  </a:lnTo>
                  <a:close/>
                  <a:moveTo>
                    <a:pt x="258276" y="50897"/>
                  </a:moveTo>
                  <a:lnTo>
                    <a:pt x="272962" y="59373"/>
                  </a:lnTo>
                  <a:lnTo>
                    <a:pt x="258351" y="67850"/>
                  </a:lnTo>
                  <a:lnTo>
                    <a:pt x="243628" y="59336"/>
                  </a:lnTo>
                  <a:lnTo>
                    <a:pt x="258276" y="50897"/>
                  </a:lnTo>
                  <a:close/>
                  <a:moveTo>
                    <a:pt x="30003" y="59262"/>
                  </a:moveTo>
                  <a:lnTo>
                    <a:pt x="44726" y="67776"/>
                  </a:lnTo>
                  <a:lnTo>
                    <a:pt x="30078" y="76215"/>
                  </a:lnTo>
                  <a:lnTo>
                    <a:pt x="15392" y="67701"/>
                  </a:lnTo>
                  <a:lnTo>
                    <a:pt x="30003" y="59262"/>
                  </a:lnTo>
                  <a:close/>
                  <a:moveTo>
                    <a:pt x="60452" y="59336"/>
                  </a:moveTo>
                  <a:lnTo>
                    <a:pt x="75137" y="67813"/>
                  </a:lnTo>
                  <a:lnTo>
                    <a:pt x="60526" y="76252"/>
                  </a:lnTo>
                  <a:lnTo>
                    <a:pt x="45804" y="67776"/>
                  </a:lnTo>
                  <a:lnTo>
                    <a:pt x="60452" y="59336"/>
                  </a:lnTo>
                  <a:close/>
                  <a:moveTo>
                    <a:pt x="90864" y="59373"/>
                  </a:moveTo>
                  <a:lnTo>
                    <a:pt x="105586" y="67887"/>
                  </a:lnTo>
                  <a:lnTo>
                    <a:pt x="90975" y="76326"/>
                  </a:lnTo>
                  <a:lnTo>
                    <a:pt x="76253" y="67813"/>
                  </a:lnTo>
                  <a:lnTo>
                    <a:pt x="90864" y="59373"/>
                  </a:lnTo>
                  <a:close/>
                  <a:moveTo>
                    <a:pt x="121312" y="59448"/>
                  </a:moveTo>
                  <a:lnTo>
                    <a:pt x="136035" y="67924"/>
                  </a:lnTo>
                  <a:lnTo>
                    <a:pt x="121424" y="76364"/>
                  </a:lnTo>
                  <a:lnTo>
                    <a:pt x="106702" y="67887"/>
                  </a:lnTo>
                  <a:lnTo>
                    <a:pt x="121312" y="59448"/>
                  </a:lnTo>
                  <a:close/>
                  <a:moveTo>
                    <a:pt x="151761" y="59485"/>
                  </a:moveTo>
                  <a:lnTo>
                    <a:pt x="166484" y="67999"/>
                  </a:lnTo>
                  <a:lnTo>
                    <a:pt x="151873" y="76438"/>
                  </a:lnTo>
                  <a:lnTo>
                    <a:pt x="137150" y="67924"/>
                  </a:lnTo>
                  <a:lnTo>
                    <a:pt x="151761" y="59485"/>
                  </a:lnTo>
                  <a:close/>
                  <a:moveTo>
                    <a:pt x="182210" y="59559"/>
                  </a:moveTo>
                  <a:lnTo>
                    <a:pt x="196933" y="68036"/>
                  </a:lnTo>
                  <a:lnTo>
                    <a:pt x="182284" y="76475"/>
                  </a:lnTo>
                  <a:lnTo>
                    <a:pt x="167599" y="67999"/>
                  </a:lnTo>
                  <a:lnTo>
                    <a:pt x="182210" y="59559"/>
                  </a:lnTo>
                  <a:close/>
                  <a:moveTo>
                    <a:pt x="212659" y="59596"/>
                  </a:moveTo>
                  <a:lnTo>
                    <a:pt x="227344" y="68110"/>
                  </a:lnTo>
                  <a:lnTo>
                    <a:pt x="212733" y="76550"/>
                  </a:lnTo>
                  <a:lnTo>
                    <a:pt x="198011" y="68036"/>
                  </a:lnTo>
                  <a:lnTo>
                    <a:pt x="212659" y="59596"/>
                  </a:lnTo>
                  <a:close/>
                  <a:moveTo>
                    <a:pt x="243070" y="59671"/>
                  </a:moveTo>
                  <a:lnTo>
                    <a:pt x="257793" y="68147"/>
                  </a:lnTo>
                  <a:lnTo>
                    <a:pt x="243182" y="76587"/>
                  </a:lnTo>
                  <a:lnTo>
                    <a:pt x="228459" y="68110"/>
                  </a:lnTo>
                  <a:lnTo>
                    <a:pt x="243070" y="59671"/>
                  </a:lnTo>
                  <a:close/>
                  <a:moveTo>
                    <a:pt x="14835" y="68036"/>
                  </a:moveTo>
                  <a:lnTo>
                    <a:pt x="29557" y="76512"/>
                  </a:lnTo>
                  <a:lnTo>
                    <a:pt x="14909" y="84952"/>
                  </a:lnTo>
                  <a:lnTo>
                    <a:pt x="187" y="76475"/>
                  </a:lnTo>
                  <a:lnTo>
                    <a:pt x="14835" y="68036"/>
                  </a:lnTo>
                  <a:close/>
                  <a:moveTo>
                    <a:pt x="45246" y="68073"/>
                  </a:moveTo>
                  <a:lnTo>
                    <a:pt x="59969" y="76587"/>
                  </a:lnTo>
                  <a:lnTo>
                    <a:pt x="45358" y="85026"/>
                  </a:lnTo>
                  <a:lnTo>
                    <a:pt x="30635" y="76512"/>
                  </a:lnTo>
                  <a:lnTo>
                    <a:pt x="45246" y="68073"/>
                  </a:lnTo>
                  <a:close/>
                  <a:moveTo>
                    <a:pt x="75695" y="68147"/>
                  </a:moveTo>
                  <a:lnTo>
                    <a:pt x="90418" y="76624"/>
                  </a:lnTo>
                  <a:lnTo>
                    <a:pt x="75807" y="85063"/>
                  </a:lnTo>
                  <a:lnTo>
                    <a:pt x="61084" y="76587"/>
                  </a:lnTo>
                  <a:lnTo>
                    <a:pt x="75695" y="68147"/>
                  </a:lnTo>
                  <a:close/>
                  <a:moveTo>
                    <a:pt x="106144" y="68185"/>
                  </a:moveTo>
                  <a:lnTo>
                    <a:pt x="120866" y="76698"/>
                  </a:lnTo>
                  <a:lnTo>
                    <a:pt x="106255" y="85138"/>
                  </a:lnTo>
                  <a:lnTo>
                    <a:pt x="91533" y="76624"/>
                  </a:lnTo>
                  <a:lnTo>
                    <a:pt x="106144" y="68185"/>
                  </a:lnTo>
                  <a:close/>
                  <a:moveTo>
                    <a:pt x="136593" y="68259"/>
                  </a:moveTo>
                  <a:lnTo>
                    <a:pt x="151315" y="76735"/>
                  </a:lnTo>
                  <a:lnTo>
                    <a:pt x="136667" y="85175"/>
                  </a:lnTo>
                  <a:lnTo>
                    <a:pt x="121982" y="76698"/>
                  </a:lnTo>
                  <a:lnTo>
                    <a:pt x="136593" y="68259"/>
                  </a:lnTo>
                  <a:close/>
                  <a:moveTo>
                    <a:pt x="167041" y="68296"/>
                  </a:moveTo>
                  <a:lnTo>
                    <a:pt x="181764" y="76810"/>
                  </a:lnTo>
                  <a:lnTo>
                    <a:pt x="167116" y="85249"/>
                  </a:lnTo>
                  <a:lnTo>
                    <a:pt x="152393" y="76735"/>
                  </a:lnTo>
                  <a:lnTo>
                    <a:pt x="167041" y="68296"/>
                  </a:lnTo>
                  <a:close/>
                  <a:moveTo>
                    <a:pt x="197453" y="68370"/>
                  </a:moveTo>
                  <a:lnTo>
                    <a:pt x="212175" y="76847"/>
                  </a:lnTo>
                  <a:lnTo>
                    <a:pt x="197565" y="85286"/>
                  </a:lnTo>
                  <a:lnTo>
                    <a:pt x="182842" y="76810"/>
                  </a:lnTo>
                  <a:lnTo>
                    <a:pt x="197453" y="68370"/>
                  </a:lnTo>
                  <a:close/>
                  <a:moveTo>
                    <a:pt x="227902" y="68408"/>
                  </a:moveTo>
                  <a:lnTo>
                    <a:pt x="242624" y="76921"/>
                  </a:lnTo>
                  <a:lnTo>
                    <a:pt x="228013" y="85361"/>
                  </a:lnTo>
                  <a:lnTo>
                    <a:pt x="213291" y="76847"/>
                  </a:lnTo>
                  <a:lnTo>
                    <a:pt x="227902" y="68408"/>
                  </a:lnTo>
                  <a:close/>
                  <a:moveTo>
                    <a:pt x="258351" y="68482"/>
                  </a:moveTo>
                  <a:lnTo>
                    <a:pt x="273073" y="76958"/>
                  </a:lnTo>
                  <a:lnTo>
                    <a:pt x="258462" y="85398"/>
                  </a:lnTo>
                  <a:lnTo>
                    <a:pt x="243740" y="76921"/>
                  </a:lnTo>
                  <a:lnTo>
                    <a:pt x="258351" y="68482"/>
                  </a:lnTo>
                  <a:close/>
                  <a:moveTo>
                    <a:pt x="30078" y="76847"/>
                  </a:moveTo>
                  <a:lnTo>
                    <a:pt x="44800" y="85323"/>
                  </a:lnTo>
                  <a:lnTo>
                    <a:pt x="30189" y="93800"/>
                  </a:lnTo>
                  <a:lnTo>
                    <a:pt x="15467" y="85286"/>
                  </a:lnTo>
                  <a:lnTo>
                    <a:pt x="30078" y="76847"/>
                  </a:lnTo>
                  <a:close/>
                  <a:moveTo>
                    <a:pt x="60526" y="76884"/>
                  </a:moveTo>
                  <a:lnTo>
                    <a:pt x="75249" y="85398"/>
                  </a:lnTo>
                  <a:lnTo>
                    <a:pt x="60638" y="93837"/>
                  </a:lnTo>
                  <a:lnTo>
                    <a:pt x="45916" y="85323"/>
                  </a:lnTo>
                  <a:lnTo>
                    <a:pt x="60526" y="76884"/>
                  </a:lnTo>
                  <a:close/>
                  <a:moveTo>
                    <a:pt x="90975" y="76958"/>
                  </a:moveTo>
                  <a:lnTo>
                    <a:pt x="105698" y="85435"/>
                  </a:lnTo>
                  <a:lnTo>
                    <a:pt x="91087" y="93912"/>
                  </a:lnTo>
                  <a:lnTo>
                    <a:pt x="76364" y="85398"/>
                  </a:lnTo>
                  <a:lnTo>
                    <a:pt x="90975" y="76958"/>
                  </a:lnTo>
                  <a:close/>
                  <a:moveTo>
                    <a:pt x="121424" y="76996"/>
                  </a:moveTo>
                  <a:lnTo>
                    <a:pt x="136147" y="85509"/>
                  </a:lnTo>
                  <a:lnTo>
                    <a:pt x="121498" y="93949"/>
                  </a:lnTo>
                  <a:lnTo>
                    <a:pt x="106776" y="85435"/>
                  </a:lnTo>
                  <a:lnTo>
                    <a:pt x="121424" y="76996"/>
                  </a:lnTo>
                  <a:close/>
                  <a:moveTo>
                    <a:pt x="151873" y="77070"/>
                  </a:moveTo>
                  <a:lnTo>
                    <a:pt x="166558" y="85547"/>
                  </a:lnTo>
                  <a:lnTo>
                    <a:pt x="151947" y="93986"/>
                  </a:lnTo>
                  <a:lnTo>
                    <a:pt x="137225" y="85509"/>
                  </a:lnTo>
                  <a:lnTo>
                    <a:pt x="151873" y="77070"/>
                  </a:lnTo>
                  <a:close/>
                  <a:moveTo>
                    <a:pt x="182284" y="77107"/>
                  </a:moveTo>
                  <a:lnTo>
                    <a:pt x="197007" y="85621"/>
                  </a:lnTo>
                  <a:lnTo>
                    <a:pt x="182396" y="94060"/>
                  </a:lnTo>
                  <a:lnTo>
                    <a:pt x="167673" y="85547"/>
                  </a:lnTo>
                  <a:lnTo>
                    <a:pt x="182284" y="77107"/>
                  </a:lnTo>
                  <a:close/>
                  <a:moveTo>
                    <a:pt x="212733" y="77182"/>
                  </a:moveTo>
                  <a:lnTo>
                    <a:pt x="227456" y="85658"/>
                  </a:lnTo>
                  <a:lnTo>
                    <a:pt x="212845" y="94097"/>
                  </a:lnTo>
                  <a:lnTo>
                    <a:pt x="198122" y="85621"/>
                  </a:lnTo>
                  <a:lnTo>
                    <a:pt x="212733" y="77182"/>
                  </a:lnTo>
                  <a:close/>
                  <a:moveTo>
                    <a:pt x="243182" y="77219"/>
                  </a:moveTo>
                  <a:lnTo>
                    <a:pt x="257904" y="85732"/>
                  </a:lnTo>
                  <a:lnTo>
                    <a:pt x="243293" y="94172"/>
                  </a:lnTo>
                  <a:lnTo>
                    <a:pt x="228571" y="85658"/>
                  </a:lnTo>
                  <a:lnTo>
                    <a:pt x="243182" y="77219"/>
                  </a:lnTo>
                  <a:close/>
                  <a:moveTo>
                    <a:pt x="14909" y="85621"/>
                  </a:moveTo>
                  <a:lnTo>
                    <a:pt x="29632" y="94097"/>
                  </a:lnTo>
                  <a:lnTo>
                    <a:pt x="15021" y="102537"/>
                  </a:lnTo>
                  <a:lnTo>
                    <a:pt x="298" y="94060"/>
                  </a:lnTo>
                  <a:lnTo>
                    <a:pt x="14909" y="85621"/>
                  </a:lnTo>
                  <a:close/>
                  <a:moveTo>
                    <a:pt x="45358" y="85658"/>
                  </a:moveTo>
                  <a:lnTo>
                    <a:pt x="60080" y="94172"/>
                  </a:lnTo>
                  <a:lnTo>
                    <a:pt x="45469" y="102611"/>
                  </a:lnTo>
                  <a:lnTo>
                    <a:pt x="30747" y="94097"/>
                  </a:lnTo>
                  <a:lnTo>
                    <a:pt x="45358" y="85658"/>
                  </a:lnTo>
                  <a:close/>
                  <a:moveTo>
                    <a:pt x="75807" y="85732"/>
                  </a:moveTo>
                  <a:lnTo>
                    <a:pt x="90529" y="94209"/>
                  </a:lnTo>
                  <a:lnTo>
                    <a:pt x="75881" y="102648"/>
                  </a:lnTo>
                  <a:lnTo>
                    <a:pt x="61196" y="94172"/>
                  </a:lnTo>
                  <a:lnTo>
                    <a:pt x="75807" y="85732"/>
                  </a:lnTo>
                  <a:close/>
                  <a:moveTo>
                    <a:pt x="106255" y="85770"/>
                  </a:moveTo>
                  <a:lnTo>
                    <a:pt x="120978" y="94283"/>
                  </a:lnTo>
                  <a:lnTo>
                    <a:pt x="106330" y="102723"/>
                  </a:lnTo>
                  <a:lnTo>
                    <a:pt x="91607" y="94209"/>
                  </a:lnTo>
                  <a:lnTo>
                    <a:pt x="106255" y="85770"/>
                  </a:lnTo>
                  <a:close/>
                  <a:moveTo>
                    <a:pt x="136667" y="85807"/>
                  </a:moveTo>
                  <a:lnTo>
                    <a:pt x="151389" y="94321"/>
                  </a:lnTo>
                  <a:lnTo>
                    <a:pt x="136779" y="102760"/>
                  </a:lnTo>
                  <a:lnTo>
                    <a:pt x="122056" y="94283"/>
                  </a:lnTo>
                  <a:lnTo>
                    <a:pt x="136667" y="85807"/>
                  </a:lnTo>
                  <a:close/>
                  <a:moveTo>
                    <a:pt x="167116" y="85881"/>
                  </a:moveTo>
                  <a:lnTo>
                    <a:pt x="181838" y="94395"/>
                  </a:lnTo>
                  <a:lnTo>
                    <a:pt x="167227" y="102834"/>
                  </a:lnTo>
                  <a:lnTo>
                    <a:pt x="152505" y="94321"/>
                  </a:lnTo>
                  <a:lnTo>
                    <a:pt x="167116" y="85881"/>
                  </a:lnTo>
                  <a:close/>
                  <a:moveTo>
                    <a:pt x="197565" y="85918"/>
                  </a:moveTo>
                  <a:lnTo>
                    <a:pt x="212287" y="94432"/>
                  </a:lnTo>
                  <a:lnTo>
                    <a:pt x="197676" y="102871"/>
                  </a:lnTo>
                  <a:lnTo>
                    <a:pt x="182954" y="94395"/>
                  </a:lnTo>
                  <a:lnTo>
                    <a:pt x="197565" y="85918"/>
                  </a:lnTo>
                  <a:close/>
                  <a:moveTo>
                    <a:pt x="228013" y="85993"/>
                  </a:moveTo>
                  <a:lnTo>
                    <a:pt x="242736" y="94469"/>
                  </a:lnTo>
                  <a:lnTo>
                    <a:pt x="228088" y="102946"/>
                  </a:lnTo>
                  <a:lnTo>
                    <a:pt x="213402" y="94432"/>
                  </a:lnTo>
                  <a:lnTo>
                    <a:pt x="228013" y="85993"/>
                  </a:lnTo>
                  <a:close/>
                  <a:moveTo>
                    <a:pt x="258462" y="86030"/>
                  </a:moveTo>
                  <a:lnTo>
                    <a:pt x="273185" y="94544"/>
                  </a:lnTo>
                  <a:lnTo>
                    <a:pt x="258536" y="102983"/>
                  </a:lnTo>
                  <a:lnTo>
                    <a:pt x="243814" y="94469"/>
                  </a:lnTo>
                  <a:lnTo>
                    <a:pt x="258462" y="86030"/>
                  </a:lnTo>
                  <a:close/>
                  <a:moveTo>
                    <a:pt x="30189" y="94432"/>
                  </a:moveTo>
                  <a:lnTo>
                    <a:pt x="44912" y="102909"/>
                  </a:lnTo>
                  <a:lnTo>
                    <a:pt x="30264" y="111348"/>
                  </a:lnTo>
                  <a:lnTo>
                    <a:pt x="15578" y="102871"/>
                  </a:lnTo>
                  <a:lnTo>
                    <a:pt x="30189" y="94432"/>
                  </a:lnTo>
                  <a:close/>
                  <a:moveTo>
                    <a:pt x="60638" y="94469"/>
                  </a:moveTo>
                  <a:lnTo>
                    <a:pt x="75360" y="102983"/>
                  </a:lnTo>
                  <a:lnTo>
                    <a:pt x="60712" y="111422"/>
                  </a:lnTo>
                  <a:lnTo>
                    <a:pt x="45990" y="102909"/>
                  </a:lnTo>
                  <a:lnTo>
                    <a:pt x="60638" y="94469"/>
                  </a:lnTo>
                  <a:close/>
                  <a:moveTo>
                    <a:pt x="91087" y="94544"/>
                  </a:moveTo>
                  <a:lnTo>
                    <a:pt x="105772" y="103020"/>
                  </a:lnTo>
                  <a:lnTo>
                    <a:pt x="91161" y="111460"/>
                  </a:lnTo>
                  <a:lnTo>
                    <a:pt x="76439" y="102983"/>
                  </a:lnTo>
                  <a:lnTo>
                    <a:pt x="91087" y="94544"/>
                  </a:lnTo>
                  <a:close/>
                  <a:moveTo>
                    <a:pt x="121498" y="94581"/>
                  </a:moveTo>
                  <a:lnTo>
                    <a:pt x="136221" y="103094"/>
                  </a:lnTo>
                  <a:lnTo>
                    <a:pt x="121610" y="111534"/>
                  </a:lnTo>
                  <a:lnTo>
                    <a:pt x="106887" y="103020"/>
                  </a:lnTo>
                  <a:lnTo>
                    <a:pt x="121498" y="94581"/>
                  </a:lnTo>
                  <a:close/>
                  <a:moveTo>
                    <a:pt x="151947" y="94655"/>
                  </a:moveTo>
                  <a:lnTo>
                    <a:pt x="166670" y="103132"/>
                  </a:lnTo>
                  <a:lnTo>
                    <a:pt x="152059" y="111571"/>
                  </a:lnTo>
                  <a:lnTo>
                    <a:pt x="137336" y="103094"/>
                  </a:lnTo>
                  <a:lnTo>
                    <a:pt x="151947" y="94655"/>
                  </a:lnTo>
                  <a:close/>
                  <a:moveTo>
                    <a:pt x="182396" y="94692"/>
                  </a:moveTo>
                  <a:lnTo>
                    <a:pt x="197118" y="103206"/>
                  </a:lnTo>
                  <a:lnTo>
                    <a:pt x="182470" y="111645"/>
                  </a:lnTo>
                  <a:lnTo>
                    <a:pt x="167785" y="103132"/>
                  </a:lnTo>
                  <a:lnTo>
                    <a:pt x="182396" y="94692"/>
                  </a:lnTo>
                  <a:close/>
                  <a:moveTo>
                    <a:pt x="212845" y="94767"/>
                  </a:moveTo>
                  <a:lnTo>
                    <a:pt x="227567" y="103243"/>
                  </a:lnTo>
                  <a:lnTo>
                    <a:pt x="212919" y="111683"/>
                  </a:lnTo>
                  <a:lnTo>
                    <a:pt x="198197" y="103206"/>
                  </a:lnTo>
                  <a:lnTo>
                    <a:pt x="212845" y="94767"/>
                  </a:lnTo>
                  <a:close/>
                  <a:moveTo>
                    <a:pt x="243293" y="94804"/>
                  </a:moveTo>
                  <a:lnTo>
                    <a:pt x="257979" y="103318"/>
                  </a:lnTo>
                  <a:lnTo>
                    <a:pt x="243368" y="111757"/>
                  </a:lnTo>
                  <a:lnTo>
                    <a:pt x="228645" y="103243"/>
                  </a:lnTo>
                  <a:lnTo>
                    <a:pt x="243293" y="94804"/>
                  </a:lnTo>
                  <a:close/>
                  <a:moveTo>
                    <a:pt x="15021" y="103169"/>
                  </a:moveTo>
                  <a:lnTo>
                    <a:pt x="29743" y="111683"/>
                  </a:lnTo>
                  <a:lnTo>
                    <a:pt x="15095" y="120122"/>
                  </a:lnTo>
                  <a:lnTo>
                    <a:pt x="410" y="111608"/>
                  </a:lnTo>
                  <a:lnTo>
                    <a:pt x="15021" y="103169"/>
                  </a:lnTo>
                  <a:close/>
                  <a:moveTo>
                    <a:pt x="45469" y="103243"/>
                  </a:moveTo>
                  <a:lnTo>
                    <a:pt x="60155" y="111720"/>
                  </a:lnTo>
                  <a:lnTo>
                    <a:pt x="45544" y="120159"/>
                  </a:lnTo>
                  <a:lnTo>
                    <a:pt x="30821" y="111683"/>
                  </a:lnTo>
                  <a:lnTo>
                    <a:pt x="45469" y="103243"/>
                  </a:lnTo>
                  <a:close/>
                  <a:moveTo>
                    <a:pt x="75881" y="103280"/>
                  </a:moveTo>
                  <a:lnTo>
                    <a:pt x="90603" y="111794"/>
                  </a:lnTo>
                  <a:lnTo>
                    <a:pt x="75993" y="120233"/>
                  </a:lnTo>
                  <a:lnTo>
                    <a:pt x="61270" y="111720"/>
                  </a:lnTo>
                  <a:lnTo>
                    <a:pt x="75881" y="103280"/>
                  </a:lnTo>
                  <a:close/>
                  <a:moveTo>
                    <a:pt x="106330" y="103355"/>
                  </a:moveTo>
                  <a:lnTo>
                    <a:pt x="121052" y="111831"/>
                  </a:lnTo>
                  <a:lnTo>
                    <a:pt x="106441" y="120271"/>
                  </a:lnTo>
                  <a:lnTo>
                    <a:pt x="91719" y="111794"/>
                  </a:lnTo>
                  <a:lnTo>
                    <a:pt x="106330" y="103355"/>
                  </a:lnTo>
                  <a:close/>
                  <a:moveTo>
                    <a:pt x="136779" y="103392"/>
                  </a:moveTo>
                  <a:lnTo>
                    <a:pt x="151501" y="111906"/>
                  </a:lnTo>
                  <a:lnTo>
                    <a:pt x="136890" y="120345"/>
                  </a:lnTo>
                  <a:lnTo>
                    <a:pt x="122168" y="111831"/>
                  </a:lnTo>
                  <a:lnTo>
                    <a:pt x="136779" y="103392"/>
                  </a:lnTo>
                  <a:close/>
                  <a:moveTo>
                    <a:pt x="167227" y="103466"/>
                  </a:moveTo>
                  <a:lnTo>
                    <a:pt x="181950" y="111943"/>
                  </a:lnTo>
                  <a:lnTo>
                    <a:pt x="167302" y="120382"/>
                  </a:lnTo>
                  <a:lnTo>
                    <a:pt x="152616" y="111906"/>
                  </a:lnTo>
                  <a:lnTo>
                    <a:pt x="167227" y="103466"/>
                  </a:lnTo>
                  <a:close/>
                  <a:moveTo>
                    <a:pt x="197676" y="103503"/>
                  </a:moveTo>
                  <a:lnTo>
                    <a:pt x="212361" y="112017"/>
                  </a:lnTo>
                  <a:lnTo>
                    <a:pt x="197750" y="120457"/>
                  </a:lnTo>
                  <a:lnTo>
                    <a:pt x="183028" y="111943"/>
                  </a:lnTo>
                  <a:lnTo>
                    <a:pt x="197676" y="103503"/>
                  </a:lnTo>
                  <a:close/>
                  <a:moveTo>
                    <a:pt x="228088" y="103578"/>
                  </a:moveTo>
                  <a:lnTo>
                    <a:pt x="242810" y="112054"/>
                  </a:lnTo>
                  <a:lnTo>
                    <a:pt x="228199" y="120494"/>
                  </a:lnTo>
                  <a:lnTo>
                    <a:pt x="213477" y="112017"/>
                  </a:lnTo>
                  <a:lnTo>
                    <a:pt x="228088" y="103578"/>
                  </a:lnTo>
                  <a:close/>
                  <a:moveTo>
                    <a:pt x="258536" y="103615"/>
                  </a:moveTo>
                  <a:lnTo>
                    <a:pt x="273259" y="112129"/>
                  </a:lnTo>
                  <a:lnTo>
                    <a:pt x="258648" y="120568"/>
                  </a:lnTo>
                  <a:lnTo>
                    <a:pt x="243925" y="112054"/>
                  </a:lnTo>
                  <a:lnTo>
                    <a:pt x="258536" y="103615"/>
                  </a:lnTo>
                  <a:close/>
                  <a:moveTo>
                    <a:pt x="30264" y="111980"/>
                  </a:moveTo>
                  <a:lnTo>
                    <a:pt x="44986" y="120494"/>
                  </a:lnTo>
                  <a:lnTo>
                    <a:pt x="30375" y="128933"/>
                  </a:lnTo>
                  <a:lnTo>
                    <a:pt x="15653" y="120419"/>
                  </a:lnTo>
                  <a:lnTo>
                    <a:pt x="30264" y="111980"/>
                  </a:lnTo>
                  <a:close/>
                  <a:moveTo>
                    <a:pt x="60712" y="112054"/>
                  </a:moveTo>
                  <a:lnTo>
                    <a:pt x="75435" y="120531"/>
                  </a:lnTo>
                  <a:lnTo>
                    <a:pt x="60824" y="129007"/>
                  </a:lnTo>
                  <a:lnTo>
                    <a:pt x="46101" y="120494"/>
                  </a:lnTo>
                  <a:lnTo>
                    <a:pt x="60712" y="112054"/>
                  </a:lnTo>
                  <a:close/>
                  <a:moveTo>
                    <a:pt x="91161" y="112092"/>
                  </a:moveTo>
                  <a:lnTo>
                    <a:pt x="105884" y="120605"/>
                  </a:lnTo>
                  <a:lnTo>
                    <a:pt x="91273" y="129045"/>
                  </a:lnTo>
                  <a:lnTo>
                    <a:pt x="76550" y="120531"/>
                  </a:lnTo>
                  <a:lnTo>
                    <a:pt x="91161" y="112092"/>
                  </a:lnTo>
                  <a:close/>
                  <a:moveTo>
                    <a:pt x="121610" y="112166"/>
                  </a:moveTo>
                  <a:lnTo>
                    <a:pt x="136332" y="120642"/>
                  </a:lnTo>
                  <a:lnTo>
                    <a:pt x="121684" y="129082"/>
                  </a:lnTo>
                  <a:lnTo>
                    <a:pt x="106999" y="120605"/>
                  </a:lnTo>
                  <a:lnTo>
                    <a:pt x="121610" y="112166"/>
                  </a:lnTo>
                  <a:close/>
                  <a:moveTo>
                    <a:pt x="152059" y="112203"/>
                  </a:moveTo>
                  <a:lnTo>
                    <a:pt x="166781" y="120717"/>
                  </a:lnTo>
                  <a:lnTo>
                    <a:pt x="152133" y="129156"/>
                  </a:lnTo>
                  <a:lnTo>
                    <a:pt x="137411" y="120642"/>
                  </a:lnTo>
                  <a:lnTo>
                    <a:pt x="152059" y="112203"/>
                  </a:lnTo>
                  <a:close/>
                  <a:moveTo>
                    <a:pt x="182470" y="112277"/>
                  </a:moveTo>
                  <a:lnTo>
                    <a:pt x="197193" y="120754"/>
                  </a:lnTo>
                  <a:lnTo>
                    <a:pt x="182582" y="129193"/>
                  </a:lnTo>
                  <a:lnTo>
                    <a:pt x="167859" y="120717"/>
                  </a:lnTo>
                  <a:lnTo>
                    <a:pt x="182470" y="112277"/>
                  </a:lnTo>
                  <a:close/>
                  <a:moveTo>
                    <a:pt x="212919" y="112315"/>
                  </a:moveTo>
                  <a:lnTo>
                    <a:pt x="227642" y="120828"/>
                  </a:lnTo>
                  <a:lnTo>
                    <a:pt x="213031" y="129268"/>
                  </a:lnTo>
                  <a:lnTo>
                    <a:pt x="198308" y="120754"/>
                  </a:lnTo>
                  <a:lnTo>
                    <a:pt x="212919" y="112315"/>
                  </a:lnTo>
                  <a:close/>
                  <a:moveTo>
                    <a:pt x="243368" y="112389"/>
                  </a:moveTo>
                  <a:lnTo>
                    <a:pt x="258090" y="120866"/>
                  </a:lnTo>
                  <a:lnTo>
                    <a:pt x="243479" y="129305"/>
                  </a:lnTo>
                  <a:lnTo>
                    <a:pt x="228757" y="120828"/>
                  </a:lnTo>
                  <a:lnTo>
                    <a:pt x="243368" y="112389"/>
                  </a:lnTo>
                  <a:close/>
                  <a:moveTo>
                    <a:pt x="15095" y="120754"/>
                  </a:moveTo>
                  <a:lnTo>
                    <a:pt x="29817" y="129268"/>
                  </a:lnTo>
                  <a:lnTo>
                    <a:pt x="15207" y="137707"/>
                  </a:lnTo>
                  <a:lnTo>
                    <a:pt x="484" y="129193"/>
                  </a:lnTo>
                  <a:lnTo>
                    <a:pt x="15095" y="120754"/>
                  </a:lnTo>
                  <a:close/>
                  <a:moveTo>
                    <a:pt x="45544" y="120828"/>
                  </a:moveTo>
                  <a:lnTo>
                    <a:pt x="60266" y="129305"/>
                  </a:lnTo>
                  <a:lnTo>
                    <a:pt x="45655" y="137744"/>
                  </a:lnTo>
                  <a:lnTo>
                    <a:pt x="30933" y="129268"/>
                  </a:lnTo>
                  <a:lnTo>
                    <a:pt x="45544" y="120828"/>
                  </a:lnTo>
                  <a:close/>
                  <a:moveTo>
                    <a:pt x="75993" y="120866"/>
                  </a:moveTo>
                  <a:lnTo>
                    <a:pt x="90715" y="129379"/>
                  </a:lnTo>
                  <a:lnTo>
                    <a:pt x="76104" y="137819"/>
                  </a:lnTo>
                  <a:lnTo>
                    <a:pt x="61382" y="129305"/>
                  </a:lnTo>
                  <a:lnTo>
                    <a:pt x="75993" y="120866"/>
                  </a:lnTo>
                  <a:close/>
                  <a:moveTo>
                    <a:pt x="106441" y="120903"/>
                  </a:moveTo>
                  <a:lnTo>
                    <a:pt x="121164" y="129416"/>
                  </a:lnTo>
                  <a:lnTo>
                    <a:pt x="106516" y="137856"/>
                  </a:lnTo>
                  <a:lnTo>
                    <a:pt x="91793" y="129379"/>
                  </a:lnTo>
                  <a:lnTo>
                    <a:pt x="106441" y="120903"/>
                  </a:lnTo>
                  <a:close/>
                  <a:moveTo>
                    <a:pt x="136890" y="120977"/>
                  </a:moveTo>
                  <a:lnTo>
                    <a:pt x="151575" y="129491"/>
                  </a:lnTo>
                  <a:lnTo>
                    <a:pt x="136964" y="137930"/>
                  </a:lnTo>
                  <a:lnTo>
                    <a:pt x="122242" y="129416"/>
                  </a:lnTo>
                  <a:lnTo>
                    <a:pt x="136890" y="120977"/>
                  </a:lnTo>
                  <a:close/>
                  <a:moveTo>
                    <a:pt x="167302" y="121014"/>
                  </a:moveTo>
                  <a:lnTo>
                    <a:pt x="182024" y="129528"/>
                  </a:lnTo>
                  <a:lnTo>
                    <a:pt x="167413" y="137967"/>
                  </a:lnTo>
                  <a:lnTo>
                    <a:pt x="152691" y="129491"/>
                  </a:lnTo>
                  <a:lnTo>
                    <a:pt x="167302" y="121014"/>
                  </a:lnTo>
                  <a:close/>
                  <a:moveTo>
                    <a:pt x="197750" y="121089"/>
                  </a:moveTo>
                  <a:lnTo>
                    <a:pt x="212473" y="129565"/>
                  </a:lnTo>
                  <a:lnTo>
                    <a:pt x="197862" y="138042"/>
                  </a:lnTo>
                  <a:lnTo>
                    <a:pt x="183139" y="129528"/>
                  </a:lnTo>
                  <a:lnTo>
                    <a:pt x="197750" y="121089"/>
                  </a:lnTo>
                  <a:close/>
                  <a:moveTo>
                    <a:pt x="228199" y="121126"/>
                  </a:moveTo>
                  <a:lnTo>
                    <a:pt x="242922" y="129639"/>
                  </a:lnTo>
                  <a:lnTo>
                    <a:pt x="228311" y="138079"/>
                  </a:lnTo>
                  <a:lnTo>
                    <a:pt x="213588" y="129565"/>
                  </a:lnTo>
                  <a:lnTo>
                    <a:pt x="228199" y="121126"/>
                  </a:lnTo>
                  <a:close/>
                  <a:moveTo>
                    <a:pt x="258648" y="121200"/>
                  </a:moveTo>
                  <a:lnTo>
                    <a:pt x="273370" y="129677"/>
                  </a:lnTo>
                  <a:lnTo>
                    <a:pt x="258722" y="138116"/>
                  </a:lnTo>
                  <a:lnTo>
                    <a:pt x="244000" y="129639"/>
                  </a:lnTo>
                  <a:lnTo>
                    <a:pt x="258648" y="121200"/>
                  </a:lnTo>
                  <a:close/>
                  <a:moveTo>
                    <a:pt x="30375" y="129565"/>
                  </a:moveTo>
                  <a:lnTo>
                    <a:pt x="45098" y="138079"/>
                  </a:lnTo>
                  <a:lnTo>
                    <a:pt x="30487" y="146518"/>
                  </a:lnTo>
                  <a:lnTo>
                    <a:pt x="15764" y="138004"/>
                  </a:lnTo>
                  <a:lnTo>
                    <a:pt x="30375" y="129565"/>
                  </a:lnTo>
                  <a:close/>
                  <a:moveTo>
                    <a:pt x="60824" y="129639"/>
                  </a:moveTo>
                  <a:lnTo>
                    <a:pt x="75546" y="138116"/>
                  </a:lnTo>
                  <a:lnTo>
                    <a:pt x="60898" y="146555"/>
                  </a:lnTo>
                  <a:lnTo>
                    <a:pt x="46213" y="138079"/>
                  </a:lnTo>
                  <a:lnTo>
                    <a:pt x="60824" y="129639"/>
                  </a:lnTo>
                  <a:close/>
                  <a:moveTo>
                    <a:pt x="91273" y="129677"/>
                  </a:moveTo>
                  <a:lnTo>
                    <a:pt x="105995" y="138190"/>
                  </a:lnTo>
                  <a:lnTo>
                    <a:pt x="91347" y="146630"/>
                  </a:lnTo>
                  <a:lnTo>
                    <a:pt x="76625" y="138116"/>
                  </a:lnTo>
                  <a:lnTo>
                    <a:pt x="91273" y="129677"/>
                  </a:lnTo>
                  <a:close/>
                  <a:moveTo>
                    <a:pt x="121684" y="129751"/>
                  </a:moveTo>
                  <a:lnTo>
                    <a:pt x="136407" y="138228"/>
                  </a:lnTo>
                  <a:lnTo>
                    <a:pt x="121796" y="146667"/>
                  </a:lnTo>
                  <a:lnTo>
                    <a:pt x="107073" y="138190"/>
                  </a:lnTo>
                  <a:lnTo>
                    <a:pt x="121684" y="129751"/>
                  </a:lnTo>
                  <a:close/>
                  <a:moveTo>
                    <a:pt x="152133" y="129788"/>
                  </a:moveTo>
                  <a:lnTo>
                    <a:pt x="166856" y="138302"/>
                  </a:lnTo>
                  <a:lnTo>
                    <a:pt x="152245" y="146741"/>
                  </a:lnTo>
                  <a:lnTo>
                    <a:pt x="137522" y="138228"/>
                  </a:lnTo>
                  <a:lnTo>
                    <a:pt x="152133" y="129788"/>
                  </a:lnTo>
                  <a:close/>
                  <a:moveTo>
                    <a:pt x="182582" y="129863"/>
                  </a:moveTo>
                  <a:lnTo>
                    <a:pt x="197304" y="138339"/>
                  </a:lnTo>
                  <a:lnTo>
                    <a:pt x="182693" y="146778"/>
                  </a:lnTo>
                  <a:lnTo>
                    <a:pt x="167971" y="138302"/>
                  </a:lnTo>
                  <a:lnTo>
                    <a:pt x="182582" y="129863"/>
                  </a:lnTo>
                  <a:close/>
                  <a:moveTo>
                    <a:pt x="213031" y="129900"/>
                  </a:moveTo>
                  <a:lnTo>
                    <a:pt x="227753" y="138413"/>
                  </a:lnTo>
                  <a:lnTo>
                    <a:pt x="213105" y="146853"/>
                  </a:lnTo>
                  <a:lnTo>
                    <a:pt x="198420" y="138339"/>
                  </a:lnTo>
                  <a:lnTo>
                    <a:pt x="213031" y="129900"/>
                  </a:lnTo>
                  <a:close/>
                  <a:moveTo>
                    <a:pt x="243479" y="129974"/>
                  </a:moveTo>
                  <a:lnTo>
                    <a:pt x="258202" y="138451"/>
                  </a:lnTo>
                  <a:lnTo>
                    <a:pt x="243554" y="146890"/>
                  </a:lnTo>
                  <a:lnTo>
                    <a:pt x="228831" y="138413"/>
                  </a:lnTo>
                  <a:lnTo>
                    <a:pt x="243479" y="129974"/>
                  </a:lnTo>
                  <a:close/>
                  <a:moveTo>
                    <a:pt x="15207" y="138339"/>
                  </a:moveTo>
                  <a:lnTo>
                    <a:pt x="29929" y="146816"/>
                  </a:lnTo>
                  <a:lnTo>
                    <a:pt x="15281" y="155255"/>
                  </a:lnTo>
                  <a:lnTo>
                    <a:pt x="596" y="146778"/>
                  </a:lnTo>
                  <a:lnTo>
                    <a:pt x="15207" y="138339"/>
                  </a:lnTo>
                  <a:close/>
                  <a:moveTo>
                    <a:pt x="45655" y="138376"/>
                  </a:moveTo>
                  <a:lnTo>
                    <a:pt x="60378" y="146890"/>
                  </a:lnTo>
                  <a:lnTo>
                    <a:pt x="45730" y="155329"/>
                  </a:lnTo>
                  <a:lnTo>
                    <a:pt x="31007" y="146816"/>
                  </a:lnTo>
                  <a:lnTo>
                    <a:pt x="45655" y="138376"/>
                  </a:lnTo>
                  <a:close/>
                  <a:moveTo>
                    <a:pt x="76104" y="138451"/>
                  </a:moveTo>
                  <a:lnTo>
                    <a:pt x="90789" y="146927"/>
                  </a:lnTo>
                  <a:lnTo>
                    <a:pt x="76178" y="155367"/>
                  </a:lnTo>
                  <a:lnTo>
                    <a:pt x="61456" y="146890"/>
                  </a:lnTo>
                  <a:lnTo>
                    <a:pt x="76104" y="138451"/>
                  </a:lnTo>
                  <a:close/>
                  <a:moveTo>
                    <a:pt x="106516" y="138488"/>
                  </a:moveTo>
                  <a:lnTo>
                    <a:pt x="121238" y="147002"/>
                  </a:lnTo>
                  <a:lnTo>
                    <a:pt x="106627" y="155441"/>
                  </a:lnTo>
                  <a:lnTo>
                    <a:pt x="91905" y="146927"/>
                  </a:lnTo>
                  <a:lnTo>
                    <a:pt x="106516" y="138488"/>
                  </a:lnTo>
                  <a:close/>
                  <a:moveTo>
                    <a:pt x="136964" y="138562"/>
                  </a:moveTo>
                  <a:lnTo>
                    <a:pt x="151687" y="147039"/>
                  </a:lnTo>
                  <a:lnTo>
                    <a:pt x="137076" y="155478"/>
                  </a:lnTo>
                  <a:lnTo>
                    <a:pt x="122353" y="147002"/>
                  </a:lnTo>
                  <a:lnTo>
                    <a:pt x="136964" y="138562"/>
                  </a:lnTo>
                  <a:close/>
                  <a:moveTo>
                    <a:pt x="167413" y="138599"/>
                  </a:moveTo>
                  <a:lnTo>
                    <a:pt x="182136" y="147113"/>
                  </a:lnTo>
                  <a:lnTo>
                    <a:pt x="167525" y="155552"/>
                  </a:lnTo>
                  <a:lnTo>
                    <a:pt x="152802" y="147039"/>
                  </a:lnTo>
                  <a:lnTo>
                    <a:pt x="167413" y="138599"/>
                  </a:lnTo>
                  <a:close/>
                  <a:moveTo>
                    <a:pt x="197862" y="138674"/>
                  </a:moveTo>
                  <a:lnTo>
                    <a:pt x="212584" y="147150"/>
                  </a:lnTo>
                  <a:lnTo>
                    <a:pt x="197936" y="155590"/>
                  </a:lnTo>
                  <a:lnTo>
                    <a:pt x="183214" y="147113"/>
                  </a:lnTo>
                  <a:lnTo>
                    <a:pt x="197862" y="138674"/>
                  </a:lnTo>
                  <a:close/>
                  <a:moveTo>
                    <a:pt x="228311" y="138711"/>
                  </a:moveTo>
                  <a:lnTo>
                    <a:pt x="242996" y="147225"/>
                  </a:lnTo>
                  <a:lnTo>
                    <a:pt x="228385" y="155664"/>
                  </a:lnTo>
                  <a:lnTo>
                    <a:pt x="213663" y="147150"/>
                  </a:lnTo>
                  <a:lnTo>
                    <a:pt x="228311" y="138711"/>
                  </a:lnTo>
                  <a:close/>
                  <a:moveTo>
                    <a:pt x="258722" y="138785"/>
                  </a:moveTo>
                  <a:lnTo>
                    <a:pt x="273445" y="147262"/>
                  </a:lnTo>
                  <a:lnTo>
                    <a:pt x="258834" y="155701"/>
                  </a:lnTo>
                  <a:lnTo>
                    <a:pt x="244111" y="147225"/>
                  </a:lnTo>
                  <a:lnTo>
                    <a:pt x="258722" y="138785"/>
                  </a:lnTo>
                  <a:close/>
                  <a:moveTo>
                    <a:pt x="18367" y="0"/>
                  </a:moveTo>
                  <a:lnTo>
                    <a:pt x="29148" y="6209"/>
                  </a:lnTo>
                  <a:lnTo>
                    <a:pt x="14537" y="14686"/>
                  </a:lnTo>
                  <a:lnTo>
                    <a:pt x="1" y="6283"/>
                  </a:lnTo>
                  <a:lnTo>
                    <a:pt x="1" y="6915"/>
                  </a:lnTo>
                  <a:lnTo>
                    <a:pt x="13980" y="14983"/>
                  </a:lnTo>
                  <a:lnTo>
                    <a:pt x="1" y="23051"/>
                  </a:lnTo>
                  <a:lnTo>
                    <a:pt x="1" y="23683"/>
                  </a:lnTo>
                  <a:lnTo>
                    <a:pt x="14537" y="15318"/>
                  </a:lnTo>
                  <a:lnTo>
                    <a:pt x="29260" y="23794"/>
                  </a:lnTo>
                  <a:lnTo>
                    <a:pt x="14649" y="32234"/>
                  </a:lnTo>
                  <a:lnTo>
                    <a:pt x="1" y="23794"/>
                  </a:lnTo>
                  <a:lnTo>
                    <a:pt x="1" y="24426"/>
                  </a:lnTo>
                  <a:lnTo>
                    <a:pt x="14091" y="32568"/>
                  </a:lnTo>
                  <a:lnTo>
                    <a:pt x="1" y="40673"/>
                  </a:lnTo>
                  <a:lnTo>
                    <a:pt x="1" y="41305"/>
                  </a:lnTo>
                  <a:lnTo>
                    <a:pt x="14649" y="32866"/>
                  </a:lnTo>
                  <a:lnTo>
                    <a:pt x="29334" y="41379"/>
                  </a:lnTo>
                  <a:lnTo>
                    <a:pt x="14723" y="49819"/>
                  </a:lnTo>
                  <a:lnTo>
                    <a:pt x="1" y="41305"/>
                  </a:lnTo>
                  <a:lnTo>
                    <a:pt x="1" y="41937"/>
                  </a:lnTo>
                  <a:lnTo>
                    <a:pt x="14166" y="50153"/>
                  </a:lnTo>
                  <a:lnTo>
                    <a:pt x="1" y="58332"/>
                  </a:lnTo>
                  <a:lnTo>
                    <a:pt x="1" y="59485"/>
                  </a:lnTo>
                  <a:lnTo>
                    <a:pt x="14277" y="67701"/>
                  </a:lnTo>
                  <a:lnTo>
                    <a:pt x="1" y="75955"/>
                  </a:lnTo>
                  <a:lnTo>
                    <a:pt x="1" y="76996"/>
                  </a:lnTo>
                  <a:lnTo>
                    <a:pt x="14351" y="85286"/>
                  </a:lnTo>
                  <a:lnTo>
                    <a:pt x="1" y="93577"/>
                  </a:lnTo>
                  <a:lnTo>
                    <a:pt x="1" y="94506"/>
                  </a:lnTo>
                  <a:lnTo>
                    <a:pt x="14463" y="102871"/>
                  </a:lnTo>
                  <a:lnTo>
                    <a:pt x="1" y="111199"/>
                  </a:lnTo>
                  <a:lnTo>
                    <a:pt x="1" y="112017"/>
                  </a:lnTo>
                  <a:lnTo>
                    <a:pt x="14574" y="120419"/>
                  </a:lnTo>
                  <a:lnTo>
                    <a:pt x="1" y="128859"/>
                  </a:lnTo>
                  <a:lnTo>
                    <a:pt x="1" y="129565"/>
                  </a:lnTo>
                  <a:lnTo>
                    <a:pt x="14649" y="138004"/>
                  </a:lnTo>
                  <a:lnTo>
                    <a:pt x="38" y="146444"/>
                  </a:lnTo>
                  <a:lnTo>
                    <a:pt x="1" y="146444"/>
                  </a:lnTo>
                  <a:lnTo>
                    <a:pt x="1" y="147113"/>
                  </a:lnTo>
                  <a:lnTo>
                    <a:pt x="38" y="147076"/>
                  </a:lnTo>
                  <a:lnTo>
                    <a:pt x="14760" y="155590"/>
                  </a:lnTo>
                  <a:lnTo>
                    <a:pt x="6767" y="160200"/>
                  </a:lnTo>
                  <a:lnTo>
                    <a:pt x="7845" y="160200"/>
                  </a:lnTo>
                  <a:lnTo>
                    <a:pt x="15281" y="155924"/>
                  </a:lnTo>
                  <a:lnTo>
                    <a:pt x="22754" y="160200"/>
                  </a:lnTo>
                  <a:lnTo>
                    <a:pt x="23832" y="160200"/>
                  </a:lnTo>
                  <a:lnTo>
                    <a:pt x="15839" y="155590"/>
                  </a:lnTo>
                  <a:lnTo>
                    <a:pt x="30487" y="147150"/>
                  </a:lnTo>
                  <a:lnTo>
                    <a:pt x="45172" y="155627"/>
                  </a:lnTo>
                  <a:lnTo>
                    <a:pt x="37290" y="160200"/>
                  </a:lnTo>
                  <a:lnTo>
                    <a:pt x="38406" y="160200"/>
                  </a:lnTo>
                  <a:lnTo>
                    <a:pt x="45730" y="155961"/>
                  </a:lnTo>
                  <a:lnTo>
                    <a:pt x="53091" y="160200"/>
                  </a:lnTo>
                  <a:lnTo>
                    <a:pt x="54169" y="160200"/>
                  </a:lnTo>
                  <a:lnTo>
                    <a:pt x="46287" y="155627"/>
                  </a:lnTo>
                  <a:lnTo>
                    <a:pt x="60898" y="147187"/>
                  </a:lnTo>
                  <a:lnTo>
                    <a:pt x="75621" y="155701"/>
                  </a:lnTo>
                  <a:lnTo>
                    <a:pt x="67851" y="160200"/>
                  </a:lnTo>
                  <a:lnTo>
                    <a:pt x="68929" y="160200"/>
                  </a:lnTo>
                  <a:lnTo>
                    <a:pt x="76178" y="155999"/>
                  </a:lnTo>
                  <a:lnTo>
                    <a:pt x="83428" y="160200"/>
                  </a:lnTo>
                  <a:lnTo>
                    <a:pt x="84543" y="160200"/>
                  </a:lnTo>
                  <a:lnTo>
                    <a:pt x="76736" y="155701"/>
                  </a:lnTo>
                  <a:lnTo>
                    <a:pt x="91347" y="147262"/>
                  </a:lnTo>
                  <a:lnTo>
                    <a:pt x="106070" y="155738"/>
                  </a:lnTo>
                  <a:lnTo>
                    <a:pt x="98374" y="160200"/>
                  </a:lnTo>
                  <a:lnTo>
                    <a:pt x="99489" y="160200"/>
                  </a:lnTo>
                  <a:lnTo>
                    <a:pt x="106627" y="156073"/>
                  </a:lnTo>
                  <a:lnTo>
                    <a:pt x="113765" y="160200"/>
                  </a:lnTo>
                  <a:lnTo>
                    <a:pt x="114881" y="160200"/>
                  </a:lnTo>
                  <a:lnTo>
                    <a:pt x="107185" y="155738"/>
                  </a:lnTo>
                  <a:lnTo>
                    <a:pt x="121796" y="147299"/>
                  </a:lnTo>
                  <a:lnTo>
                    <a:pt x="136518" y="155813"/>
                  </a:lnTo>
                  <a:lnTo>
                    <a:pt x="128897" y="160200"/>
                  </a:lnTo>
                  <a:lnTo>
                    <a:pt x="130012" y="160200"/>
                  </a:lnTo>
                  <a:lnTo>
                    <a:pt x="137076" y="156110"/>
                  </a:lnTo>
                  <a:lnTo>
                    <a:pt x="144103" y="160200"/>
                  </a:lnTo>
                  <a:lnTo>
                    <a:pt x="145218" y="160200"/>
                  </a:lnTo>
                  <a:lnTo>
                    <a:pt x="137634" y="155813"/>
                  </a:lnTo>
                  <a:lnTo>
                    <a:pt x="152245" y="147373"/>
                  </a:lnTo>
                  <a:lnTo>
                    <a:pt x="166967" y="155850"/>
                  </a:lnTo>
                  <a:lnTo>
                    <a:pt x="159457" y="160200"/>
                  </a:lnTo>
                  <a:lnTo>
                    <a:pt x="160535" y="160200"/>
                  </a:lnTo>
                  <a:lnTo>
                    <a:pt x="167525" y="156184"/>
                  </a:lnTo>
                  <a:lnTo>
                    <a:pt x="174477" y="160200"/>
                  </a:lnTo>
                  <a:lnTo>
                    <a:pt x="175555" y="160200"/>
                  </a:lnTo>
                  <a:lnTo>
                    <a:pt x="168045" y="155850"/>
                  </a:lnTo>
                  <a:lnTo>
                    <a:pt x="182693" y="147410"/>
                  </a:lnTo>
                  <a:lnTo>
                    <a:pt x="197379" y="155924"/>
                  </a:lnTo>
                  <a:lnTo>
                    <a:pt x="189980" y="160200"/>
                  </a:lnTo>
                  <a:lnTo>
                    <a:pt x="191096" y="160200"/>
                  </a:lnTo>
                  <a:lnTo>
                    <a:pt x="197936" y="156222"/>
                  </a:lnTo>
                  <a:lnTo>
                    <a:pt x="204814" y="160200"/>
                  </a:lnTo>
                  <a:lnTo>
                    <a:pt x="205930" y="160200"/>
                  </a:lnTo>
                  <a:lnTo>
                    <a:pt x="198494" y="155924"/>
                  </a:lnTo>
                  <a:lnTo>
                    <a:pt x="213105" y="147485"/>
                  </a:lnTo>
                  <a:lnTo>
                    <a:pt x="227827" y="155961"/>
                  </a:lnTo>
                  <a:lnTo>
                    <a:pt x="220503" y="160200"/>
                  </a:lnTo>
                  <a:lnTo>
                    <a:pt x="221619" y="160200"/>
                  </a:lnTo>
                  <a:lnTo>
                    <a:pt x="228385" y="156296"/>
                  </a:lnTo>
                  <a:lnTo>
                    <a:pt x="235151" y="160200"/>
                  </a:lnTo>
                  <a:lnTo>
                    <a:pt x="236267" y="160200"/>
                  </a:lnTo>
                  <a:lnTo>
                    <a:pt x="228943" y="155961"/>
                  </a:lnTo>
                  <a:lnTo>
                    <a:pt x="243554" y="147522"/>
                  </a:lnTo>
                  <a:lnTo>
                    <a:pt x="258276" y="156036"/>
                  </a:lnTo>
                  <a:lnTo>
                    <a:pt x="251064" y="160200"/>
                  </a:lnTo>
                  <a:lnTo>
                    <a:pt x="252142" y="160200"/>
                  </a:lnTo>
                  <a:lnTo>
                    <a:pt x="258834" y="156333"/>
                  </a:lnTo>
                  <a:lnTo>
                    <a:pt x="265489" y="160200"/>
                  </a:lnTo>
                  <a:lnTo>
                    <a:pt x="266604" y="160200"/>
                  </a:lnTo>
                  <a:lnTo>
                    <a:pt x="259392" y="156036"/>
                  </a:lnTo>
                  <a:lnTo>
                    <a:pt x="274002" y="147596"/>
                  </a:lnTo>
                  <a:lnTo>
                    <a:pt x="285528" y="154251"/>
                  </a:lnTo>
                  <a:lnTo>
                    <a:pt x="285528" y="153619"/>
                  </a:lnTo>
                  <a:lnTo>
                    <a:pt x="274560" y="147262"/>
                  </a:lnTo>
                  <a:lnTo>
                    <a:pt x="285528" y="140942"/>
                  </a:lnTo>
                  <a:lnTo>
                    <a:pt x="285528" y="140310"/>
                  </a:lnTo>
                  <a:lnTo>
                    <a:pt x="274002" y="146964"/>
                  </a:lnTo>
                  <a:lnTo>
                    <a:pt x="259280" y="138451"/>
                  </a:lnTo>
                  <a:lnTo>
                    <a:pt x="273891" y="130011"/>
                  </a:lnTo>
                  <a:lnTo>
                    <a:pt x="285528" y="136703"/>
                  </a:lnTo>
                  <a:lnTo>
                    <a:pt x="285528" y="136071"/>
                  </a:lnTo>
                  <a:lnTo>
                    <a:pt x="274449" y="129677"/>
                  </a:lnTo>
                  <a:lnTo>
                    <a:pt x="285528" y="123319"/>
                  </a:lnTo>
                  <a:lnTo>
                    <a:pt x="285528" y="122650"/>
                  </a:lnTo>
                  <a:lnTo>
                    <a:pt x="273891" y="129379"/>
                  </a:lnTo>
                  <a:lnTo>
                    <a:pt x="259206" y="120866"/>
                  </a:lnTo>
                  <a:lnTo>
                    <a:pt x="273817" y="112426"/>
                  </a:lnTo>
                  <a:lnTo>
                    <a:pt x="285528" y="119193"/>
                  </a:lnTo>
                  <a:lnTo>
                    <a:pt x="285528" y="118560"/>
                  </a:lnTo>
                  <a:lnTo>
                    <a:pt x="274374" y="112129"/>
                  </a:lnTo>
                  <a:lnTo>
                    <a:pt x="285528" y="105660"/>
                  </a:lnTo>
                  <a:lnTo>
                    <a:pt x="285528" y="105028"/>
                  </a:lnTo>
                  <a:lnTo>
                    <a:pt x="273817" y="111794"/>
                  </a:lnTo>
                  <a:lnTo>
                    <a:pt x="259094" y="103318"/>
                  </a:lnTo>
                  <a:lnTo>
                    <a:pt x="273705" y="94878"/>
                  </a:lnTo>
                  <a:lnTo>
                    <a:pt x="285528" y="101682"/>
                  </a:lnTo>
                  <a:lnTo>
                    <a:pt x="285528" y="101050"/>
                  </a:lnTo>
                  <a:lnTo>
                    <a:pt x="274263" y="94544"/>
                  </a:lnTo>
                  <a:lnTo>
                    <a:pt x="285528" y="88037"/>
                  </a:lnTo>
                  <a:lnTo>
                    <a:pt x="285528" y="87405"/>
                  </a:lnTo>
                  <a:lnTo>
                    <a:pt x="273705" y="94209"/>
                  </a:lnTo>
                  <a:lnTo>
                    <a:pt x="258983" y="85732"/>
                  </a:lnTo>
                  <a:lnTo>
                    <a:pt x="273631" y="77293"/>
                  </a:lnTo>
                  <a:lnTo>
                    <a:pt x="285528" y="84171"/>
                  </a:lnTo>
                  <a:lnTo>
                    <a:pt x="285528" y="83539"/>
                  </a:lnTo>
                  <a:lnTo>
                    <a:pt x="274188" y="76958"/>
                  </a:lnTo>
                  <a:lnTo>
                    <a:pt x="285528" y="70415"/>
                  </a:lnTo>
                  <a:lnTo>
                    <a:pt x="285528" y="69783"/>
                  </a:lnTo>
                  <a:lnTo>
                    <a:pt x="273631" y="76661"/>
                  </a:lnTo>
                  <a:lnTo>
                    <a:pt x="258908" y="68147"/>
                  </a:lnTo>
                  <a:lnTo>
                    <a:pt x="273519" y="59708"/>
                  </a:lnTo>
                  <a:lnTo>
                    <a:pt x="285528" y="66623"/>
                  </a:lnTo>
                  <a:lnTo>
                    <a:pt x="285528" y="65991"/>
                  </a:lnTo>
                  <a:lnTo>
                    <a:pt x="274077" y="59373"/>
                  </a:lnTo>
                  <a:lnTo>
                    <a:pt x="285528" y="52793"/>
                  </a:lnTo>
                  <a:lnTo>
                    <a:pt x="285528" y="52161"/>
                  </a:lnTo>
                  <a:lnTo>
                    <a:pt x="273519" y="59076"/>
                  </a:lnTo>
                  <a:lnTo>
                    <a:pt x="258797" y="50562"/>
                  </a:lnTo>
                  <a:lnTo>
                    <a:pt x="273445" y="42123"/>
                  </a:lnTo>
                  <a:lnTo>
                    <a:pt x="285528" y="49112"/>
                  </a:lnTo>
                  <a:lnTo>
                    <a:pt x="285528" y="48480"/>
                  </a:lnTo>
                  <a:lnTo>
                    <a:pt x="273965" y="41825"/>
                  </a:lnTo>
                  <a:lnTo>
                    <a:pt x="285528" y="35133"/>
                  </a:lnTo>
                  <a:lnTo>
                    <a:pt x="285528" y="34501"/>
                  </a:lnTo>
                  <a:lnTo>
                    <a:pt x="273445" y="41491"/>
                  </a:lnTo>
                  <a:lnTo>
                    <a:pt x="258722" y="33014"/>
                  </a:lnTo>
                  <a:lnTo>
                    <a:pt x="273333" y="24575"/>
                  </a:lnTo>
                  <a:lnTo>
                    <a:pt x="285528" y="31602"/>
                  </a:lnTo>
                  <a:lnTo>
                    <a:pt x="285528" y="30969"/>
                  </a:lnTo>
                  <a:lnTo>
                    <a:pt x="273891" y="24240"/>
                  </a:lnTo>
                  <a:lnTo>
                    <a:pt x="285528" y="17511"/>
                  </a:lnTo>
                  <a:lnTo>
                    <a:pt x="285528" y="16879"/>
                  </a:lnTo>
                  <a:lnTo>
                    <a:pt x="273333" y="23906"/>
                  </a:lnTo>
                  <a:lnTo>
                    <a:pt x="258611" y="15429"/>
                  </a:lnTo>
                  <a:lnTo>
                    <a:pt x="273259" y="6990"/>
                  </a:lnTo>
                  <a:lnTo>
                    <a:pt x="285528" y="14091"/>
                  </a:lnTo>
                  <a:lnTo>
                    <a:pt x="285528" y="13459"/>
                  </a:lnTo>
                  <a:lnTo>
                    <a:pt x="273779" y="6655"/>
                  </a:lnTo>
                  <a:lnTo>
                    <a:pt x="285342" y="0"/>
                  </a:lnTo>
                  <a:lnTo>
                    <a:pt x="284226" y="0"/>
                  </a:lnTo>
                  <a:lnTo>
                    <a:pt x="273259" y="6358"/>
                  </a:lnTo>
                  <a:lnTo>
                    <a:pt x="262254" y="0"/>
                  </a:lnTo>
                  <a:lnTo>
                    <a:pt x="261139" y="0"/>
                  </a:lnTo>
                  <a:lnTo>
                    <a:pt x="272701" y="6655"/>
                  </a:lnTo>
                  <a:lnTo>
                    <a:pt x="258053" y="15095"/>
                  </a:lnTo>
                  <a:lnTo>
                    <a:pt x="243368" y="6618"/>
                  </a:lnTo>
                  <a:lnTo>
                    <a:pt x="254781" y="0"/>
                  </a:lnTo>
                  <a:lnTo>
                    <a:pt x="253703" y="0"/>
                  </a:lnTo>
                  <a:lnTo>
                    <a:pt x="242810" y="6283"/>
                  </a:lnTo>
                  <a:lnTo>
                    <a:pt x="231917" y="0"/>
                  </a:lnTo>
                  <a:lnTo>
                    <a:pt x="230802" y="0"/>
                  </a:lnTo>
                  <a:lnTo>
                    <a:pt x="242252" y="6618"/>
                  </a:lnTo>
                  <a:lnTo>
                    <a:pt x="227642" y="15057"/>
                  </a:lnTo>
                  <a:lnTo>
                    <a:pt x="212919" y="6544"/>
                  </a:lnTo>
                  <a:lnTo>
                    <a:pt x="224258" y="0"/>
                  </a:lnTo>
                  <a:lnTo>
                    <a:pt x="223143" y="0"/>
                  </a:lnTo>
                  <a:lnTo>
                    <a:pt x="212361" y="6246"/>
                  </a:lnTo>
                  <a:lnTo>
                    <a:pt x="201543" y="0"/>
                  </a:lnTo>
                  <a:lnTo>
                    <a:pt x="200464" y="0"/>
                  </a:lnTo>
                  <a:lnTo>
                    <a:pt x="211804" y="6544"/>
                  </a:lnTo>
                  <a:lnTo>
                    <a:pt x="197193" y="14983"/>
                  </a:lnTo>
                  <a:lnTo>
                    <a:pt x="182470" y="6506"/>
                  </a:lnTo>
                  <a:lnTo>
                    <a:pt x="193735" y="0"/>
                  </a:lnTo>
                  <a:lnTo>
                    <a:pt x="192620" y="0"/>
                  </a:lnTo>
                  <a:lnTo>
                    <a:pt x="181913" y="6172"/>
                  </a:lnTo>
                  <a:lnTo>
                    <a:pt x="171205" y="0"/>
                  </a:lnTo>
                  <a:lnTo>
                    <a:pt x="170127" y="0"/>
                  </a:lnTo>
                  <a:lnTo>
                    <a:pt x="181355" y="6506"/>
                  </a:lnTo>
                  <a:lnTo>
                    <a:pt x="166744" y="14946"/>
                  </a:lnTo>
                  <a:lnTo>
                    <a:pt x="152022" y="6432"/>
                  </a:lnTo>
                  <a:lnTo>
                    <a:pt x="163175" y="0"/>
                  </a:lnTo>
                  <a:lnTo>
                    <a:pt x="162097" y="0"/>
                  </a:lnTo>
                  <a:lnTo>
                    <a:pt x="151464" y="6135"/>
                  </a:lnTo>
                  <a:lnTo>
                    <a:pt x="140868" y="0"/>
                  </a:lnTo>
                  <a:lnTo>
                    <a:pt x="139753" y="0"/>
                  </a:lnTo>
                  <a:lnTo>
                    <a:pt x="150906" y="6432"/>
                  </a:lnTo>
                  <a:lnTo>
                    <a:pt x="136295" y="14871"/>
                  </a:lnTo>
                  <a:lnTo>
                    <a:pt x="121573" y="6395"/>
                  </a:lnTo>
                  <a:lnTo>
                    <a:pt x="132652" y="0"/>
                  </a:lnTo>
                  <a:lnTo>
                    <a:pt x="131536" y="0"/>
                  </a:lnTo>
                  <a:lnTo>
                    <a:pt x="121052" y="6060"/>
                  </a:lnTo>
                  <a:lnTo>
                    <a:pt x="110531" y="0"/>
                  </a:lnTo>
                  <a:lnTo>
                    <a:pt x="109416" y="0"/>
                  </a:lnTo>
                  <a:lnTo>
                    <a:pt x="120495" y="6395"/>
                  </a:lnTo>
                  <a:lnTo>
                    <a:pt x="105846" y="14834"/>
                  </a:lnTo>
                  <a:lnTo>
                    <a:pt x="91161" y="6321"/>
                  </a:lnTo>
                  <a:lnTo>
                    <a:pt x="102129" y="0"/>
                  </a:lnTo>
                  <a:lnTo>
                    <a:pt x="101013" y="0"/>
                  </a:lnTo>
                  <a:lnTo>
                    <a:pt x="90603" y="6023"/>
                  </a:lnTo>
                  <a:lnTo>
                    <a:pt x="80156" y="0"/>
                  </a:lnTo>
                  <a:lnTo>
                    <a:pt x="79078" y="0"/>
                  </a:lnTo>
                  <a:lnTo>
                    <a:pt x="90046" y="6321"/>
                  </a:lnTo>
                  <a:lnTo>
                    <a:pt x="75435" y="14760"/>
                  </a:lnTo>
                  <a:lnTo>
                    <a:pt x="60712" y="6283"/>
                  </a:lnTo>
                  <a:lnTo>
                    <a:pt x="71568" y="0"/>
                  </a:lnTo>
                  <a:lnTo>
                    <a:pt x="70490" y="0"/>
                  </a:lnTo>
                  <a:lnTo>
                    <a:pt x="60155" y="5949"/>
                  </a:lnTo>
                  <a:lnTo>
                    <a:pt x="49819" y="0"/>
                  </a:lnTo>
                  <a:lnTo>
                    <a:pt x="48741" y="0"/>
                  </a:lnTo>
                  <a:lnTo>
                    <a:pt x="59597" y="6283"/>
                  </a:lnTo>
                  <a:lnTo>
                    <a:pt x="44986" y="14723"/>
                  </a:lnTo>
                  <a:lnTo>
                    <a:pt x="30264" y="6209"/>
                  </a:lnTo>
                  <a:lnTo>
                    <a:pt x="41045" y="0"/>
                  </a:lnTo>
                  <a:lnTo>
                    <a:pt x="39930" y="0"/>
                  </a:lnTo>
                  <a:lnTo>
                    <a:pt x="29706" y="5912"/>
                  </a:lnTo>
                  <a:lnTo>
                    <a:pt x="1948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75" name="Google Shape;4275;p26"/>
          <p:cNvSpPr txBox="1"/>
          <p:nvPr>
            <p:ph type="title"/>
          </p:nvPr>
        </p:nvSpPr>
        <p:spPr>
          <a:xfrm>
            <a:off x="3876450" y="516052"/>
            <a:ext cx="4594800" cy="1093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200"/>
              <a:buNone/>
              <a:defRPr sz="7500">
                <a:latin typeface="Cinzel ExtraBold"/>
                <a:ea typeface="Cinzel ExtraBold"/>
                <a:cs typeface="Cinzel ExtraBold"/>
                <a:sym typeface="Cinzel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276" name="Google Shape;4276;p26"/>
          <p:cNvSpPr txBox="1"/>
          <p:nvPr>
            <p:ph idx="1" type="subTitle"/>
          </p:nvPr>
        </p:nvSpPr>
        <p:spPr>
          <a:xfrm>
            <a:off x="3873150" y="1614597"/>
            <a:ext cx="4598100" cy="9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77" name="Google Shape;4277;p26"/>
          <p:cNvSpPr txBox="1"/>
          <p:nvPr/>
        </p:nvSpPr>
        <p:spPr>
          <a:xfrm>
            <a:off x="5418750" y="3487727"/>
            <a:ext cx="30525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rPr>
              <a:t>CREDITS: This presentation template was created by </a:t>
            </a:r>
            <a:r>
              <a:rPr b="1" lang="en" sz="1200">
                <a:solidFill>
                  <a:schemeClr val="lt1"/>
                </a:solidFill>
                <a:uFill>
                  <a:noFill/>
                </a:uFill>
                <a:latin typeface="Assistant"/>
                <a:ea typeface="Assistant"/>
                <a:cs typeface="Assistant"/>
                <a:sym typeface="Assistant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rPr>
              <a:t>, including icons by </a:t>
            </a:r>
            <a:r>
              <a:rPr b="1" lang="en" sz="1200">
                <a:solidFill>
                  <a:schemeClr val="lt1"/>
                </a:solidFill>
                <a:uFill>
                  <a:noFill/>
                </a:uFill>
                <a:latin typeface="Assistant"/>
                <a:ea typeface="Assistant"/>
                <a:cs typeface="Assistant"/>
                <a:sym typeface="Assistan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rPr>
              <a:t>, infographics &amp; images by </a:t>
            </a:r>
            <a:r>
              <a:rPr b="1" lang="en" sz="1200">
                <a:solidFill>
                  <a:schemeClr val="lt1"/>
                </a:solidFill>
                <a:uFill>
                  <a:noFill/>
                </a:uFill>
                <a:latin typeface="Assistant"/>
                <a:ea typeface="Assistant"/>
                <a:cs typeface="Assistant"/>
                <a:sym typeface="Assistan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200">
              <a:solidFill>
                <a:schemeClr val="lt1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4278" name="Shape 4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79" name="Google Shape;4279;p27"/>
          <p:cNvGrpSpPr/>
          <p:nvPr/>
        </p:nvGrpSpPr>
        <p:grpSpPr>
          <a:xfrm>
            <a:off x="1" y="4"/>
            <a:ext cx="9144034" cy="5130405"/>
            <a:chOff x="241825" y="855000"/>
            <a:chExt cx="7138200" cy="4005000"/>
          </a:xfrm>
        </p:grpSpPr>
        <p:sp>
          <p:nvSpPr>
            <p:cNvPr id="4280" name="Google Shape;4280;p27"/>
            <p:cNvSpPr/>
            <p:nvPr/>
          </p:nvSpPr>
          <p:spPr>
            <a:xfrm>
              <a:off x="7093725" y="2174800"/>
              <a:ext cx="286300" cy="330000"/>
            </a:xfrm>
            <a:custGeom>
              <a:rect b="b" l="l" r="r" t="t"/>
              <a:pathLst>
                <a:path extrusionOk="0" fill="none" h="13200" w="11452">
                  <a:moveTo>
                    <a:pt x="11452" y="13199"/>
                  </a:moveTo>
                  <a:lnTo>
                    <a:pt x="11452" y="1"/>
                  </a:lnTo>
                  <a:lnTo>
                    <a:pt x="1" y="6581"/>
                  </a:lnTo>
                  <a:lnTo>
                    <a:pt x="11452" y="1319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1" name="Google Shape;4281;p27"/>
            <p:cNvSpPr/>
            <p:nvPr/>
          </p:nvSpPr>
          <p:spPr>
            <a:xfrm>
              <a:off x="6714525" y="2347675"/>
              <a:ext cx="665500" cy="423875"/>
            </a:xfrm>
            <a:custGeom>
              <a:rect b="b" l="l" r="r" t="t"/>
              <a:pathLst>
                <a:path extrusionOk="0" fill="none" h="16955" w="26620">
                  <a:moveTo>
                    <a:pt x="0" y="8440"/>
                  </a:moveTo>
                  <a:lnTo>
                    <a:pt x="14723" y="16954"/>
                  </a:lnTo>
                  <a:lnTo>
                    <a:pt x="26620" y="10076"/>
                  </a:lnTo>
                  <a:lnTo>
                    <a:pt x="26620" y="6916"/>
                  </a:lnTo>
                  <a:lnTo>
                    <a:pt x="14611" y="1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2" name="Google Shape;4282;p27"/>
            <p:cNvSpPr/>
            <p:nvPr/>
          </p:nvSpPr>
          <p:spPr>
            <a:xfrm>
              <a:off x="6711725" y="1908050"/>
              <a:ext cx="668300" cy="423850"/>
            </a:xfrm>
            <a:custGeom>
              <a:rect b="b" l="l" r="r" t="t"/>
              <a:pathLst>
                <a:path extrusionOk="0" fill="none" h="16954" w="26732">
                  <a:moveTo>
                    <a:pt x="1" y="8440"/>
                  </a:moveTo>
                  <a:lnTo>
                    <a:pt x="14723" y="16954"/>
                  </a:lnTo>
                  <a:lnTo>
                    <a:pt x="26732" y="10039"/>
                  </a:lnTo>
                  <a:lnTo>
                    <a:pt x="26732" y="6990"/>
                  </a:lnTo>
                  <a:lnTo>
                    <a:pt x="14649" y="1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3" name="Google Shape;4283;p27"/>
            <p:cNvSpPr/>
            <p:nvPr/>
          </p:nvSpPr>
          <p:spPr>
            <a:xfrm>
              <a:off x="6707075" y="1029725"/>
              <a:ext cx="672950" cy="422925"/>
            </a:xfrm>
            <a:custGeom>
              <a:rect b="b" l="l" r="r" t="t"/>
              <a:pathLst>
                <a:path extrusionOk="0" fill="none" h="16917" w="26918">
                  <a:moveTo>
                    <a:pt x="1" y="8440"/>
                  </a:moveTo>
                  <a:lnTo>
                    <a:pt x="14723" y="16917"/>
                  </a:lnTo>
                  <a:lnTo>
                    <a:pt x="26918" y="9890"/>
                  </a:lnTo>
                  <a:lnTo>
                    <a:pt x="26918" y="7102"/>
                  </a:lnTo>
                  <a:lnTo>
                    <a:pt x="14649" y="1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4" name="Google Shape;4284;p27"/>
            <p:cNvSpPr/>
            <p:nvPr/>
          </p:nvSpPr>
          <p:spPr>
            <a:xfrm>
              <a:off x="7089075" y="1292775"/>
              <a:ext cx="290950" cy="336475"/>
            </a:xfrm>
            <a:custGeom>
              <a:rect b="b" l="l" r="r" t="t"/>
              <a:pathLst>
                <a:path extrusionOk="0" fill="none" h="13459" w="11638">
                  <a:moveTo>
                    <a:pt x="11638" y="13458"/>
                  </a:moveTo>
                  <a:lnTo>
                    <a:pt x="11638" y="0"/>
                  </a:lnTo>
                  <a:lnTo>
                    <a:pt x="1" y="6729"/>
                  </a:lnTo>
                  <a:lnTo>
                    <a:pt x="11638" y="1345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5" name="Google Shape;4285;p27"/>
            <p:cNvSpPr/>
            <p:nvPr/>
          </p:nvSpPr>
          <p:spPr>
            <a:xfrm>
              <a:off x="6709875" y="1469350"/>
              <a:ext cx="670150" cy="422925"/>
            </a:xfrm>
            <a:custGeom>
              <a:rect b="b" l="l" r="r" t="t"/>
              <a:pathLst>
                <a:path extrusionOk="0" fill="none" h="16917" w="26806">
                  <a:moveTo>
                    <a:pt x="0" y="8440"/>
                  </a:moveTo>
                  <a:lnTo>
                    <a:pt x="14723" y="16917"/>
                  </a:lnTo>
                  <a:lnTo>
                    <a:pt x="26806" y="9927"/>
                  </a:lnTo>
                  <a:lnTo>
                    <a:pt x="26806" y="7028"/>
                  </a:lnTo>
                  <a:lnTo>
                    <a:pt x="14611" y="1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6" name="Google Shape;4286;p27"/>
            <p:cNvSpPr/>
            <p:nvPr/>
          </p:nvSpPr>
          <p:spPr>
            <a:xfrm>
              <a:off x="7096525" y="2615375"/>
              <a:ext cx="283500" cy="328100"/>
            </a:xfrm>
            <a:custGeom>
              <a:rect b="b" l="l" r="r" t="t"/>
              <a:pathLst>
                <a:path extrusionOk="0" fill="none" h="13124" w="11340">
                  <a:moveTo>
                    <a:pt x="11340" y="13124"/>
                  </a:moveTo>
                  <a:lnTo>
                    <a:pt x="11340" y="0"/>
                  </a:lnTo>
                  <a:lnTo>
                    <a:pt x="0" y="6543"/>
                  </a:lnTo>
                  <a:lnTo>
                    <a:pt x="11340" y="1312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7" name="Google Shape;4287;p27"/>
            <p:cNvSpPr/>
            <p:nvPr/>
          </p:nvSpPr>
          <p:spPr>
            <a:xfrm>
              <a:off x="7090950" y="1733325"/>
              <a:ext cx="289075" cy="333700"/>
            </a:xfrm>
            <a:custGeom>
              <a:rect b="b" l="l" r="r" t="t"/>
              <a:pathLst>
                <a:path extrusionOk="0" fill="none" h="13348" w="11563">
                  <a:moveTo>
                    <a:pt x="11563" y="13347"/>
                  </a:moveTo>
                  <a:lnTo>
                    <a:pt x="11563" y="0"/>
                  </a:lnTo>
                  <a:lnTo>
                    <a:pt x="0" y="6692"/>
                  </a:lnTo>
                  <a:lnTo>
                    <a:pt x="11563" y="1334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8" name="Google Shape;4288;p27"/>
            <p:cNvSpPr/>
            <p:nvPr/>
          </p:nvSpPr>
          <p:spPr>
            <a:xfrm>
              <a:off x="6721950" y="3665650"/>
              <a:ext cx="658075" cy="423850"/>
            </a:xfrm>
            <a:custGeom>
              <a:rect b="b" l="l" r="r" t="t"/>
              <a:pathLst>
                <a:path extrusionOk="0" fill="none" h="16954" w="26323">
                  <a:moveTo>
                    <a:pt x="1" y="8440"/>
                  </a:moveTo>
                  <a:lnTo>
                    <a:pt x="14686" y="16953"/>
                  </a:lnTo>
                  <a:lnTo>
                    <a:pt x="26323" y="10224"/>
                  </a:lnTo>
                  <a:lnTo>
                    <a:pt x="26323" y="6767"/>
                  </a:lnTo>
                  <a:lnTo>
                    <a:pt x="14612" y="0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9" name="Google Shape;4289;p27"/>
            <p:cNvSpPr/>
            <p:nvPr/>
          </p:nvSpPr>
          <p:spPr>
            <a:xfrm>
              <a:off x="6723825" y="4105275"/>
              <a:ext cx="656200" cy="423850"/>
            </a:xfrm>
            <a:custGeom>
              <a:rect b="b" l="l" r="r" t="t"/>
              <a:pathLst>
                <a:path extrusionOk="0" fill="none" h="16954" w="26248">
                  <a:moveTo>
                    <a:pt x="0" y="8440"/>
                  </a:moveTo>
                  <a:lnTo>
                    <a:pt x="14722" y="16953"/>
                  </a:lnTo>
                  <a:lnTo>
                    <a:pt x="26248" y="10299"/>
                  </a:lnTo>
                  <a:lnTo>
                    <a:pt x="26248" y="6692"/>
                  </a:lnTo>
                  <a:lnTo>
                    <a:pt x="14611" y="0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0" name="Google Shape;4290;p27"/>
            <p:cNvSpPr/>
            <p:nvPr/>
          </p:nvSpPr>
          <p:spPr>
            <a:xfrm>
              <a:off x="7105825" y="4378525"/>
              <a:ext cx="274200" cy="316975"/>
            </a:xfrm>
            <a:custGeom>
              <a:rect b="b" l="l" r="r" t="t"/>
              <a:pathLst>
                <a:path extrusionOk="0" fill="none" h="12679" w="10968">
                  <a:moveTo>
                    <a:pt x="10968" y="12678"/>
                  </a:moveTo>
                  <a:lnTo>
                    <a:pt x="10968" y="1"/>
                  </a:lnTo>
                  <a:lnTo>
                    <a:pt x="0" y="6321"/>
                  </a:lnTo>
                  <a:lnTo>
                    <a:pt x="10968" y="1267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1" name="Google Shape;4291;p27"/>
            <p:cNvSpPr/>
            <p:nvPr/>
          </p:nvSpPr>
          <p:spPr>
            <a:xfrm>
              <a:off x="6719175" y="3226950"/>
              <a:ext cx="660850" cy="422925"/>
            </a:xfrm>
            <a:custGeom>
              <a:rect b="b" l="l" r="r" t="t"/>
              <a:pathLst>
                <a:path extrusionOk="0" fill="none" h="16917" w="26434">
                  <a:moveTo>
                    <a:pt x="0" y="8440"/>
                  </a:moveTo>
                  <a:lnTo>
                    <a:pt x="14723" y="16916"/>
                  </a:lnTo>
                  <a:lnTo>
                    <a:pt x="26434" y="10150"/>
                  </a:lnTo>
                  <a:lnTo>
                    <a:pt x="26434" y="6804"/>
                  </a:lnTo>
                  <a:lnTo>
                    <a:pt x="14611" y="0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2" name="Google Shape;4292;p27"/>
            <p:cNvSpPr/>
            <p:nvPr/>
          </p:nvSpPr>
          <p:spPr>
            <a:xfrm>
              <a:off x="7098375" y="3055925"/>
              <a:ext cx="281650" cy="325325"/>
            </a:xfrm>
            <a:custGeom>
              <a:rect b="b" l="l" r="r" t="t"/>
              <a:pathLst>
                <a:path extrusionOk="0" fill="none" h="13013" w="11266">
                  <a:moveTo>
                    <a:pt x="11266" y="13013"/>
                  </a:moveTo>
                  <a:lnTo>
                    <a:pt x="11266" y="0"/>
                  </a:lnTo>
                  <a:lnTo>
                    <a:pt x="1" y="6507"/>
                  </a:lnTo>
                  <a:lnTo>
                    <a:pt x="11266" y="1301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3" name="Google Shape;4293;p27"/>
            <p:cNvSpPr/>
            <p:nvPr/>
          </p:nvSpPr>
          <p:spPr>
            <a:xfrm>
              <a:off x="6716375" y="2787325"/>
              <a:ext cx="663650" cy="422900"/>
            </a:xfrm>
            <a:custGeom>
              <a:rect b="b" l="l" r="r" t="t"/>
              <a:pathLst>
                <a:path extrusionOk="0" fill="none" h="16916" w="26546">
                  <a:moveTo>
                    <a:pt x="1" y="8439"/>
                  </a:moveTo>
                  <a:lnTo>
                    <a:pt x="14723" y="16916"/>
                  </a:lnTo>
                  <a:lnTo>
                    <a:pt x="26546" y="10112"/>
                  </a:lnTo>
                  <a:lnTo>
                    <a:pt x="26546" y="6878"/>
                  </a:lnTo>
                  <a:lnTo>
                    <a:pt x="14649" y="0"/>
                  </a:lnTo>
                  <a:lnTo>
                    <a:pt x="1" y="843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4" name="Google Shape;4294;p27"/>
            <p:cNvSpPr/>
            <p:nvPr/>
          </p:nvSpPr>
          <p:spPr>
            <a:xfrm>
              <a:off x="7101175" y="3496475"/>
              <a:ext cx="278850" cy="322550"/>
            </a:xfrm>
            <a:custGeom>
              <a:rect b="b" l="l" r="r" t="t"/>
              <a:pathLst>
                <a:path extrusionOk="0" fill="none" h="12902" w="11154">
                  <a:moveTo>
                    <a:pt x="11154" y="12901"/>
                  </a:moveTo>
                  <a:lnTo>
                    <a:pt x="11154" y="1"/>
                  </a:lnTo>
                  <a:lnTo>
                    <a:pt x="0" y="6470"/>
                  </a:lnTo>
                  <a:lnTo>
                    <a:pt x="11154" y="1290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5" name="Google Shape;4295;p27"/>
            <p:cNvSpPr/>
            <p:nvPr/>
          </p:nvSpPr>
          <p:spPr>
            <a:xfrm>
              <a:off x="7103025" y="3937975"/>
              <a:ext cx="277000" cy="318825"/>
            </a:xfrm>
            <a:custGeom>
              <a:rect b="b" l="l" r="r" t="t"/>
              <a:pathLst>
                <a:path extrusionOk="0" fill="none" h="12753" w="11080">
                  <a:moveTo>
                    <a:pt x="11080" y="12752"/>
                  </a:moveTo>
                  <a:lnTo>
                    <a:pt x="11080" y="0"/>
                  </a:lnTo>
                  <a:lnTo>
                    <a:pt x="1" y="6358"/>
                  </a:lnTo>
                  <a:lnTo>
                    <a:pt x="11080" y="1275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6" name="Google Shape;4296;p27"/>
            <p:cNvSpPr/>
            <p:nvPr/>
          </p:nvSpPr>
          <p:spPr>
            <a:xfrm>
              <a:off x="4429000" y="1904350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1" y="8440"/>
                  </a:moveTo>
                  <a:lnTo>
                    <a:pt x="14723" y="16916"/>
                  </a:lnTo>
                  <a:lnTo>
                    <a:pt x="29334" y="8477"/>
                  </a:lnTo>
                  <a:lnTo>
                    <a:pt x="14611" y="0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7" name="Google Shape;4297;p27"/>
            <p:cNvSpPr/>
            <p:nvPr/>
          </p:nvSpPr>
          <p:spPr>
            <a:xfrm>
              <a:off x="5190225" y="1905275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0" y="8440"/>
                  </a:moveTo>
                  <a:lnTo>
                    <a:pt x="14723" y="16953"/>
                  </a:lnTo>
                  <a:lnTo>
                    <a:pt x="29334" y="8514"/>
                  </a:lnTo>
                  <a:lnTo>
                    <a:pt x="14611" y="0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8" name="Google Shape;4298;p27"/>
            <p:cNvSpPr/>
            <p:nvPr/>
          </p:nvSpPr>
          <p:spPr>
            <a:xfrm>
              <a:off x="4049775" y="2123700"/>
              <a:ext cx="733375" cy="422925"/>
            </a:xfrm>
            <a:custGeom>
              <a:rect b="b" l="l" r="r" t="t"/>
              <a:pathLst>
                <a:path extrusionOk="0" fill="none" h="16917" w="29335">
                  <a:moveTo>
                    <a:pt x="1" y="8439"/>
                  </a:moveTo>
                  <a:lnTo>
                    <a:pt x="14723" y="16916"/>
                  </a:lnTo>
                  <a:lnTo>
                    <a:pt x="29334" y="8477"/>
                  </a:lnTo>
                  <a:lnTo>
                    <a:pt x="14612" y="0"/>
                  </a:lnTo>
                  <a:lnTo>
                    <a:pt x="1" y="843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9" name="Google Shape;4299;p27"/>
            <p:cNvSpPr/>
            <p:nvPr/>
          </p:nvSpPr>
          <p:spPr>
            <a:xfrm>
              <a:off x="4811000" y="2124625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1" y="8440"/>
                  </a:moveTo>
                  <a:lnTo>
                    <a:pt x="14686" y="16953"/>
                  </a:lnTo>
                  <a:lnTo>
                    <a:pt x="29334" y="8514"/>
                  </a:lnTo>
                  <a:lnTo>
                    <a:pt x="14612" y="0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0" name="Google Shape;4300;p27"/>
            <p:cNvSpPr/>
            <p:nvPr/>
          </p:nvSpPr>
          <p:spPr>
            <a:xfrm>
              <a:off x="2146275" y="189970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0" y="8477"/>
                  </a:moveTo>
                  <a:lnTo>
                    <a:pt x="14686" y="16953"/>
                  </a:lnTo>
                  <a:lnTo>
                    <a:pt x="29334" y="8514"/>
                  </a:lnTo>
                  <a:lnTo>
                    <a:pt x="14611" y="0"/>
                  </a:lnTo>
                  <a:lnTo>
                    <a:pt x="0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1" name="Google Shape;4301;p27"/>
            <p:cNvSpPr/>
            <p:nvPr/>
          </p:nvSpPr>
          <p:spPr>
            <a:xfrm>
              <a:off x="2527350" y="2120900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0" y="8440"/>
                  </a:moveTo>
                  <a:lnTo>
                    <a:pt x="14723" y="16916"/>
                  </a:lnTo>
                  <a:lnTo>
                    <a:pt x="29334" y="8477"/>
                  </a:lnTo>
                  <a:lnTo>
                    <a:pt x="14649" y="1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2" name="Google Shape;4302;p27"/>
            <p:cNvSpPr/>
            <p:nvPr/>
          </p:nvSpPr>
          <p:spPr>
            <a:xfrm>
              <a:off x="2534775" y="3438850"/>
              <a:ext cx="733375" cy="422925"/>
            </a:xfrm>
            <a:custGeom>
              <a:rect b="b" l="l" r="r" t="t"/>
              <a:pathLst>
                <a:path extrusionOk="0" fill="none" h="16917" w="29335">
                  <a:moveTo>
                    <a:pt x="29334" y="8477"/>
                  </a:moveTo>
                  <a:lnTo>
                    <a:pt x="14612" y="1"/>
                  </a:lnTo>
                  <a:lnTo>
                    <a:pt x="1" y="8440"/>
                  </a:lnTo>
                  <a:lnTo>
                    <a:pt x="14723" y="16917"/>
                  </a:lnTo>
                  <a:lnTo>
                    <a:pt x="29334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3" name="Google Shape;4303;p27"/>
            <p:cNvSpPr/>
            <p:nvPr/>
          </p:nvSpPr>
          <p:spPr>
            <a:xfrm>
              <a:off x="5571300" y="2125550"/>
              <a:ext cx="734275" cy="423850"/>
            </a:xfrm>
            <a:custGeom>
              <a:rect b="b" l="l" r="r" t="t"/>
              <a:pathLst>
                <a:path extrusionOk="0" fill="none" h="16954" w="29371">
                  <a:moveTo>
                    <a:pt x="14648" y="0"/>
                  </a:moveTo>
                  <a:lnTo>
                    <a:pt x="0" y="8477"/>
                  </a:lnTo>
                  <a:lnTo>
                    <a:pt x="14723" y="16954"/>
                  </a:lnTo>
                  <a:lnTo>
                    <a:pt x="29371" y="8514"/>
                  </a:lnTo>
                  <a:lnTo>
                    <a:pt x="146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4" name="Google Shape;4304;p27"/>
            <p:cNvSpPr/>
            <p:nvPr/>
          </p:nvSpPr>
          <p:spPr>
            <a:xfrm>
              <a:off x="2906575" y="190155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0" y="8440"/>
                  </a:moveTo>
                  <a:lnTo>
                    <a:pt x="14722" y="16954"/>
                  </a:lnTo>
                  <a:lnTo>
                    <a:pt x="29333" y="8477"/>
                  </a:lnTo>
                  <a:lnTo>
                    <a:pt x="14648" y="1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5" name="Google Shape;4305;p27"/>
            <p:cNvSpPr/>
            <p:nvPr/>
          </p:nvSpPr>
          <p:spPr>
            <a:xfrm>
              <a:off x="3288575" y="2121825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0" y="8440"/>
                  </a:moveTo>
                  <a:lnTo>
                    <a:pt x="14723" y="16954"/>
                  </a:lnTo>
                  <a:lnTo>
                    <a:pt x="29334" y="8514"/>
                  </a:lnTo>
                  <a:lnTo>
                    <a:pt x="14611" y="1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6" name="Google Shape;4306;p27"/>
            <p:cNvSpPr/>
            <p:nvPr/>
          </p:nvSpPr>
          <p:spPr>
            <a:xfrm>
              <a:off x="3667775" y="1902475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1" y="8440"/>
                  </a:moveTo>
                  <a:lnTo>
                    <a:pt x="14723" y="16954"/>
                  </a:lnTo>
                  <a:lnTo>
                    <a:pt x="29334" y="8515"/>
                  </a:lnTo>
                  <a:lnTo>
                    <a:pt x="14612" y="1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7" name="Google Shape;4307;p27"/>
            <p:cNvSpPr/>
            <p:nvPr/>
          </p:nvSpPr>
          <p:spPr>
            <a:xfrm>
              <a:off x="5574075" y="2565175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14612" y="1"/>
                  </a:moveTo>
                  <a:lnTo>
                    <a:pt x="1" y="8440"/>
                  </a:lnTo>
                  <a:lnTo>
                    <a:pt x="14723" y="16954"/>
                  </a:lnTo>
                  <a:lnTo>
                    <a:pt x="29334" y="8514"/>
                  </a:lnTo>
                  <a:lnTo>
                    <a:pt x="1461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8" name="Google Shape;4308;p27"/>
            <p:cNvSpPr/>
            <p:nvPr/>
          </p:nvSpPr>
          <p:spPr>
            <a:xfrm>
              <a:off x="3675225" y="3221375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29334" y="8477"/>
                  </a:moveTo>
                  <a:lnTo>
                    <a:pt x="14611" y="0"/>
                  </a:lnTo>
                  <a:lnTo>
                    <a:pt x="0" y="8439"/>
                  </a:lnTo>
                  <a:lnTo>
                    <a:pt x="14723" y="16916"/>
                  </a:lnTo>
                  <a:lnTo>
                    <a:pt x="29334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9" name="Google Shape;4309;p27"/>
            <p:cNvSpPr/>
            <p:nvPr/>
          </p:nvSpPr>
          <p:spPr>
            <a:xfrm>
              <a:off x="3296000" y="3439775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29334" y="8515"/>
                  </a:moveTo>
                  <a:lnTo>
                    <a:pt x="14612" y="1"/>
                  </a:lnTo>
                  <a:lnTo>
                    <a:pt x="1" y="8440"/>
                  </a:lnTo>
                  <a:lnTo>
                    <a:pt x="14723" y="16954"/>
                  </a:lnTo>
                  <a:lnTo>
                    <a:pt x="29334" y="851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0" name="Google Shape;4310;p27"/>
            <p:cNvSpPr/>
            <p:nvPr/>
          </p:nvSpPr>
          <p:spPr>
            <a:xfrm>
              <a:off x="4436425" y="3222300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29334" y="8514"/>
                  </a:moveTo>
                  <a:lnTo>
                    <a:pt x="14612" y="0"/>
                  </a:lnTo>
                  <a:lnTo>
                    <a:pt x="1" y="8440"/>
                  </a:lnTo>
                  <a:lnTo>
                    <a:pt x="14686" y="16953"/>
                  </a:lnTo>
                  <a:lnTo>
                    <a:pt x="29334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1" name="Google Shape;4311;p27"/>
            <p:cNvSpPr/>
            <p:nvPr/>
          </p:nvSpPr>
          <p:spPr>
            <a:xfrm>
              <a:off x="2914000" y="321950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29334" y="8514"/>
                  </a:moveTo>
                  <a:lnTo>
                    <a:pt x="14611" y="1"/>
                  </a:lnTo>
                  <a:lnTo>
                    <a:pt x="0" y="8440"/>
                  </a:lnTo>
                  <a:lnTo>
                    <a:pt x="14723" y="16954"/>
                  </a:lnTo>
                  <a:lnTo>
                    <a:pt x="29334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2" name="Google Shape;4312;p27"/>
            <p:cNvSpPr/>
            <p:nvPr/>
          </p:nvSpPr>
          <p:spPr>
            <a:xfrm>
              <a:off x="4057225" y="3441650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29334" y="8477"/>
                  </a:moveTo>
                  <a:lnTo>
                    <a:pt x="14611" y="0"/>
                  </a:lnTo>
                  <a:lnTo>
                    <a:pt x="0" y="8440"/>
                  </a:lnTo>
                  <a:lnTo>
                    <a:pt x="14686" y="16916"/>
                  </a:lnTo>
                  <a:lnTo>
                    <a:pt x="29334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3" name="Google Shape;4313;p27"/>
            <p:cNvSpPr/>
            <p:nvPr/>
          </p:nvSpPr>
          <p:spPr>
            <a:xfrm>
              <a:off x="4817500" y="3442575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29334" y="8514"/>
                  </a:moveTo>
                  <a:lnTo>
                    <a:pt x="14649" y="0"/>
                  </a:lnTo>
                  <a:lnTo>
                    <a:pt x="1" y="8440"/>
                  </a:lnTo>
                  <a:lnTo>
                    <a:pt x="14723" y="16954"/>
                  </a:lnTo>
                  <a:lnTo>
                    <a:pt x="29334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4" name="Google Shape;4314;p27"/>
            <p:cNvSpPr/>
            <p:nvPr/>
          </p:nvSpPr>
          <p:spPr>
            <a:xfrm>
              <a:off x="5576875" y="300480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29334" y="8477"/>
                  </a:moveTo>
                  <a:lnTo>
                    <a:pt x="14611" y="1"/>
                  </a:lnTo>
                  <a:lnTo>
                    <a:pt x="0" y="8440"/>
                  </a:lnTo>
                  <a:lnTo>
                    <a:pt x="14686" y="16954"/>
                  </a:lnTo>
                  <a:lnTo>
                    <a:pt x="29334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5" name="Google Shape;4315;p27"/>
            <p:cNvSpPr/>
            <p:nvPr/>
          </p:nvSpPr>
          <p:spPr>
            <a:xfrm>
              <a:off x="5578725" y="3444425"/>
              <a:ext cx="733375" cy="422925"/>
            </a:xfrm>
            <a:custGeom>
              <a:rect b="b" l="l" r="r" t="t"/>
              <a:pathLst>
                <a:path extrusionOk="0" fill="none" h="16917" w="29335">
                  <a:moveTo>
                    <a:pt x="29334" y="8477"/>
                  </a:moveTo>
                  <a:lnTo>
                    <a:pt x="14612" y="1"/>
                  </a:lnTo>
                  <a:lnTo>
                    <a:pt x="1" y="8440"/>
                  </a:lnTo>
                  <a:lnTo>
                    <a:pt x="14723" y="16917"/>
                  </a:lnTo>
                  <a:lnTo>
                    <a:pt x="29334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6" name="Google Shape;4316;p27"/>
            <p:cNvSpPr/>
            <p:nvPr/>
          </p:nvSpPr>
          <p:spPr>
            <a:xfrm>
              <a:off x="5196725" y="3224150"/>
              <a:ext cx="734300" cy="422925"/>
            </a:xfrm>
            <a:custGeom>
              <a:rect b="b" l="l" r="r" t="t"/>
              <a:pathLst>
                <a:path extrusionOk="0" fill="none" h="16917" w="29372">
                  <a:moveTo>
                    <a:pt x="29371" y="8477"/>
                  </a:moveTo>
                  <a:lnTo>
                    <a:pt x="14649" y="1"/>
                  </a:lnTo>
                  <a:lnTo>
                    <a:pt x="1" y="8440"/>
                  </a:lnTo>
                  <a:lnTo>
                    <a:pt x="14723" y="16917"/>
                  </a:lnTo>
                  <a:lnTo>
                    <a:pt x="29371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7" name="Google Shape;4317;p27"/>
            <p:cNvSpPr/>
            <p:nvPr/>
          </p:nvSpPr>
          <p:spPr>
            <a:xfrm>
              <a:off x="1766125" y="2119050"/>
              <a:ext cx="734300" cy="423850"/>
            </a:xfrm>
            <a:custGeom>
              <a:rect b="b" l="l" r="r" t="t"/>
              <a:pathLst>
                <a:path extrusionOk="0" fill="none" h="16954" w="29372">
                  <a:moveTo>
                    <a:pt x="1" y="8440"/>
                  </a:moveTo>
                  <a:lnTo>
                    <a:pt x="14723" y="16953"/>
                  </a:lnTo>
                  <a:lnTo>
                    <a:pt x="29371" y="8514"/>
                  </a:lnTo>
                  <a:lnTo>
                    <a:pt x="14649" y="0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8" name="Google Shape;4318;p27"/>
            <p:cNvSpPr/>
            <p:nvPr/>
          </p:nvSpPr>
          <p:spPr>
            <a:xfrm>
              <a:off x="4820300" y="388220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29334" y="8477"/>
                  </a:moveTo>
                  <a:lnTo>
                    <a:pt x="14611" y="1"/>
                  </a:lnTo>
                  <a:lnTo>
                    <a:pt x="0" y="8440"/>
                  </a:lnTo>
                  <a:lnTo>
                    <a:pt x="14723" y="16954"/>
                  </a:lnTo>
                  <a:lnTo>
                    <a:pt x="29334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9" name="Google Shape;4319;p27"/>
            <p:cNvSpPr/>
            <p:nvPr/>
          </p:nvSpPr>
          <p:spPr>
            <a:xfrm>
              <a:off x="4438300" y="3661925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29334" y="8477"/>
                  </a:moveTo>
                  <a:lnTo>
                    <a:pt x="14611" y="0"/>
                  </a:lnTo>
                  <a:lnTo>
                    <a:pt x="0" y="8440"/>
                  </a:lnTo>
                  <a:lnTo>
                    <a:pt x="14723" y="16916"/>
                  </a:lnTo>
                  <a:lnTo>
                    <a:pt x="29334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0" name="Google Shape;4320;p27"/>
            <p:cNvSpPr/>
            <p:nvPr/>
          </p:nvSpPr>
          <p:spPr>
            <a:xfrm>
              <a:off x="3677075" y="3660075"/>
              <a:ext cx="734300" cy="423850"/>
            </a:xfrm>
            <a:custGeom>
              <a:rect b="b" l="l" r="r" t="t"/>
              <a:pathLst>
                <a:path extrusionOk="0" fill="none" h="16954" w="29372">
                  <a:moveTo>
                    <a:pt x="29371" y="8514"/>
                  </a:moveTo>
                  <a:lnTo>
                    <a:pt x="14649" y="0"/>
                  </a:lnTo>
                  <a:lnTo>
                    <a:pt x="1" y="8439"/>
                  </a:lnTo>
                  <a:lnTo>
                    <a:pt x="14723" y="16953"/>
                  </a:lnTo>
                  <a:lnTo>
                    <a:pt x="29371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1" name="Google Shape;4321;p27"/>
            <p:cNvSpPr/>
            <p:nvPr/>
          </p:nvSpPr>
          <p:spPr>
            <a:xfrm>
              <a:off x="4059075" y="3880350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29334" y="8514"/>
                  </a:moveTo>
                  <a:lnTo>
                    <a:pt x="14612" y="0"/>
                  </a:lnTo>
                  <a:lnTo>
                    <a:pt x="1" y="8477"/>
                  </a:lnTo>
                  <a:lnTo>
                    <a:pt x="14723" y="16953"/>
                  </a:lnTo>
                  <a:lnTo>
                    <a:pt x="29334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2" name="Google Shape;4322;p27"/>
            <p:cNvSpPr/>
            <p:nvPr/>
          </p:nvSpPr>
          <p:spPr>
            <a:xfrm>
              <a:off x="5199525" y="366285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29334" y="8514"/>
                  </a:moveTo>
                  <a:lnTo>
                    <a:pt x="14611" y="1"/>
                  </a:lnTo>
                  <a:lnTo>
                    <a:pt x="0" y="8440"/>
                  </a:lnTo>
                  <a:lnTo>
                    <a:pt x="14723" y="16954"/>
                  </a:lnTo>
                  <a:lnTo>
                    <a:pt x="29334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3" name="Google Shape;4323;p27"/>
            <p:cNvSpPr/>
            <p:nvPr/>
          </p:nvSpPr>
          <p:spPr>
            <a:xfrm>
              <a:off x="5957950" y="3225075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29334" y="8515"/>
                  </a:moveTo>
                  <a:lnTo>
                    <a:pt x="14648" y="1"/>
                  </a:lnTo>
                  <a:lnTo>
                    <a:pt x="0" y="8440"/>
                  </a:lnTo>
                  <a:lnTo>
                    <a:pt x="14723" y="16954"/>
                  </a:lnTo>
                  <a:lnTo>
                    <a:pt x="29334" y="851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4" name="Google Shape;4324;p27"/>
            <p:cNvSpPr/>
            <p:nvPr/>
          </p:nvSpPr>
          <p:spPr>
            <a:xfrm>
              <a:off x="5956075" y="2785450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14612" y="1"/>
                  </a:moveTo>
                  <a:lnTo>
                    <a:pt x="1" y="8440"/>
                  </a:lnTo>
                  <a:lnTo>
                    <a:pt x="14723" y="16954"/>
                  </a:lnTo>
                  <a:lnTo>
                    <a:pt x="29334" y="8514"/>
                  </a:lnTo>
                  <a:lnTo>
                    <a:pt x="1461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5" name="Google Shape;4325;p27"/>
            <p:cNvSpPr/>
            <p:nvPr/>
          </p:nvSpPr>
          <p:spPr>
            <a:xfrm>
              <a:off x="5581525" y="3883125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29334" y="8514"/>
                  </a:moveTo>
                  <a:lnTo>
                    <a:pt x="14611" y="1"/>
                  </a:lnTo>
                  <a:lnTo>
                    <a:pt x="0" y="8440"/>
                  </a:lnTo>
                  <a:lnTo>
                    <a:pt x="14723" y="16954"/>
                  </a:lnTo>
                  <a:lnTo>
                    <a:pt x="29334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6" name="Google Shape;4326;p27"/>
            <p:cNvSpPr/>
            <p:nvPr/>
          </p:nvSpPr>
          <p:spPr>
            <a:xfrm>
              <a:off x="3297850" y="3879425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29334" y="8514"/>
                  </a:moveTo>
                  <a:lnTo>
                    <a:pt x="14649" y="0"/>
                  </a:lnTo>
                  <a:lnTo>
                    <a:pt x="1" y="8439"/>
                  </a:lnTo>
                  <a:lnTo>
                    <a:pt x="14723" y="16953"/>
                  </a:lnTo>
                  <a:lnTo>
                    <a:pt x="29334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7" name="Google Shape;4327;p27"/>
            <p:cNvSpPr/>
            <p:nvPr/>
          </p:nvSpPr>
          <p:spPr>
            <a:xfrm>
              <a:off x="5960725" y="3664700"/>
              <a:ext cx="733375" cy="422925"/>
            </a:xfrm>
            <a:custGeom>
              <a:rect b="b" l="l" r="r" t="t"/>
              <a:pathLst>
                <a:path extrusionOk="0" fill="none" h="16917" w="29335">
                  <a:moveTo>
                    <a:pt x="29334" y="8478"/>
                  </a:moveTo>
                  <a:lnTo>
                    <a:pt x="14612" y="1"/>
                  </a:lnTo>
                  <a:lnTo>
                    <a:pt x="1" y="8440"/>
                  </a:lnTo>
                  <a:lnTo>
                    <a:pt x="14723" y="16917"/>
                  </a:lnTo>
                  <a:lnTo>
                    <a:pt x="29334" y="847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8" name="Google Shape;4328;p27"/>
            <p:cNvSpPr/>
            <p:nvPr/>
          </p:nvSpPr>
          <p:spPr>
            <a:xfrm>
              <a:off x="1010475" y="2996450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14723" y="16953"/>
                  </a:moveTo>
                  <a:lnTo>
                    <a:pt x="29334" y="8514"/>
                  </a:lnTo>
                  <a:lnTo>
                    <a:pt x="14612" y="0"/>
                  </a:lnTo>
                  <a:lnTo>
                    <a:pt x="1" y="8439"/>
                  </a:lnTo>
                  <a:lnTo>
                    <a:pt x="14723" y="1695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9" name="Google Shape;4329;p27"/>
            <p:cNvSpPr/>
            <p:nvPr/>
          </p:nvSpPr>
          <p:spPr>
            <a:xfrm>
              <a:off x="1385050" y="1898775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1" y="8439"/>
                  </a:moveTo>
                  <a:lnTo>
                    <a:pt x="14723" y="16953"/>
                  </a:lnTo>
                  <a:lnTo>
                    <a:pt x="29334" y="8514"/>
                  </a:lnTo>
                  <a:lnTo>
                    <a:pt x="14612" y="0"/>
                  </a:lnTo>
                  <a:lnTo>
                    <a:pt x="1" y="843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0" name="Google Shape;4330;p27"/>
            <p:cNvSpPr/>
            <p:nvPr/>
          </p:nvSpPr>
          <p:spPr>
            <a:xfrm>
              <a:off x="1012350" y="3436075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14723" y="16916"/>
                  </a:moveTo>
                  <a:lnTo>
                    <a:pt x="29334" y="8477"/>
                  </a:lnTo>
                  <a:lnTo>
                    <a:pt x="14648" y="0"/>
                  </a:lnTo>
                  <a:lnTo>
                    <a:pt x="0" y="8440"/>
                  </a:lnTo>
                  <a:lnTo>
                    <a:pt x="14723" y="1691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1" name="Google Shape;4331;p27"/>
            <p:cNvSpPr/>
            <p:nvPr/>
          </p:nvSpPr>
          <p:spPr>
            <a:xfrm>
              <a:off x="1015125" y="3875700"/>
              <a:ext cx="733375" cy="422925"/>
            </a:xfrm>
            <a:custGeom>
              <a:rect b="b" l="l" r="r" t="t"/>
              <a:pathLst>
                <a:path extrusionOk="0" fill="none" h="16917" w="29335">
                  <a:moveTo>
                    <a:pt x="29334" y="8477"/>
                  </a:moveTo>
                  <a:lnTo>
                    <a:pt x="14612" y="0"/>
                  </a:lnTo>
                  <a:lnTo>
                    <a:pt x="1" y="8440"/>
                  </a:lnTo>
                  <a:lnTo>
                    <a:pt x="14723" y="16916"/>
                  </a:lnTo>
                  <a:lnTo>
                    <a:pt x="29334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2" name="Google Shape;4332;p27"/>
            <p:cNvSpPr/>
            <p:nvPr/>
          </p:nvSpPr>
          <p:spPr>
            <a:xfrm>
              <a:off x="1007700" y="2556800"/>
              <a:ext cx="733350" cy="423875"/>
            </a:xfrm>
            <a:custGeom>
              <a:rect b="b" l="l" r="r" t="t"/>
              <a:pathLst>
                <a:path extrusionOk="0" fill="none" h="16955" w="29334">
                  <a:moveTo>
                    <a:pt x="14723" y="16954"/>
                  </a:moveTo>
                  <a:lnTo>
                    <a:pt x="29334" y="8515"/>
                  </a:lnTo>
                  <a:lnTo>
                    <a:pt x="14611" y="1"/>
                  </a:lnTo>
                  <a:lnTo>
                    <a:pt x="0" y="8440"/>
                  </a:lnTo>
                  <a:lnTo>
                    <a:pt x="14723" y="1695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3" name="Google Shape;4333;p27"/>
            <p:cNvSpPr/>
            <p:nvPr/>
          </p:nvSpPr>
          <p:spPr>
            <a:xfrm>
              <a:off x="2916775" y="3659125"/>
              <a:ext cx="733375" cy="422925"/>
            </a:xfrm>
            <a:custGeom>
              <a:rect b="b" l="l" r="r" t="t"/>
              <a:pathLst>
                <a:path extrusionOk="0" fill="none" h="16917" w="29335">
                  <a:moveTo>
                    <a:pt x="29334" y="8477"/>
                  </a:moveTo>
                  <a:lnTo>
                    <a:pt x="14612" y="1"/>
                  </a:lnTo>
                  <a:lnTo>
                    <a:pt x="1" y="8440"/>
                  </a:lnTo>
                  <a:lnTo>
                    <a:pt x="14686" y="16917"/>
                  </a:lnTo>
                  <a:lnTo>
                    <a:pt x="29334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4" name="Google Shape;4334;p27"/>
            <p:cNvSpPr/>
            <p:nvPr/>
          </p:nvSpPr>
          <p:spPr>
            <a:xfrm>
              <a:off x="1005850" y="2118125"/>
              <a:ext cx="733350" cy="422900"/>
            </a:xfrm>
            <a:custGeom>
              <a:rect b="b" l="l" r="r" t="t"/>
              <a:pathLst>
                <a:path extrusionOk="0" fill="none" h="16916" w="29334">
                  <a:moveTo>
                    <a:pt x="0" y="8439"/>
                  </a:moveTo>
                  <a:lnTo>
                    <a:pt x="14685" y="16916"/>
                  </a:lnTo>
                  <a:lnTo>
                    <a:pt x="29333" y="8477"/>
                  </a:lnTo>
                  <a:lnTo>
                    <a:pt x="14611" y="0"/>
                  </a:lnTo>
                  <a:lnTo>
                    <a:pt x="0" y="843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5" name="Google Shape;4335;p27"/>
            <p:cNvSpPr/>
            <p:nvPr/>
          </p:nvSpPr>
          <p:spPr>
            <a:xfrm>
              <a:off x="1394350" y="365635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29334" y="8477"/>
                  </a:moveTo>
                  <a:lnTo>
                    <a:pt x="14611" y="0"/>
                  </a:lnTo>
                  <a:lnTo>
                    <a:pt x="0" y="8440"/>
                  </a:lnTo>
                  <a:lnTo>
                    <a:pt x="14723" y="16953"/>
                  </a:lnTo>
                  <a:lnTo>
                    <a:pt x="29334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6" name="Google Shape;4336;p27"/>
            <p:cNvSpPr/>
            <p:nvPr/>
          </p:nvSpPr>
          <p:spPr>
            <a:xfrm>
              <a:off x="2536650" y="3877550"/>
              <a:ext cx="734275" cy="423850"/>
            </a:xfrm>
            <a:custGeom>
              <a:rect b="b" l="l" r="r" t="t"/>
              <a:pathLst>
                <a:path extrusionOk="0" fill="none" h="16954" w="29371">
                  <a:moveTo>
                    <a:pt x="29371" y="8514"/>
                  </a:moveTo>
                  <a:lnTo>
                    <a:pt x="14648" y="1"/>
                  </a:lnTo>
                  <a:lnTo>
                    <a:pt x="0" y="8477"/>
                  </a:lnTo>
                  <a:lnTo>
                    <a:pt x="14723" y="16954"/>
                  </a:lnTo>
                  <a:lnTo>
                    <a:pt x="29371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7" name="Google Shape;4337;p27"/>
            <p:cNvSpPr/>
            <p:nvPr/>
          </p:nvSpPr>
          <p:spPr>
            <a:xfrm>
              <a:off x="2155575" y="3657275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29334" y="8514"/>
                  </a:moveTo>
                  <a:lnTo>
                    <a:pt x="14611" y="1"/>
                  </a:lnTo>
                  <a:lnTo>
                    <a:pt x="0" y="8440"/>
                  </a:lnTo>
                  <a:lnTo>
                    <a:pt x="14723" y="16954"/>
                  </a:lnTo>
                  <a:lnTo>
                    <a:pt x="29334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8" name="Google Shape;4338;p27"/>
            <p:cNvSpPr/>
            <p:nvPr/>
          </p:nvSpPr>
          <p:spPr>
            <a:xfrm>
              <a:off x="1776350" y="3876625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29334" y="8514"/>
                  </a:moveTo>
                  <a:lnTo>
                    <a:pt x="14612" y="1"/>
                  </a:lnTo>
                  <a:lnTo>
                    <a:pt x="1" y="8440"/>
                  </a:lnTo>
                  <a:lnTo>
                    <a:pt x="14723" y="16954"/>
                  </a:lnTo>
                  <a:lnTo>
                    <a:pt x="29334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9" name="Google Shape;4339;p27"/>
            <p:cNvSpPr/>
            <p:nvPr/>
          </p:nvSpPr>
          <p:spPr>
            <a:xfrm>
              <a:off x="635925" y="4094125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14611" y="0"/>
                  </a:moveTo>
                  <a:lnTo>
                    <a:pt x="0" y="8439"/>
                  </a:lnTo>
                  <a:lnTo>
                    <a:pt x="14723" y="16953"/>
                  </a:lnTo>
                  <a:lnTo>
                    <a:pt x="29334" y="8514"/>
                  </a:lnTo>
                  <a:lnTo>
                    <a:pt x="1461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0" name="Google Shape;4340;p27"/>
            <p:cNvSpPr/>
            <p:nvPr/>
          </p:nvSpPr>
          <p:spPr>
            <a:xfrm>
              <a:off x="5782275" y="4762375"/>
              <a:ext cx="338350" cy="97625"/>
            </a:xfrm>
            <a:custGeom>
              <a:rect b="b" l="l" r="r" t="t"/>
              <a:pathLst>
                <a:path extrusionOk="0" fill="none" h="3905" w="13534">
                  <a:moveTo>
                    <a:pt x="1" y="3905"/>
                  </a:moveTo>
                  <a:lnTo>
                    <a:pt x="13533" y="3905"/>
                  </a:lnTo>
                  <a:lnTo>
                    <a:pt x="6767" y="1"/>
                  </a:lnTo>
                  <a:lnTo>
                    <a:pt x="1" y="390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1" name="Google Shape;4341;p27"/>
            <p:cNvSpPr/>
            <p:nvPr/>
          </p:nvSpPr>
          <p:spPr>
            <a:xfrm>
              <a:off x="5965375" y="4543050"/>
              <a:ext cx="733375" cy="316950"/>
            </a:xfrm>
            <a:custGeom>
              <a:rect b="b" l="l" r="r" t="t"/>
              <a:pathLst>
                <a:path extrusionOk="0" fill="none" h="12678" w="29335">
                  <a:moveTo>
                    <a:pt x="14612" y="0"/>
                  </a:moveTo>
                  <a:lnTo>
                    <a:pt x="1" y="8439"/>
                  </a:lnTo>
                  <a:lnTo>
                    <a:pt x="7325" y="12678"/>
                  </a:lnTo>
                  <a:lnTo>
                    <a:pt x="22122" y="12678"/>
                  </a:lnTo>
                  <a:lnTo>
                    <a:pt x="29334" y="8514"/>
                  </a:lnTo>
                  <a:lnTo>
                    <a:pt x="1461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2" name="Google Shape;4342;p27"/>
            <p:cNvSpPr/>
            <p:nvPr/>
          </p:nvSpPr>
          <p:spPr>
            <a:xfrm>
              <a:off x="2911200" y="2779875"/>
              <a:ext cx="734300" cy="423850"/>
            </a:xfrm>
            <a:custGeom>
              <a:rect b="b" l="l" r="r" t="t"/>
              <a:pathLst>
                <a:path extrusionOk="0" fill="none" h="16954" w="29372">
                  <a:moveTo>
                    <a:pt x="29372" y="8514"/>
                  </a:moveTo>
                  <a:lnTo>
                    <a:pt x="14649" y="1"/>
                  </a:lnTo>
                  <a:lnTo>
                    <a:pt x="1" y="8440"/>
                  </a:lnTo>
                  <a:lnTo>
                    <a:pt x="14723" y="16954"/>
                  </a:lnTo>
                  <a:lnTo>
                    <a:pt x="29372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3" name="Google Shape;4343;p27"/>
            <p:cNvSpPr/>
            <p:nvPr/>
          </p:nvSpPr>
          <p:spPr>
            <a:xfrm>
              <a:off x="4442950" y="4540250"/>
              <a:ext cx="733350" cy="319750"/>
            </a:xfrm>
            <a:custGeom>
              <a:rect b="b" l="l" r="r" t="t"/>
              <a:pathLst>
                <a:path extrusionOk="0" fill="none" h="12790" w="29334">
                  <a:moveTo>
                    <a:pt x="14648" y="0"/>
                  </a:moveTo>
                  <a:lnTo>
                    <a:pt x="0" y="8440"/>
                  </a:lnTo>
                  <a:lnTo>
                    <a:pt x="7510" y="12790"/>
                  </a:lnTo>
                  <a:lnTo>
                    <a:pt x="21935" y="12790"/>
                  </a:lnTo>
                  <a:lnTo>
                    <a:pt x="29334" y="8514"/>
                  </a:lnTo>
                  <a:lnTo>
                    <a:pt x="146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4" name="Google Shape;4344;p27"/>
            <p:cNvSpPr/>
            <p:nvPr/>
          </p:nvSpPr>
          <p:spPr>
            <a:xfrm>
              <a:off x="5019200" y="4760525"/>
              <a:ext cx="343000" cy="99475"/>
            </a:xfrm>
            <a:custGeom>
              <a:rect b="b" l="l" r="r" t="t"/>
              <a:pathLst>
                <a:path extrusionOk="0" fill="none" h="3979" w="13720">
                  <a:moveTo>
                    <a:pt x="1" y="3979"/>
                  </a:moveTo>
                  <a:lnTo>
                    <a:pt x="13719" y="3979"/>
                  </a:lnTo>
                  <a:lnTo>
                    <a:pt x="6841" y="1"/>
                  </a:lnTo>
                  <a:lnTo>
                    <a:pt x="1" y="397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5" name="Google Shape;4345;p27"/>
            <p:cNvSpPr/>
            <p:nvPr/>
          </p:nvSpPr>
          <p:spPr>
            <a:xfrm>
              <a:off x="6545350" y="4763325"/>
              <a:ext cx="333700" cy="96675"/>
            </a:xfrm>
            <a:custGeom>
              <a:rect b="b" l="l" r="r" t="t"/>
              <a:pathLst>
                <a:path extrusionOk="0" fill="none" h="3867" w="13348">
                  <a:moveTo>
                    <a:pt x="1" y="3867"/>
                  </a:moveTo>
                  <a:lnTo>
                    <a:pt x="13348" y="3867"/>
                  </a:lnTo>
                  <a:lnTo>
                    <a:pt x="6693" y="0"/>
                  </a:lnTo>
                  <a:lnTo>
                    <a:pt x="1" y="386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6" name="Google Shape;4346;p27"/>
            <p:cNvSpPr/>
            <p:nvPr/>
          </p:nvSpPr>
          <p:spPr>
            <a:xfrm>
              <a:off x="1771700" y="2998300"/>
              <a:ext cx="733375" cy="422925"/>
            </a:xfrm>
            <a:custGeom>
              <a:rect b="b" l="l" r="r" t="t"/>
              <a:pathLst>
                <a:path extrusionOk="0" fill="none" h="16917" w="29335">
                  <a:moveTo>
                    <a:pt x="29334" y="8477"/>
                  </a:moveTo>
                  <a:lnTo>
                    <a:pt x="14612" y="0"/>
                  </a:lnTo>
                  <a:lnTo>
                    <a:pt x="1" y="8440"/>
                  </a:lnTo>
                  <a:lnTo>
                    <a:pt x="14686" y="16916"/>
                  </a:lnTo>
                  <a:lnTo>
                    <a:pt x="29334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7" name="Google Shape;4347;p27"/>
            <p:cNvSpPr/>
            <p:nvPr/>
          </p:nvSpPr>
          <p:spPr>
            <a:xfrm>
              <a:off x="5953300" y="2346750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14611" y="1"/>
                  </a:moveTo>
                  <a:lnTo>
                    <a:pt x="0" y="8440"/>
                  </a:lnTo>
                  <a:lnTo>
                    <a:pt x="14723" y="16917"/>
                  </a:lnTo>
                  <a:lnTo>
                    <a:pt x="29334" y="8477"/>
                  </a:lnTo>
                  <a:lnTo>
                    <a:pt x="1461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8" name="Google Shape;4348;p27"/>
            <p:cNvSpPr/>
            <p:nvPr/>
          </p:nvSpPr>
          <p:spPr>
            <a:xfrm>
              <a:off x="2532000" y="2999225"/>
              <a:ext cx="734275" cy="423850"/>
            </a:xfrm>
            <a:custGeom>
              <a:rect b="b" l="l" r="r" t="t"/>
              <a:pathLst>
                <a:path extrusionOk="0" fill="none" h="16954" w="29371">
                  <a:moveTo>
                    <a:pt x="29371" y="8514"/>
                  </a:moveTo>
                  <a:lnTo>
                    <a:pt x="14648" y="1"/>
                  </a:lnTo>
                  <a:lnTo>
                    <a:pt x="0" y="8440"/>
                  </a:lnTo>
                  <a:lnTo>
                    <a:pt x="14723" y="16954"/>
                  </a:lnTo>
                  <a:lnTo>
                    <a:pt x="29371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9" name="Google Shape;4349;p27"/>
            <p:cNvSpPr/>
            <p:nvPr/>
          </p:nvSpPr>
          <p:spPr>
            <a:xfrm>
              <a:off x="2150925" y="277895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29334" y="8477"/>
                  </a:moveTo>
                  <a:lnTo>
                    <a:pt x="14611" y="0"/>
                  </a:lnTo>
                  <a:lnTo>
                    <a:pt x="0" y="8440"/>
                  </a:lnTo>
                  <a:lnTo>
                    <a:pt x="14723" y="16954"/>
                  </a:lnTo>
                  <a:lnTo>
                    <a:pt x="29334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0" name="Google Shape;4350;p27"/>
            <p:cNvSpPr/>
            <p:nvPr/>
          </p:nvSpPr>
          <p:spPr>
            <a:xfrm>
              <a:off x="4255200" y="4759600"/>
              <a:ext cx="348550" cy="100400"/>
            </a:xfrm>
            <a:custGeom>
              <a:rect b="b" l="l" r="r" t="t"/>
              <a:pathLst>
                <a:path extrusionOk="0" fill="none" h="4016" w="13942">
                  <a:moveTo>
                    <a:pt x="0" y="4016"/>
                  </a:moveTo>
                  <a:lnTo>
                    <a:pt x="13942" y="4016"/>
                  </a:lnTo>
                  <a:lnTo>
                    <a:pt x="6990" y="0"/>
                  </a:lnTo>
                  <a:lnTo>
                    <a:pt x="0" y="401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1" name="Google Shape;4351;p27"/>
            <p:cNvSpPr/>
            <p:nvPr/>
          </p:nvSpPr>
          <p:spPr>
            <a:xfrm>
              <a:off x="1201950" y="4754025"/>
              <a:ext cx="367150" cy="105975"/>
            </a:xfrm>
            <a:custGeom>
              <a:rect b="b" l="l" r="r" t="t"/>
              <a:pathLst>
                <a:path extrusionOk="0" fill="none" h="4239" w="14686">
                  <a:moveTo>
                    <a:pt x="1" y="4239"/>
                  </a:moveTo>
                  <a:lnTo>
                    <a:pt x="14686" y="4239"/>
                  </a:lnTo>
                  <a:lnTo>
                    <a:pt x="7325" y="0"/>
                  </a:lnTo>
                  <a:lnTo>
                    <a:pt x="1" y="423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2" name="Google Shape;4352;p27"/>
            <p:cNvSpPr/>
            <p:nvPr/>
          </p:nvSpPr>
          <p:spPr>
            <a:xfrm>
              <a:off x="1399000" y="4534675"/>
              <a:ext cx="733350" cy="325325"/>
            </a:xfrm>
            <a:custGeom>
              <a:rect b="b" l="l" r="r" t="t"/>
              <a:pathLst>
                <a:path extrusionOk="0" fill="none" h="13013" w="29334">
                  <a:moveTo>
                    <a:pt x="14611" y="0"/>
                  </a:moveTo>
                  <a:lnTo>
                    <a:pt x="0" y="8440"/>
                  </a:lnTo>
                  <a:lnTo>
                    <a:pt x="7882" y="13013"/>
                  </a:lnTo>
                  <a:lnTo>
                    <a:pt x="21564" y="13013"/>
                  </a:lnTo>
                  <a:lnTo>
                    <a:pt x="29334" y="8514"/>
                  </a:lnTo>
                  <a:lnTo>
                    <a:pt x="1461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3" name="Google Shape;4353;p27"/>
            <p:cNvSpPr/>
            <p:nvPr/>
          </p:nvSpPr>
          <p:spPr>
            <a:xfrm>
              <a:off x="437950" y="4753100"/>
              <a:ext cx="372725" cy="106900"/>
            </a:xfrm>
            <a:custGeom>
              <a:rect b="b" l="l" r="r" t="t"/>
              <a:pathLst>
                <a:path extrusionOk="0" fill="none" h="4276" w="14909">
                  <a:moveTo>
                    <a:pt x="0" y="4276"/>
                  </a:moveTo>
                  <a:lnTo>
                    <a:pt x="14909" y="4276"/>
                  </a:lnTo>
                  <a:lnTo>
                    <a:pt x="7436" y="0"/>
                  </a:lnTo>
                  <a:lnTo>
                    <a:pt x="0" y="427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4" name="Google Shape;4354;p27"/>
            <p:cNvSpPr/>
            <p:nvPr/>
          </p:nvSpPr>
          <p:spPr>
            <a:xfrm>
              <a:off x="637775" y="4533750"/>
              <a:ext cx="733350" cy="326250"/>
            </a:xfrm>
            <a:custGeom>
              <a:rect b="b" l="l" r="r" t="t"/>
              <a:pathLst>
                <a:path extrusionOk="0" fill="none" h="13050" w="29334">
                  <a:moveTo>
                    <a:pt x="14649" y="0"/>
                  </a:moveTo>
                  <a:lnTo>
                    <a:pt x="1" y="8440"/>
                  </a:lnTo>
                  <a:lnTo>
                    <a:pt x="7994" y="13050"/>
                  </a:lnTo>
                  <a:lnTo>
                    <a:pt x="21452" y="13050"/>
                  </a:lnTo>
                  <a:lnTo>
                    <a:pt x="29334" y="8477"/>
                  </a:lnTo>
                  <a:lnTo>
                    <a:pt x="1464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5" name="Google Shape;4355;p27"/>
            <p:cNvSpPr/>
            <p:nvPr/>
          </p:nvSpPr>
          <p:spPr>
            <a:xfrm>
              <a:off x="3682650" y="4539325"/>
              <a:ext cx="733375" cy="320675"/>
            </a:xfrm>
            <a:custGeom>
              <a:rect b="b" l="l" r="r" t="t"/>
              <a:pathLst>
                <a:path extrusionOk="0" fill="none" h="12827" w="29335">
                  <a:moveTo>
                    <a:pt x="14612" y="0"/>
                  </a:moveTo>
                  <a:lnTo>
                    <a:pt x="1" y="8440"/>
                  </a:lnTo>
                  <a:lnTo>
                    <a:pt x="7585" y="12827"/>
                  </a:lnTo>
                  <a:lnTo>
                    <a:pt x="21824" y="12827"/>
                  </a:lnTo>
                  <a:lnTo>
                    <a:pt x="29334" y="8477"/>
                  </a:lnTo>
                  <a:lnTo>
                    <a:pt x="1461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6" name="Google Shape;4356;p27"/>
            <p:cNvSpPr/>
            <p:nvPr/>
          </p:nvSpPr>
          <p:spPr>
            <a:xfrm>
              <a:off x="1965025" y="4754950"/>
              <a:ext cx="362525" cy="105050"/>
            </a:xfrm>
            <a:custGeom>
              <a:rect b="b" l="l" r="r" t="t"/>
              <a:pathLst>
                <a:path extrusionOk="0" fill="none" h="4202" w="14501">
                  <a:moveTo>
                    <a:pt x="1" y="4202"/>
                  </a:moveTo>
                  <a:lnTo>
                    <a:pt x="14500" y="4202"/>
                  </a:lnTo>
                  <a:lnTo>
                    <a:pt x="7250" y="1"/>
                  </a:lnTo>
                  <a:lnTo>
                    <a:pt x="1" y="420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7" name="Google Shape;4357;p27"/>
            <p:cNvSpPr/>
            <p:nvPr/>
          </p:nvSpPr>
          <p:spPr>
            <a:xfrm>
              <a:off x="3492125" y="4757750"/>
              <a:ext cx="352275" cy="102250"/>
            </a:xfrm>
            <a:custGeom>
              <a:rect b="b" l="l" r="r" t="t"/>
              <a:pathLst>
                <a:path extrusionOk="0" fill="none" h="4090" w="14091">
                  <a:moveTo>
                    <a:pt x="0" y="4090"/>
                  </a:moveTo>
                  <a:lnTo>
                    <a:pt x="14091" y="4090"/>
                  </a:lnTo>
                  <a:lnTo>
                    <a:pt x="7064" y="0"/>
                  </a:lnTo>
                  <a:lnTo>
                    <a:pt x="0" y="409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8" name="Google Shape;4358;p27"/>
            <p:cNvSpPr/>
            <p:nvPr/>
          </p:nvSpPr>
          <p:spPr>
            <a:xfrm>
              <a:off x="2160225" y="4536525"/>
              <a:ext cx="733350" cy="323475"/>
            </a:xfrm>
            <a:custGeom>
              <a:rect b="b" l="l" r="r" t="t"/>
              <a:pathLst>
                <a:path extrusionOk="0" fill="none" h="12939" w="29334">
                  <a:moveTo>
                    <a:pt x="14611" y="1"/>
                  </a:moveTo>
                  <a:lnTo>
                    <a:pt x="0" y="8440"/>
                  </a:lnTo>
                  <a:lnTo>
                    <a:pt x="7807" y="12939"/>
                  </a:lnTo>
                  <a:lnTo>
                    <a:pt x="21638" y="12939"/>
                  </a:lnTo>
                  <a:lnTo>
                    <a:pt x="29334" y="8477"/>
                  </a:lnTo>
                  <a:lnTo>
                    <a:pt x="1461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9" name="Google Shape;4359;p27"/>
            <p:cNvSpPr/>
            <p:nvPr/>
          </p:nvSpPr>
          <p:spPr>
            <a:xfrm>
              <a:off x="2921425" y="4537450"/>
              <a:ext cx="733375" cy="322550"/>
            </a:xfrm>
            <a:custGeom>
              <a:rect b="b" l="l" r="r" t="t"/>
              <a:pathLst>
                <a:path extrusionOk="0" fill="none" h="12902" w="29335">
                  <a:moveTo>
                    <a:pt x="14612" y="1"/>
                  </a:moveTo>
                  <a:lnTo>
                    <a:pt x="1" y="8440"/>
                  </a:lnTo>
                  <a:lnTo>
                    <a:pt x="7697" y="12902"/>
                  </a:lnTo>
                  <a:lnTo>
                    <a:pt x="21713" y="12902"/>
                  </a:lnTo>
                  <a:lnTo>
                    <a:pt x="29334" y="8515"/>
                  </a:lnTo>
                  <a:lnTo>
                    <a:pt x="1461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0" name="Google Shape;4360;p27"/>
            <p:cNvSpPr/>
            <p:nvPr/>
          </p:nvSpPr>
          <p:spPr>
            <a:xfrm>
              <a:off x="2729050" y="4756800"/>
              <a:ext cx="356925" cy="103200"/>
            </a:xfrm>
            <a:custGeom>
              <a:rect b="b" l="l" r="r" t="t"/>
              <a:pathLst>
                <a:path extrusionOk="0" fill="none" h="4128" w="14277">
                  <a:moveTo>
                    <a:pt x="0" y="4128"/>
                  </a:moveTo>
                  <a:lnTo>
                    <a:pt x="14276" y="4128"/>
                  </a:lnTo>
                  <a:lnTo>
                    <a:pt x="7138" y="1"/>
                  </a:lnTo>
                  <a:lnTo>
                    <a:pt x="0" y="412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1" name="Google Shape;4361;p27"/>
            <p:cNvSpPr/>
            <p:nvPr/>
          </p:nvSpPr>
          <p:spPr>
            <a:xfrm>
              <a:off x="4431800" y="2343975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0" y="8440"/>
                  </a:moveTo>
                  <a:lnTo>
                    <a:pt x="14685" y="16916"/>
                  </a:lnTo>
                  <a:lnTo>
                    <a:pt x="29334" y="8477"/>
                  </a:lnTo>
                  <a:lnTo>
                    <a:pt x="14611" y="0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2" name="Google Shape;4362;p27"/>
            <p:cNvSpPr/>
            <p:nvPr/>
          </p:nvSpPr>
          <p:spPr>
            <a:xfrm>
              <a:off x="3670575" y="234210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0" y="8440"/>
                  </a:moveTo>
                  <a:lnTo>
                    <a:pt x="14723" y="16954"/>
                  </a:lnTo>
                  <a:lnTo>
                    <a:pt x="29334" y="8515"/>
                  </a:lnTo>
                  <a:lnTo>
                    <a:pt x="14611" y="1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3" name="Google Shape;4363;p27"/>
            <p:cNvSpPr/>
            <p:nvPr/>
          </p:nvSpPr>
          <p:spPr>
            <a:xfrm>
              <a:off x="2148125" y="2339325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1" y="8440"/>
                  </a:moveTo>
                  <a:lnTo>
                    <a:pt x="14723" y="16953"/>
                  </a:lnTo>
                  <a:lnTo>
                    <a:pt x="29334" y="8514"/>
                  </a:lnTo>
                  <a:lnTo>
                    <a:pt x="14612" y="0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4" name="Google Shape;4364;p27"/>
            <p:cNvSpPr/>
            <p:nvPr/>
          </p:nvSpPr>
          <p:spPr>
            <a:xfrm>
              <a:off x="2530125" y="2559600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1" y="8440"/>
                  </a:moveTo>
                  <a:lnTo>
                    <a:pt x="14723" y="16954"/>
                  </a:lnTo>
                  <a:lnTo>
                    <a:pt x="29334" y="8514"/>
                  </a:lnTo>
                  <a:lnTo>
                    <a:pt x="14612" y="1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5" name="Google Shape;4365;p27"/>
            <p:cNvSpPr/>
            <p:nvPr/>
          </p:nvSpPr>
          <p:spPr>
            <a:xfrm>
              <a:off x="3291350" y="2561450"/>
              <a:ext cx="733375" cy="422925"/>
            </a:xfrm>
            <a:custGeom>
              <a:rect b="b" l="l" r="r" t="t"/>
              <a:pathLst>
                <a:path extrusionOk="0" fill="none" h="16917" w="29335">
                  <a:moveTo>
                    <a:pt x="1" y="8440"/>
                  </a:moveTo>
                  <a:lnTo>
                    <a:pt x="14686" y="16917"/>
                  </a:lnTo>
                  <a:lnTo>
                    <a:pt x="29334" y="8477"/>
                  </a:lnTo>
                  <a:lnTo>
                    <a:pt x="14612" y="1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6" name="Google Shape;4366;p27"/>
            <p:cNvSpPr/>
            <p:nvPr/>
          </p:nvSpPr>
          <p:spPr>
            <a:xfrm>
              <a:off x="2909350" y="2341175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1" y="8440"/>
                  </a:moveTo>
                  <a:lnTo>
                    <a:pt x="14723" y="16917"/>
                  </a:lnTo>
                  <a:lnTo>
                    <a:pt x="29334" y="8477"/>
                  </a:lnTo>
                  <a:lnTo>
                    <a:pt x="14611" y="1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7" name="Google Shape;4367;p27"/>
            <p:cNvSpPr/>
            <p:nvPr/>
          </p:nvSpPr>
          <p:spPr>
            <a:xfrm>
              <a:off x="1768925" y="2558675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0" y="8440"/>
                  </a:moveTo>
                  <a:lnTo>
                    <a:pt x="14723" y="16916"/>
                  </a:lnTo>
                  <a:lnTo>
                    <a:pt x="29334" y="8477"/>
                  </a:lnTo>
                  <a:lnTo>
                    <a:pt x="14611" y="0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8" name="Google Shape;4368;p27"/>
            <p:cNvSpPr/>
            <p:nvPr/>
          </p:nvSpPr>
          <p:spPr>
            <a:xfrm>
              <a:off x="1773575" y="343700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29333" y="8514"/>
                  </a:moveTo>
                  <a:lnTo>
                    <a:pt x="14611" y="0"/>
                  </a:lnTo>
                  <a:lnTo>
                    <a:pt x="0" y="8440"/>
                  </a:lnTo>
                  <a:lnTo>
                    <a:pt x="14723" y="16953"/>
                  </a:lnTo>
                  <a:lnTo>
                    <a:pt x="29333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9" name="Google Shape;4369;p27"/>
            <p:cNvSpPr/>
            <p:nvPr/>
          </p:nvSpPr>
          <p:spPr>
            <a:xfrm>
              <a:off x="1391550" y="3216725"/>
              <a:ext cx="734300" cy="423850"/>
            </a:xfrm>
            <a:custGeom>
              <a:rect b="b" l="l" r="r" t="t"/>
              <a:pathLst>
                <a:path extrusionOk="0" fill="none" h="16954" w="29372">
                  <a:moveTo>
                    <a:pt x="29371" y="8514"/>
                  </a:moveTo>
                  <a:lnTo>
                    <a:pt x="14649" y="0"/>
                  </a:lnTo>
                  <a:lnTo>
                    <a:pt x="1" y="8440"/>
                  </a:lnTo>
                  <a:lnTo>
                    <a:pt x="14723" y="16953"/>
                  </a:lnTo>
                  <a:lnTo>
                    <a:pt x="29371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0" name="Google Shape;4370;p27"/>
            <p:cNvSpPr/>
            <p:nvPr/>
          </p:nvSpPr>
          <p:spPr>
            <a:xfrm>
              <a:off x="1386900" y="2338400"/>
              <a:ext cx="733375" cy="422925"/>
            </a:xfrm>
            <a:custGeom>
              <a:rect b="b" l="l" r="r" t="t"/>
              <a:pathLst>
                <a:path extrusionOk="0" fill="none" h="16917" w="29335">
                  <a:moveTo>
                    <a:pt x="1" y="8440"/>
                  </a:moveTo>
                  <a:lnTo>
                    <a:pt x="14723" y="16916"/>
                  </a:lnTo>
                  <a:lnTo>
                    <a:pt x="29334" y="8477"/>
                  </a:lnTo>
                  <a:lnTo>
                    <a:pt x="14649" y="0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1" name="Google Shape;4371;p27"/>
            <p:cNvSpPr/>
            <p:nvPr/>
          </p:nvSpPr>
          <p:spPr>
            <a:xfrm>
              <a:off x="1389700" y="277710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14723" y="16953"/>
                  </a:moveTo>
                  <a:lnTo>
                    <a:pt x="29334" y="8514"/>
                  </a:lnTo>
                  <a:lnTo>
                    <a:pt x="14611" y="0"/>
                  </a:lnTo>
                  <a:lnTo>
                    <a:pt x="1" y="8439"/>
                  </a:lnTo>
                  <a:lnTo>
                    <a:pt x="14723" y="1695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2" name="Google Shape;4372;p27"/>
            <p:cNvSpPr/>
            <p:nvPr/>
          </p:nvSpPr>
          <p:spPr>
            <a:xfrm>
              <a:off x="4054425" y="3002025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29334" y="8514"/>
                  </a:moveTo>
                  <a:lnTo>
                    <a:pt x="14612" y="0"/>
                  </a:lnTo>
                  <a:lnTo>
                    <a:pt x="1" y="8440"/>
                  </a:lnTo>
                  <a:lnTo>
                    <a:pt x="14723" y="16953"/>
                  </a:lnTo>
                  <a:lnTo>
                    <a:pt x="29334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3" name="Google Shape;4373;p27"/>
            <p:cNvSpPr/>
            <p:nvPr/>
          </p:nvSpPr>
          <p:spPr>
            <a:xfrm>
              <a:off x="4815650" y="3002950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29334" y="8514"/>
                  </a:moveTo>
                  <a:lnTo>
                    <a:pt x="14612" y="0"/>
                  </a:lnTo>
                  <a:lnTo>
                    <a:pt x="1" y="8477"/>
                  </a:lnTo>
                  <a:lnTo>
                    <a:pt x="14723" y="16953"/>
                  </a:lnTo>
                  <a:lnTo>
                    <a:pt x="29334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4" name="Google Shape;4374;p27"/>
            <p:cNvSpPr/>
            <p:nvPr/>
          </p:nvSpPr>
          <p:spPr>
            <a:xfrm>
              <a:off x="3293225" y="300015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29333" y="8515"/>
                  </a:moveTo>
                  <a:lnTo>
                    <a:pt x="14611" y="1"/>
                  </a:lnTo>
                  <a:lnTo>
                    <a:pt x="0" y="8477"/>
                  </a:lnTo>
                  <a:lnTo>
                    <a:pt x="14723" y="16954"/>
                  </a:lnTo>
                  <a:lnTo>
                    <a:pt x="29333" y="851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5" name="Google Shape;4375;p27"/>
            <p:cNvSpPr/>
            <p:nvPr/>
          </p:nvSpPr>
          <p:spPr>
            <a:xfrm>
              <a:off x="4433650" y="2782675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29334" y="8514"/>
                  </a:moveTo>
                  <a:lnTo>
                    <a:pt x="14611" y="0"/>
                  </a:lnTo>
                  <a:lnTo>
                    <a:pt x="0" y="8440"/>
                  </a:lnTo>
                  <a:lnTo>
                    <a:pt x="14723" y="16953"/>
                  </a:lnTo>
                  <a:lnTo>
                    <a:pt x="29334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6" name="Google Shape;4376;p27"/>
            <p:cNvSpPr/>
            <p:nvPr/>
          </p:nvSpPr>
          <p:spPr>
            <a:xfrm>
              <a:off x="3672425" y="2781750"/>
              <a:ext cx="733375" cy="422900"/>
            </a:xfrm>
            <a:custGeom>
              <a:rect b="b" l="l" r="r" t="t"/>
              <a:pathLst>
                <a:path extrusionOk="0" fill="none" h="16916" w="29335">
                  <a:moveTo>
                    <a:pt x="29334" y="8477"/>
                  </a:moveTo>
                  <a:lnTo>
                    <a:pt x="14649" y="0"/>
                  </a:lnTo>
                  <a:lnTo>
                    <a:pt x="1" y="8439"/>
                  </a:lnTo>
                  <a:lnTo>
                    <a:pt x="14723" y="16916"/>
                  </a:lnTo>
                  <a:lnTo>
                    <a:pt x="29334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7" name="Google Shape;4377;p27"/>
            <p:cNvSpPr/>
            <p:nvPr/>
          </p:nvSpPr>
          <p:spPr>
            <a:xfrm>
              <a:off x="5192075" y="2344900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29334" y="8514"/>
                  </a:moveTo>
                  <a:lnTo>
                    <a:pt x="14649" y="0"/>
                  </a:lnTo>
                  <a:lnTo>
                    <a:pt x="1" y="8440"/>
                  </a:lnTo>
                  <a:lnTo>
                    <a:pt x="14723" y="16954"/>
                  </a:lnTo>
                  <a:lnTo>
                    <a:pt x="29334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8" name="Google Shape;4378;p27"/>
            <p:cNvSpPr/>
            <p:nvPr/>
          </p:nvSpPr>
          <p:spPr>
            <a:xfrm>
              <a:off x="2152775" y="3218575"/>
              <a:ext cx="733375" cy="422925"/>
            </a:xfrm>
            <a:custGeom>
              <a:rect b="b" l="l" r="r" t="t"/>
              <a:pathLst>
                <a:path extrusionOk="0" fill="none" h="16917" w="29335">
                  <a:moveTo>
                    <a:pt x="29334" y="8477"/>
                  </a:moveTo>
                  <a:lnTo>
                    <a:pt x="14649" y="1"/>
                  </a:lnTo>
                  <a:lnTo>
                    <a:pt x="1" y="8440"/>
                  </a:lnTo>
                  <a:lnTo>
                    <a:pt x="14723" y="16917"/>
                  </a:lnTo>
                  <a:lnTo>
                    <a:pt x="29334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9" name="Google Shape;4379;p27"/>
            <p:cNvSpPr/>
            <p:nvPr/>
          </p:nvSpPr>
          <p:spPr>
            <a:xfrm>
              <a:off x="4812875" y="2564250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0" y="8440"/>
                  </a:moveTo>
                  <a:lnTo>
                    <a:pt x="14723" y="16916"/>
                  </a:lnTo>
                  <a:lnTo>
                    <a:pt x="29333" y="8477"/>
                  </a:lnTo>
                  <a:lnTo>
                    <a:pt x="14611" y="0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0" name="Google Shape;4380;p27"/>
            <p:cNvSpPr/>
            <p:nvPr/>
          </p:nvSpPr>
          <p:spPr>
            <a:xfrm>
              <a:off x="4051650" y="2562400"/>
              <a:ext cx="734275" cy="423850"/>
            </a:xfrm>
            <a:custGeom>
              <a:rect b="b" l="l" r="r" t="t"/>
              <a:pathLst>
                <a:path extrusionOk="0" fill="none" h="16954" w="29371">
                  <a:moveTo>
                    <a:pt x="0" y="8439"/>
                  </a:moveTo>
                  <a:lnTo>
                    <a:pt x="14723" y="16953"/>
                  </a:lnTo>
                  <a:lnTo>
                    <a:pt x="29371" y="8514"/>
                  </a:lnTo>
                  <a:lnTo>
                    <a:pt x="14648" y="0"/>
                  </a:lnTo>
                  <a:lnTo>
                    <a:pt x="0" y="843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1" name="Google Shape;4381;p27"/>
            <p:cNvSpPr/>
            <p:nvPr/>
          </p:nvSpPr>
          <p:spPr>
            <a:xfrm>
              <a:off x="5194875" y="2784525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29334" y="8477"/>
                  </a:moveTo>
                  <a:lnTo>
                    <a:pt x="14611" y="1"/>
                  </a:lnTo>
                  <a:lnTo>
                    <a:pt x="0" y="8440"/>
                  </a:lnTo>
                  <a:lnTo>
                    <a:pt x="14723" y="16916"/>
                  </a:lnTo>
                  <a:lnTo>
                    <a:pt x="29334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2" name="Google Shape;4382;p27"/>
            <p:cNvSpPr/>
            <p:nvPr/>
          </p:nvSpPr>
          <p:spPr>
            <a:xfrm>
              <a:off x="5204150" y="4542100"/>
              <a:ext cx="733375" cy="317900"/>
            </a:xfrm>
            <a:custGeom>
              <a:rect b="b" l="l" r="r" t="t"/>
              <a:pathLst>
                <a:path extrusionOk="0" fill="none" h="12716" w="29335">
                  <a:moveTo>
                    <a:pt x="14612" y="1"/>
                  </a:moveTo>
                  <a:lnTo>
                    <a:pt x="1" y="8440"/>
                  </a:lnTo>
                  <a:lnTo>
                    <a:pt x="7437" y="12716"/>
                  </a:lnTo>
                  <a:lnTo>
                    <a:pt x="22010" y="12716"/>
                  </a:lnTo>
                  <a:lnTo>
                    <a:pt x="29334" y="8477"/>
                  </a:lnTo>
                  <a:lnTo>
                    <a:pt x="1461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3" name="Google Shape;4383;p27"/>
            <p:cNvSpPr/>
            <p:nvPr/>
          </p:nvSpPr>
          <p:spPr>
            <a:xfrm>
              <a:off x="4806350" y="1246300"/>
              <a:ext cx="733375" cy="422925"/>
            </a:xfrm>
            <a:custGeom>
              <a:rect b="b" l="l" r="r" t="t"/>
              <a:pathLst>
                <a:path extrusionOk="0" fill="none" h="16917" w="29335">
                  <a:moveTo>
                    <a:pt x="14686" y="16916"/>
                  </a:moveTo>
                  <a:lnTo>
                    <a:pt x="29334" y="8477"/>
                  </a:lnTo>
                  <a:lnTo>
                    <a:pt x="14612" y="0"/>
                  </a:lnTo>
                  <a:lnTo>
                    <a:pt x="1" y="8440"/>
                  </a:lnTo>
                  <a:lnTo>
                    <a:pt x="14686" y="1691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4" name="Google Shape;4384;p27"/>
            <p:cNvSpPr/>
            <p:nvPr/>
          </p:nvSpPr>
          <p:spPr>
            <a:xfrm>
              <a:off x="5185575" y="102695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29334" y="8477"/>
                  </a:moveTo>
                  <a:lnTo>
                    <a:pt x="14611" y="0"/>
                  </a:lnTo>
                  <a:lnTo>
                    <a:pt x="0" y="8440"/>
                  </a:lnTo>
                  <a:lnTo>
                    <a:pt x="14686" y="16953"/>
                  </a:lnTo>
                  <a:lnTo>
                    <a:pt x="29334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5" name="Google Shape;4385;p27"/>
            <p:cNvSpPr/>
            <p:nvPr/>
          </p:nvSpPr>
          <p:spPr>
            <a:xfrm>
              <a:off x="5945875" y="1027875"/>
              <a:ext cx="734275" cy="423850"/>
            </a:xfrm>
            <a:custGeom>
              <a:rect b="b" l="l" r="r" t="t"/>
              <a:pathLst>
                <a:path extrusionOk="0" fill="none" h="16954" w="29371">
                  <a:moveTo>
                    <a:pt x="29371" y="8514"/>
                  </a:moveTo>
                  <a:lnTo>
                    <a:pt x="14648" y="0"/>
                  </a:lnTo>
                  <a:lnTo>
                    <a:pt x="0" y="8440"/>
                  </a:lnTo>
                  <a:lnTo>
                    <a:pt x="14723" y="16954"/>
                  </a:lnTo>
                  <a:lnTo>
                    <a:pt x="29371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6" name="Google Shape;4386;p27"/>
            <p:cNvSpPr/>
            <p:nvPr/>
          </p:nvSpPr>
          <p:spPr>
            <a:xfrm>
              <a:off x="4424350" y="1025075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29334" y="8515"/>
                  </a:moveTo>
                  <a:lnTo>
                    <a:pt x="14612" y="1"/>
                  </a:lnTo>
                  <a:lnTo>
                    <a:pt x="1" y="8440"/>
                  </a:lnTo>
                  <a:lnTo>
                    <a:pt x="14723" y="16954"/>
                  </a:lnTo>
                  <a:lnTo>
                    <a:pt x="29334" y="851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7" name="Google Shape;4387;p27"/>
            <p:cNvSpPr/>
            <p:nvPr/>
          </p:nvSpPr>
          <p:spPr>
            <a:xfrm>
              <a:off x="5566650" y="1247225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14723" y="16953"/>
                  </a:moveTo>
                  <a:lnTo>
                    <a:pt x="29334" y="8514"/>
                  </a:lnTo>
                  <a:lnTo>
                    <a:pt x="14649" y="0"/>
                  </a:lnTo>
                  <a:lnTo>
                    <a:pt x="0" y="8440"/>
                  </a:lnTo>
                  <a:lnTo>
                    <a:pt x="14723" y="1695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8" name="Google Shape;4388;p27"/>
            <p:cNvSpPr/>
            <p:nvPr/>
          </p:nvSpPr>
          <p:spPr>
            <a:xfrm>
              <a:off x="3283925" y="1243500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14723" y="16917"/>
                  </a:moveTo>
                  <a:lnTo>
                    <a:pt x="29334" y="8477"/>
                  </a:lnTo>
                  <a:lnTo>
                    <a:pt x="14611" y="1"/>
                  </a:lnTo>
                  <a:lnTo>
                    <a:pt x="0" y="8440"/>
                  </a:lnTo>
                  <a:lnTo>
                    <a:pt x="14723" y="1691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9" name="Google Shape;4389;p27"/>
            <p:cNvSpPr/>
            <p:nvPr/>
          </p:nvSpPr>
          <p:spPr>
            <a:xfrm>
              <a:off x="3663125" y="1024150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29334" y="8477"/>
                  </a:moveTo>
                  <a:lnTo>
                    <a:pt x="14612" y="1"/>
                  </a:lnTo>
                  <a:lnTo>
                    <a:pt x="1" y="8440"/>
                  </a:lnTo>
                  <a:lnTo>
                    <a:pt x="14723" y="16954"/>
                  </a:lnTo>
                  <a:lnTo>
                    <a:pt x="29334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0" name="Google Shape;4390;p27"/>
            <p:cNvSpPr/>
            <p:nvPr/>
          </p:nvSpPr>
          <p:spPr>
            <a:xfrm>
              <a:off x="4045150" y="1244425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14723" y="16954"/>
                  </a:moveTo>
                  <a:lnTo>
                    <a:pt x="29333" y="8515"/>
                  </a:lnTo>
                  <a:lnTo>
                    <a:pt x="14611" y="1"/>
                  </a:lnTo>
                  <a:lnTo>
                    <a:pt x="0" y="8440"/>
                  </a:lnTo>
                  <a:lnTo>
                    <a:pt x="14723" y="1695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1" name="Google Shape;4391;p27"/>
            <p:cNvSpPr/>
            <p:nvPr/>
          </p:nvSpPr>
          <p:spPr>
            <a:xfrm>
              <a:off x="6341800" y="3885000"/>
              <a:ext cx="734300" cy="422925"/>
            </a:xfrm>
            <a:custGeom>
              <a:rect b="b" l="l" r="r" t="t"/>
              <a:pathLst>
                <a:path extrusionOk="0" fill="none" h="16917" w="29372">
                  <a:moveTo>
                    <a:pt x="1" y="8439"/>
                  </a:moveTo>
                  <a:lnTo>
                    <a:pt x="14723" y="16916"/>
                  </a:lnTo>
                  <a:lnTo>
                    <a:pt x="29371" y="8477"/>
                  </a:lnTo>
                  <a:lnTo>
                    <a:pt x="14649" y="0"/>
                  </a:lnTo>
                  <a:lnTo>
                    <a:pt x="1" y="843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2" name="Google Shape;4392;p27"/>
            <p:cNvSpPr/>
            <p:nvPr/>
          </p:nvSpPr>
          <p:spPr>
            <a:xfrm>
              <a:off x="6339950" y="3445350"/>
              <a:ext cx="733350" cy="423875"/>
            </a:xfrm>
            <a:custGeom>
              <a:rect b="b" l="l" r="r" t="t"/>
              <a:pathLst>
                <a:path extrusionOk="0" fill="none" h="16955" w="29334">
                  <a:moveTo>
                    <a:pt x="0" y="8440"/>
                  </a:moveTo>
                  <a:lnTo>
                    <a:pt x="14723" y="16954"/>
                  </a:lnTo>
                  <a:lnTo>
                    <a:pt x="29334" y="8515"/>
                  </a:lnTo>
                  <a:lnTo>
                    <a:pt x="14611" y="1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3" name="Google Shape;4393;p27"/>
            <p:cNvSpPr/>
            <p:nvPr/>
          </p:nvSpPr>
          <p:spPr>
            <a:xfrm>
              <a:off x="6337150" y="3005725"/>
              <a:ext cx="734300" cy="423850"/>
            </a:xfrm>
            <a:custGeom>
              <a:rect b="b" l="l" r="r" t="t"/>
              <a:pathLst>
                <a:path extrusionOk="0" fill="none" h="16954" w="29372">
                  <a:moveTo>
                    <a:pt x="1" y="8440"/>
                  </a:moveTo>
                  <a:lnTo>
                    <a:pt x="14723" y="16954"/>
                  </a:lnTo>
                  <a:lnTo>
                    <a:pt x="29372" y="8515"/>
                  </a:lnTo>
                  <a:lnTo>
                    <a:pt x="14649" y="1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4" name="Google Shape;4394;p27"/>
            <p:cNvSpPr/>
            <p:nvPr/>
          </p:nvSpPr>
          <p:spPr>
            <a:xfrm>
              <a:off x="2901925" y="102230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29334" y="8514"/>
                  </a:moveTo>
                  <a:lnTo>
                    <a:pt x="14648" y="0"/>
                  </a:lnTo>
                  <a:lnTo>
                    <a:pt x="0" y="8477"/>
                  </a:lnTo>
                  <a:lnTo>
                    <a:pt x="14723" y="16953"/>
                  </a:lnTo>
                  <a:lnTo>
                    <a:pt x="29334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5" name="Google Shape;4395;p27"/>
            <p:cNvSpPr/>
            <p:nvPr/>
          </p:nvSpPr>
          <p:spPr>
            <a:xfrm>
              <a:off x="6332525" y="212740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0" y="8440"/>
                  </a:moveTo>
                  <a:lnTo>
                    <a:pt x="14723" y="16954"/>
                  </a:lnTo>
                  <a:lnTo>
                    <a:pt x="29334" y="8477"/>
                  </a:lnTo>
                  <a:lnTo>
                    <a:pt x="14648" y="1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6" name="Google Shape;4396;p27"/>
            <p:cNvSpPr/>
            <p:nvPr/>
          </p:nvSpPr>
          <p:spPr>
            <a:xfrm>
              <a:off x="6330650" y="1687775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1" y="8440"/>
                  </a:moveTo>
                  <a:lnTo>
                    <a:pt x="14723" y="16954"/>
                  </a:lnTo>
                  <a:lnTo>
                    <a:pt x="29334" y="8514"/>
                  </a:lnTo>
                  <a:lnTo>
                    <a:pt x="14612" y="1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7" name="Google Shape;4397;p27"/>
            <p:cNvSpPr/>
            <p:nvPr/>
          </p:nvSpPr>
          <p:spPr>
            <a:xfrm>
              <a:off x="6327875" y="124815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14723" y="16954"/>
                  </a:moveTo>
                  <a:lnTo>
                    <a:pt x="29334" y="8514"/>
                  </a:lnTo>
                  <a:lnTo>
                    <a:pt x="14611" y="1"/>
                  </a:lnTo>
                  <a:lnTo>
                    <a:pt x="0" y="8477"/>
                  </a:lnTo>
                  <a:lnTo>
                    <a:pt x="14723" y="1695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8" name="Google Shape;4398;p27"/>
            <p:cNvSpPr/>
            <p:nvPr/>
          </p:nvSpPr>
          <p:spPr>
            <a:xfrm>
              <a:off x="6335300" y="2567025"/>
              <a:ext cx="733375" cy="422925"/>
            </a:xfrm>
            <a:custGeom>
              <a:rect b="b" l="l" r="r" t="t"/>
              <a:pathLst>
                <a:path extrusionOk="0" fill="none" h="16917" w="29335">
                  <a:moveTo>
                    <a:pt x="1" y="8440"/>
                  </a:moveTo>
                  <a:lnTo>
                    <a:pt x="14723" y="16917"/>
                  </a:lnTo>
                  <a:lnTo>
                    <a:pt x="29334" y="8477"/>
                  </a:lnTo>
                  <a:lnTo>
                    <a:pt x="14612" y="1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9" name="Google Shape;4399;p27"/>
            <p:cNvSpPr/>
            <p:nvPr/>
          </p:nvSpPr>
          <p:spPr>
            <a:xfrm>
              <a:off x="5951450" y="1907125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14611" y="1"/>
                  </a:moveTo>
                  <a:lnTo>
                    <a:pt x="0" y="8440"/>
                  </a:lnTo>
                  <a:lnTo>
                    <a:pt x="14685" y="16917"/>
                  </a:lnTo>
                  <a:lnTo>
                    <a:pt x="29334" y="8477"/>
                  </a:lnTo>
                  <a:lnTo>
                    <a:pt x="1461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0" name="Google Shape;4400;p27"/>
            <p:cNvSpPr/>
            <p:nvPr/>
          </p:nvSpPr>
          <p:spPr>
            <a:xfrm>
              <a:off x="252050" y="3434200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29334" y="8515"/>
                  </a:moveTo>
                  <a:lnTo>
                    <a:pt x="14612" y="1"/>
                  </a:lnTo>
                  <a:lnTo>
                    <a:pt x="1" y="8440"/>
                  </a:lnTo>
                  <a:lnTo>
                    <a:pt x="14686" y="16954"/>
                  </a:lnTo>
                  <a:lnTo>
                    <a:pt x="29334" y="851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1" name="Google Shape;4401;p27"/>
            <p:cNvSpPr/>
            <p:nvPr/>
          </p:nvSpPr>
          <p:spPr>
            <a:xfrm>
              <a:off x="249275" y="2995500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29334" y="8477"/>
                  </a:moveTo>
                  <a:lnTo>
                    <a:pt x="14611" y="1"/>
                  </a:lnTo>
                  <a:lnTo>
                    <a:pt x="0" y="8440"/>
                  </a:lnTo>
                  <a:lnTo>
                    <a:pt x="14723" y="16917"/>
                  </a:lnTo>
                  <a:lnTo>
                    <a:pt x="29334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2" name="Google Shape;4402;p27"/>
            <p:cNvSpPr/>
            <p:nvPr/>
          </p:nvSpPr>
          <p:spPr>
            <a:xfrm>
              <a:off x="253925" y="3873825"/>
              <a:ext cx="733350" cy="423875"/>
            </a:xfrm>
            <a:custGeom>
              <a:rect b="b" l="l" r="r" t="t"/>
              <a:pathLst>
                <a:path extrusionOk="0" fill="none" h="16955" w="29334">
                  <a:moveTo>
                    <a:pt x="29333" y="8515"/>
                  </a:moveTo>
                  <a:lnTo>
                    <a:pt x="14611" y="1"/>
                  </a:lnTo>
                  <a:lnTo>
                    <a:pt x="0" y="8440"/>
                  </a:lnTo>
                  <a:lnTo>
                    <a:pt x="14723" y="16954"/>
                  </a:lnTo>
                  <a:lnTo>
                    <a:pt x="29333" y="851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3" name="Google Shape;4403;p27"/>
            <p:cNvSpPr/>
            <p:nvPr/>
          </p:nvSpPr>
          <p:spPr>
            <a:xfrm>
              <a:off x="246475" y="2555875"/>
              <a:ext cx="734300" cy="422925"/>
            </a:xfrm>
            <a:custGeom>
              <a:rect b="b" l="l" r="r" t="t"/>
              <a:pathLst>
                <a:path extrusionOk="0" fill="none" h="16917" w="29372">
                  <a:moveTo>
                    <a:pt x="29371" y="8477"/>
                  </a:moveTo>
                  <a:lnTo>
                    <a:pt x="14649" y="1"/>
                  </a:lnTo>
                  <a:lnTo>
                    <a:pt x="1" y="8440"/>
                  </a:lnTo>
                  <a:lnTo>
                    <a:pt x="14723" y="16917"/>
                  </a:lnTo>
                  <a:lnTo>
                    <a:pt x="29371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4" name="Google Shape;4404;p27"/>
            <p:cNvSpPr/>
            <p:nvPr/>
          </p:nvSpPr>
          <p:spPr>
            <a:xfrm>
              <a:off x="256700" y="4313475"/>
              <a:ext cx="733350" cy="422900"/>
            </a:xfrm>
            <a:custGeom>
              <a:rect b="b" l="l" r="r" t="t"/>
              <a:pathLst>
                <a:path extrusionOk="0" fill="none" h="16916" w="29334">
                  <a:moveTo>
                    <a:pt x="1" y="8439"/>
                  </a:moveTo>
                  <a:lnTo>
                    <a:pt x="14686" y="16916"/>
                  </a:lnTo>
                  <a:lnTo>
                    <a:pt x="29334" y="8477"/>
                  </a:lnTo>
                  <a:lnTo>
                    <a:pt x="14612" y="0"/>
                  </a:lnTo>
                  <a:lnTo>
                    <a:pt x="1" y="843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5" name="Google Shape;4405;p27"/>
            <p:cNvSpPr/>
            <p:nvPr/>
          </p:nvSpPr>
          <p:spPr>
            <a:xfrm>
              <a:off x="6344600" y="4324625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0" y="8440"/>
                  </a:moveTo>
                  <a:lnTo>
                    <a:pt x="14723" y="16916"/>
                  </a:lnTo>
                  <a:lnTo>
                    <a:pt x="29334" y="8477"/>
                  </a:lnTo>
                  <a:lnTo>
                    <a:pt x="14611" y="0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6" name="Google Shape;4406;p27"/>
            <p:cNvSpPr/>
            <p:nvPr/>
          </p:nvSpPr>
          <p:spPr>
            <a:xfrm>
              <a:off x="244625" y="211625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29334" y="8514"/>
                  </a:moveTo>
                  <a:lnTo>
                    <a:pt x="14611" y="1"/>
                  </a:lnTo>
                  <a:lnTo>
                    <a:pt x="0" y="8440"/>
                  </a:lnTo>
                  <a:lnTo>
                    <a:pt x="14723" y="16954"/>
                  </a:lnTo>
                  <a:lnTo>
                    <a:pt x="29334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7" name="Google Shape;4407;p27"/>
            <p:cNvSpPr/>
            <p:nvPr/>
          </p:nvSpPr>
          <p:spPr>
            <a:xfrm>
              <a:off x="1380400" y="1019500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29334" y="8515"/>
                  </a:moveTo>
                  <a:lnTo>
                    <a:pt x="14612" y="1"/>
                  </a:lnTo>
                  <a:lnTo>
                    <a:pt x="1" y="8477"/>
                  </a:lnTo>
                  <a:lnTo>
                    <a:pt x="14686" y="16954"/>
                  </a:lnTo>
                  <a:lnTo>
                    <a:pt x="29334" y="851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8" name="Google Shape;4408;p27"/>
            <p:cNvSpPr/>
            <p:nvPr/>
          </p:nvSpPr>
          <p:spPr>
            <a:xfrm>
              <a:off x="2522700" y="124165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14723" y="16953"/>
                  </a:moveTo>
                  <a:lnTo>
                    <a:pt x="29334" y="8514"/>
                  </a:lnTo>
                  <a:lnTo>
                    <a:pt x="14611" y="0"/>
                  </a:lnTo>
                  <a:lnTo>
                    <a:pt x="0" y="8440"/>
                  </a:lnTo>
                  <a:lnTo>
                    <a:pt x="14723" y="1695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9" name="Google Shape;4409;p27"/>
            <p:cNvSpPr/>
            <p:nvPr/>
          </p:nvSpPr>
          <p:spPr>
            <a:xfrm>
              <a:off x="1761475" y="1240725"/>
              <a:ext cx="733375" cy="422925"/>
            </a:xfrm>
            <a:custGeom>
              <a:rect b="b" l="l" r="r" t="t"/>
              <a:pathLst>
                <a:path extrusionOk="0" fill="none" h="16917" w="29335">
                  <a:moveTo>
                    <a:pt x="14723" y="16916"/>
                  </a:moveTo>
                  <a:lnTo>
                    <a:pt x="29334" y="8477"/>
                  </a:lnTo>
                  <a:lnTo>
                    <a:pt x="14649" y="0"/>
                  </a:lnTo>
                  <a:lnTo>
                    <a:pt x="1" y="8440"/>
                  </a:lnTo>
                  <a:lnTo>
                    <a:pt x="14723" y="1691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0" name="Google Shape;4410;p27"/>
            <p:cNvSpPr/>
            <p:nvPr/>
          </p:nvSpPr>
          <p:spPr>
            <a:xfrm>
              <a:off x="2140700" y="1021375"/>
              <a:ext cx="734275" cy="423850"/>
            </a:xfrm>
            <a:custGeom>
              <a:rect b="b" l="l" r="r" t="t"/>
              <a:pathLst>
                <a:path extrusionOk="0" fill="none" h="16954" w="29371">
                  <a:moveTo>
                    <a:pt x="29371" y="8514"/>
                  </a:moveTo>
                  <a:lnTo>
                    <a:pt x="14648" y="0"/>
                  </a:lnTo>
                  <a:lnTo>
                    <a:pt x="0" y="8440"/>
                  </a:lnTo>
                  <a:lnTo>
                    <a:pt x="14723" y="16953"/>
                  </a:lnTo>
                  <a:lnTo>
                    <a:pt x="29371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1" name="Google Shape;4411;p27"/>
            <p:cNvSpPr/>
            <p:nvPr/>
          </p:nvSpPr>
          <p:spPr>
            <a:xfrm>
              <a:off x="1001200" y="123885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14685" y="16954"/>
                  </a:moveTo>
                  <a:lnTo>
                    <a:pt x="29334" y="8515"/>
                  </a:lnTo>
                  <a:lnTo>
                    <a:pt x="14611" y="1"/>
                  </a:lnTo>
                  <a:lnTo>
                    <a:pt x="0" y="8440"/>
                  </a:lnTo>
                  <a:lnTo>
                    <a:pt x="14685" y="1695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2" name="Google Shape;4412;p27"/>
            <p:cNvSpPr/>
            <p:nvPr/>
          </p:nvSpPr>
          <p:spPr>
            <a:xfrm>
              <a:off x="241825" y="1676625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29334" y="8514"/>
                  </a:moveTo>
                  <a:lnTo>
                    <a:pt x="14649" y="1"/>
                  </a:lnTo>
                  <a:lnTo>
                    <a:pt x="1" y="8440"/>
                  </a:lnTo>
                  <a:lnTo>
                    <a:pt x="14723" y="16954"/>
                  </a:lnTo>
                  <a:lnTo>
                    <a:pt x="29334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3" name="Google Shape;4413;p27"/>
            <p:cNvSpPr/>
            <p:nvPr/>
          </p:nvSpPr>
          <p:spPr>
            <a:xfrm>
              <a:off x="621050" y="1458200"/>
              <a:ext cx="734275" cy="422925"/>
            </a:xfrm>
            <a:custGeom>
              <a:rect b="b" l="l" r="r" t="t"/>
              <a:pathLst>
                <a:path extrusionOk="0" fill="none" h="16917" w="29371">
                  <a:moveTo>
                    <a:pt x="29371" y="8477"/>
                  </a:moveTo>
                  <a:lnTo>
                    <a:pt x="14648" y="1"/>
                  </a:lnTo>
                  <a:lnTo>
                    <a:pt x="0" y="8440"/>
                  </a:lnTo>
                  <a:lnTo>
                    <a:pt x="14723" y="16917"/>
                  </a:lnTo>
                  <a:lnTo>
                    <a:pt x="29371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4" name="Google Shape;4414;p27"/>
            <p:cNvSpPr/>
            <p:nvPr/>
          </p:nvSpPr>
          <p:spPr>
            <a:xfrm>
              <a:off x="619175" y="1018575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29334" y="8514"/>
                  </a:moveTo>
                  <a:lnTo>
                    <a:pt x="14612" y="1"/>
                  </a:lnTo>
                  <a:lnTo>
                    <a:pt x="1" y="8440"/>
                  </a:lnTo>
                  <a:lnTo>
                    <a:pt x="14723" y="16954"/>
                  </a:lnTo>
                  <a:lnTo>
                    <a:pt x="29334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5" name="Google Shape;4415;p27"/>
            <p:cNvSpPr/>
            <p:nvPr/>
          </p:nvSpPr>
          <p:spPr>
            <a:xfrm>
              <a:off x="1397125" y="4095975"/>
              <a:ext cx="733375" cy="422925"/>
            </a:xfrm>
            <a:custGeom>
              <a:rect b="b" l="l" r="r" t="t"/>
              <a:pathLst>
                <a:path extrusionOk="0" fill="none" h="16917" w="29335">
                  <a:moveTo>
                    <a:pt x="14612" y="0"/>
                  </a:moveTo>
                  <a:lnTo>
                    <a:pt x="1" y="8440"/>
                  </a:lnTo>
                  <a:lnTo>
                    <a:pt x="14686" y="16916"/>
                  </a:lnTo>
                  <a:lnTo>
                    <a:pt x="29334" y="8477"/>
                  </a:lnTo>
                  <a:lnTo>
                    <a:pt x="1461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6" name="Google Shape;4416;p27"/>
            <p:cNvSpPr/>
            <p:nvPr/>
          </p:nvSpPr>
          <p:spPr>
            <a:xfrm>
              <a:off x="2143475" y="1461000"/>
              <a:ext cx="733375" cy="422925"/>
            </a:xfrm>
            <a:custGeom>
              <a:rect b="b" l="l" r="r" t="t"/>
              <a:pathLst>
                <a:path extrusionOk="0" fill="none" h="16917" w="29335">
                  <a:moveTo>
                    <a:pt x="1" y="8440"/>
                  </a:moveTo>
                  <a:lnTo>
                    <a:pt x="14723" y="16916"/>
                  </a:lnTo>
                  <a:lnTo>
                    <a:pt x="29334" y="8477"/>
                  </a:lnTo>
                  <a:lnTo>
                    <a:pt x="14612" y="0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7" name="Google Shape;4417;p27"/>
            <p:cNvSpPr/>
            <p:nvPr/>
          </p:nvSpPr>
          <p:spPr>
            <a:xfrm>
              <a:off x="1382275" y="1459125"/>
              <a:ext cx="733350" cy="423875"/>
            </a:xfrm>
            <a:custGeom>
              <a:rect b="b" l="l" r="r" t="t"/>
              <a:pathLst>
                <a:path extrusionOk="0" fill="none" h="16955" w="29334">
                  <a:moveTo>
                    <a:pt x="0" y="8440"/>
                  </a:moveTo>
                  <a:lnTo>
                    <a:pt x="14723" y="16954"/>
                  </a:lnTo>
                  <a:lnTo>
                    <a:pt x="29334" y="8515"/>
                  </a:lnTo>
                  <a:lnTo>
                    <a:pt x="14611" y="1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8" name="Google Shape;4418;p27"/>
            <p:cNvSpPr/>
            <p:nvPr/>
          </p:nvSpPr>
          <p:spPr>
            <a:xfrm>
              <a:off x="1764275" y="1679425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0" y="8439"/>
                  </a:moveTo>
                  <a:lnTo>
                    <a:pt x="14723" y="16953"/>
                  </a:lnTo>
                  <a:lnTo>
                    <a:pt x="29334" y="8514"/>
                  </a:lnTo>
                  <a:lnTo>
                    <a:pt x="14611" y="0"/>
                  </a:lnTo>
                  <a:lnTo>
                    <a:pt x="0" y="843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9" name="Google Shape;4419;p27"/>
            <p:cNvSpPr/>
            <p:nvPr/>
          </p:nvSpPr>
          <p:spPr>
            <a:xfrm>
              <a:off x="628475" y="2776150"/>
              <a:ext cx="733375" cy="423875"/>
            </a:xfrm>
            <a:custGeom>
              <a:rect b="b" l="l" r="r" t="t"/>
              <a:pathLst>
                <a:path extrusionOk="0" fill="none" h="16955" w="29335">
                  <a:moveTo>
                    <a:pt x="14723" y="16954"/>
                  </a:moveTo>
                  <a:lnTo>
                    <a:pt x="29334" y="8477"/>
                  </a:lnTo>
                  <a:lnTo>
                    <a:pt x="14612" y="1"/>
                  </a:lnTo>
                  <a:lnTo>
                    <a:pt x="1" y="8440"/>
                  </a:lnTo>
                  <a:lnTo>
                    <a:pt x="14723" y="1695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0" name="Google Shape;4420;p27"/>
            <p:cNvSpPr/>
            <p:nvPr/>
          </p:nvSpPr>
          <p:spPr>
            <a:xfrm>
              <a:off x="623825" y="1896900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1" y="8477"/>
                  </a:moveTo>
                  <a:lnTo>
                    <a:pt x="14723" y="16954"/>
                  </a:lnTo>
                  <a:lnTo>
                    <a:pt x="29334" y="8514"/>
                  </a:lnTo>
                  <a:lnTo>
                    <a:pt x="14612" y="1"/>
                  </a:lnTo>
                  <a:lnTo>
                    <a:pt x="1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1" name="Google Shape;4421;p27"/>
            <p:cNvSpPr/>
            <p:nvPr/>
          </p:nvSpPr>
          <p:spPr>
            <a:xfrm>
              <a:off x="626625" y="2336525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14686" y="16954"/>
                  </a:moveTo>
                  <a:lnTo>
                    <a:pt x="29334" y="8515"/>
                  </a:lnTo>
                  <a:lnTo>
                    <a:pt x="14611" y="1"/>
                  </a:lnTo>
                  <a:lnTo>
                    <a:pt x="0" y="8440"/>
                  </a:lnTo>
                  <a:lnTo>
                    <a:pt x="14686" y="1695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2" name="Google Shape;4422;p27"/>
            <p:cNvSpPr/>
            <p:nvPr/>
          </p:nvSpPr>
          <p:spPr>
            <a:xfrm>
              <a:off x="1003050" y="1678475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0" y="8440"/>
                  </a:moveTo>
                  <a:lnTo>
                    <a:pt x="14723" y="16917"/>
                  </a:lnTo>
                  <a:lnTo>
                    <a:pt x="29334" y="8477"/>
                  </a:lnTo>
                  <a:lnTo>
                    <a:pt x="14611" y="1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3" name="Google Shape;4423;p27"/>
            <p:cNvSpPr/>
            <p:nvPr/>
          </p:nvSpPr>
          <p:spPr>
            <a:xfrm>
              <a:off x="2904700" y="1461925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1" y="8440"/>
                  </a:moveTo>
                  <a:lnTo>
                    <a:pt x="14723" y="16954"/>
                  </a:lnTo>
                  <a:lnTo>
                    <a:pt x="29334" y="8514"/>
                  </a:lnTo>
                  <a:lnTo>
                    <a:pt x="14612" y="0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4" name="Google Shape;4424;p27"/>
            <p:cNvSpPr/>
            <p:nvPr/>
          </p:nvSpPr>
          <p:spPr>
            <a:xfrm>
              <a:off x="2525500" y="1681275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0" y="8440"/>
                  </a:moveTo>
                  <a:lnTo>
                    <a:pt x="14723" y="16916"/>
                  </a:lnTo>
                  <a:lnTo>
                    <a:pt x="29333" y="8477"/>
                  </a:lnTo>
                  <a:lnTo>
                    <a:pt x="14611" y="0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5" name="Google Shape;4425;p27"/>
            <p:cNvSpPr/>
            <p:nvPr/>
          </p:nvSpPr>
          <p:spPr>
            <a:xfrm>
              <a:off x="5187425" y="1466575"/>
              <a:ext cx="733375" cy="422925"/>
            </a:xfrm>
            <a:custGeom>
              <a:rect b="b" l="l" r="r" t="t"/>
              <a:pathLst>
                <a:path extrusionOk="0" fill="none" h="16917" w="29335">
                  <a:moveTo>
                    <a:pt x="1" y="8440"/>
                  </a:moveTo>
                  <a:lnTo>
                    <a:pt x="14723" y="16916"/>
                  </a:lnTo>
                  <a:lnTo>
                    <a:pt x="29334" y="8477"/>
                  </a:lnTo>
                  <a:lnTo>
                    <a:pt x="14612" y="0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6" name="Google Shape;4426;p27"/>
            <p:cNvSpPr/>
            <p:nvPr/>
          </p:nvSpPr>
          <p:spPr>
            <a:xfrm>
              <a:off x="5962600" y="4104350"/>
              <a:ext cx="734275" cy="422900"/>
            </a:xfrm>
            <a:custGeom>
              <a:rect b="b" l="l" r="r" t="t"/>
              <a:pathLst>
                <a:path extrusionOk="0" fill="none" h="16916" w="29371">
                  <a:moveTo>
                    <a:pt x="14648" y="0"/>
                  </a:moveTo>
                  <a:lnTo>
                    <a:pt x="0" y="8439"/>
                  </a:lnTo>
                  <a:lnTo>
                    <a:pt x="14723" y="16916"/>
                  </a:lnTo>
                  <a:lnTo>
                    <a:pt x="29371" y="8477"/>
                  </a:lnTo>
                  <a:lnTo>
                    <a:pt x="146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7" name="Google Shape;4427;p27"/>
            <p:cNvSpPr/>
            <p:nvPr/>
          </p:nvSpPr>
          <p:spPr>
            <a:xfrm>
              <a:off x="4808225" y="168500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0" y="8440"/>
                  </a:moveTo>
                  <a:lnTo>
                    <a:pt x="14723" y="16953"/>
                  </a:lnTo>
                  <a:lnTo>
                    <a:pt x="29334" y="8514"/>
                  </a:lnTo>
                  <a:lnTo>
                    <a:pt x="14611" y="0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8" name="Google Shape;4428;p27"/>
            <p:cNvSpPr/>
            <p:nvPr/>
          </p:nvSpPr>
          <p:spPr>
            <a:xfrm>
              <a:off x="4426225" y="1464725"/>
              <a:ext cx="734275" cy="423850"/>
            </a:xfrm>
            <a:custGeom>
              <a:rect b="b" l="l" r="r" t="t"/>
              <a:pathLst>
                <a:path extrusionOk="0" fill="none" h="16954" w="29371">
                  <a:moveTo>
                    <a:pt x="0" y="8439"/>
                  </a:moveTo>
                  <a:lnTo>
                    <a:pt x="14722" y="16953"/>
                  </a:lnTo>
                  <a:lnTo>
                    <a:pt x="29371" y="8514"/>
                  </a:lnTo>
                  <a:lnTo>
                    <a:pt x="14648" y="0"/>
                  </a:lnTo>
                  <a:lnTo>
                    <a:pt x="0" y="843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9" name="Google Shape;4429;p27"/>
            <p:cNvSpPr/>
            <p:nvPr/>
          </p:nvSpPr>
          <p:spPr>
            <a:xfrm>
              <a:off x="3665925" y="1463775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0" y="8440"/>
                  </a:moveTo>
                  <a:lnTo>
                    <a:pt x="14686" y="16917"/>
                  </a:lnTo>
                  <a:lnTo>
                    <a:pt x="29334" y="8477"/>
                  </a:lnTo>
                  <a:lnTo>
                    <a:pt x="14611" y="1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0" name="Google Shape;4430;p27"/>
            <p:cNvSpPr/>
            <p:nvPr/>
          </p:nvSpPr>
          <p:spPr>
            <a:xfrm>
              <a:off x="4047000" y="1684050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0" y="8440"/>
                  </a:moveTo>
                  <a:lnTo>
                    <a:pt x="14723" y="16917"/>
                  </a:lnTo>
                  <a:lnTo>
                    <a:pt x="29334" y="8478"/>
                  </a:lnTo>
                  <a:lnTo>
                    <a:pt x="14649" y="1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1" name="Google Shape;4431;p27"/>
            <p:cNvSpPr/>
            <p:nvPr/>
          </p:nvSpPr>
          <p:spPr>
            <a:xfrm>
              <a:off x="3285775" y="1682200"/>
              <a:ext cx="734300" cy="423850"/>
            </a:xfrm>
            <a:custGeom>
              <a:rect b="b" l="l" r="r" t="t"/>
              <a:pathLst>
                <a:path extrusionOk="0" fill="none" h="16954" w="29372">
                  <a:moveTo>
                    <a:pt x="1" y="8440"/>
                  </a:moveTo>
                  <a:lnTo>
                    <a:pt x="14723" y="16954"/>
                  </a:lnTo>
                  <a:lnTo>
                    <a:pt x="29371" y="8514"/>
                  </a:lnTo>
                  <a:lnTo>
                    <a:pt x="14649" y="1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2" name="Google Shape;4432;p27"/>
            <p:cNvSpPr/>
            <p:nvPr/>
          </p:nvSpPr>
          <p:spPr>
            <a:xfrm>
              <a:off x="2918650" y="4098775"/>
              <a:ext cx="733350" cy="422900"/>
            </a:xfrm>
            <a:custGeom>
              <a:rect b="b" l="l" r="r" t="t"/>
              <a:pathLst>
                <a:path extrusionOk="0" fill="none" h="16916" w="29334">
                  <a:moveTo>
                    <a:pt x="14611" y="0"/>
                  </a:moveTo>
                  <a:lnTo>
                    <a:pt x="0" y="8439"/>
                  </a:lnTo>
                  <a:lnTo>
                    <a:pt x="14723" y="16916"/>
                  </a:lnTo>
                  <a:lnTo>
                    <a:pt x="29334" y="8477"/>
                  </a:lnTo>
                  <a:lnTo>
                    <a:pt x="1461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3" name="Google Shape;4433;p27"/>
            <p:cNvSpPr/>
            <p:nvPr/>
          </p:nvSpPr>
          <p:spPr>
            <a:xfrm>
              <a:off x="4061875" y="4319975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0" y="8440"/>
                  </a:moveTo>
                  <a:lnTo>
                    <a:pt x="14723" y="16953"/>
                  </a:lnTo>
                  <a:lnTo>
                    <a:pt x="29334" y="8514"/>
                  </a:lnTo>
                  <a:lnTo>
                    <a:pt x="14611" y="0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4" name="Google Shape;4434;p27"/>
            <p:cNvSpPr/>
            <p:nvPr/>
          </p:nvSpPr>
          <p:spPr>
            <a:xfrm>
              <a:off x="3679875" y="409970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14611" y="0"/>
                  </a:moveTo>
                  <a:lnTo>
                    <a:pt x="0" y="8440"/>
                  </a:lnTo>
                  <a:lnTo>
                    <a:pt x="14723" y="16953"/>
                  </a:lnTo>
                  <a:lnTo>
                    <a:pt x="29334" y="8514"/>
                  </a:lnTo>
                  <a:lnTo>
                    <a:pt x="1461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5" name="Google Shape;4435;p27"/>
            <p:cNvSpPr/>
            <p:nvPr/>
          </p:nvSpPr>
          <p:spPr>
            <a:xfrm>
              <a:off x="4441075" y="4101550"/>
              <a:ext cx="733375" cy="422925"/>
            </a:xfrm>
            <a:custGeom>
              <a:rect b="b" l="l" r="r" t="t"/>
              <a:pathLst>
                <a:path extrusionOk="0" fill="none" h="16917" w="29335">
                  <a:moveTo>
                    <a:pt x="14612" y="1"/>
                  </a:moveTo>
                  <a:lnTo>
                    <a:pt x="1" y="8440"/>
                  </a:lnTo>
                  <a:lnTo>
                    <a:pt x="14723" y="16916"/>
                  </a:lnTo>
                  <a:lnTo>
                    <a:pt x="29334" y="8477"/>
                  </a:lnTo>
                  <a:lnTo>
                    <a:pt x="1461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6" name="Google Shape;4436;p27"/>
            <p:cNvSpPr/>
            <p:nvPr/>
          </p:nvSpPr>
          <p:spPr>
            <a:xfrm>
              <a:off x="631275" y="3215800"/>
              <a:ext cx="733350" cy="422900"/>
            </a:xfrm>
            <a:custGeom>
              <a:rect b="b" l="l" r="r" t="t"/>
              <a:pathLst>
                <a:path extrusionOk="0" fill="none" h="16916" w="29334">
                  <a:moveTo>
                    <a:pt x="14686" y="16916"/>
                  </a:moveTo>
                  <a:lnTo>
                    <a:pt x="29334" y="8477"/>
                  </a:lnTo>
                  <a:lnTo>
                    <a:pt x="14611" y="0"/>
                  </a:lnTo>
                  <a:lnTo>
                    <a:pt x="0" y="8439"/>
                  </a:lnTo>
                  <a:lnTo>
                    <a:pt x="14686" y="1691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7" name="Google Shape;4437;p27"/>
            <p:cNvSpPr/>
            <p:nvPr/>
          </p:nvSpPr>
          <p:spPr>
            <a:xfrm>
              <a:off x="4822150" y="4321825"/>
              <a:ext cx="734300" cy="422925"/>
            </a:xfrm>
            <a:custGeom>
              <a:rect b="b" l="l" r="r" t="t"/>
              <a:pathLst>
                <a:path extrusionOk="0" fill="none" h="16917" w="29372">
                  <a:moveTo>
                    <a:pt x="1" y="8440"/>
                  </a:moveTo>
                  <a:lnTo>
                    <a:pt x="14723" y="16917"/>
                  </a:lnTo>
                  <a:lnTo>
                    <a:pt x="29371" y="8477"/>
                  </a:lnTo>
                  <a:lnTo>
                    <a:pt x="14649" y="1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8" name="Google Shape;4438;p27"/>
            <p:cNvSpPr/>
            <p:nvPr/>
          </p:nvSpPr>
          <p:spPr>
            <a:xfrm>
              <a:off x="5583375" y="4322750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1" y="8440"/>
                  </a:moveTo>
                  <a:lnTo>
                    <a:pt x="14723" y="16954"/>
                  </a:lnTo>
                  <a:lnTo>
                    <a:pt x="29334" y="8515"/>
                  </a:lnTo>
                  <a:lnTo>
                    <a:pt x="14649" y="1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9" name="Google Shape;4439;p27"/>
            <p:cNvSpPr/>
            <p:nvPr/>
          </p:nvSpPr>
          <p:spPr>
            <a:xfrm>
              <a:off x="5202300" y="4102475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14612" y="1"/>
                  </a:moveTo>
                  <a:lnTo>
                    <a:pt x="1" y="8440"/>
                  </a:lnTo>
                  <a:lnTo>
                    <a:pt x="14686" y="16954"/>
                  </a:lnTo>
                  <a:lnTo>
                    <a:pt x="29334" y="8514"/>
                  </a:lnTo>
                  <a:lnTo>
                    <a:pt x="1461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0" name="Google Shape;4440;p27"/>
            <p:cNvSpPr/>
            <p:nvPr/>
          </p:nvSpPr>
          <p:spPr>
            <a:xfrm>
              <a:off x="3300650" y="4319050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0" y="8440"/>
                  </a:moveTo>
                  <a:lnTo>
                    <a:pt x="14723" y="16916"/>
                  </a:lnTo>
                  <a:lnTo>
                    <a:pt x="29334" y="8477"/>
                  </a:lnTo>
                  <a:lnTo>
                    <a:pt x="14611" y="0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1" name="Google Shape;4441;p27"/>
            <p:cNvSpPr/>
            <p:nvPr/>
          </p:nvSpPr>
          <p:spPr>
            <a:xfrm>
              <a:off x="5569425" y="1686850"/>
              <a:ext cx="733375" cy="422925"/>
            </a:xfrm>
            <a:custGeom>
              <a:rect b="b" l="l" r="r" t="t"/>
              <a:pathLst>
                <a:path extrusionOk="0" fill="none" h="16917" w="29335">
                  <a:moveTo>
                    <a:pt x="1" y="8440"/>
                  </a:moveTo>
                  <a:lnTo>
                    <a:pt x="14723" y="16916"/>
                  </a:lnTo>
                  <a:lnTo>
                    <a:pt x="29334" y="8477"/>
                  </a:lnTo>
                  <a:lnTo>
                    <a:pt x="14612" y="1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2" name="Google Shape;4442;p27"/>
            <p:cNvSpPr/>
            <p:nvPr/>
          </p:nvSpPr>
          <p:spPr>
            <a:xfrm>
              <a:off x="5948650" y="146750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14612" y="1"/>
                  </a:moveTo>
                  <a:lnTo>
                    <a:pt x="1" y="8440"/>
                  </a:lnTo>
                  <a:lnTo>
                    <a:pt x="14723" y="16954"/>
                  </a:lnTo>
                  <a:lnTo>
                    <a:pt x="29334" y="8514"/>
                  </a:lnTo>
                  <a:lnTo>
                    <a:pt x="1461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3" name="Google Shape;4443;p27"/>
            <p:cNvSpPr/>
            <p:nvPr/>
          </p:nvSpPr>
          <p:spPr>
            <a:xfrm>
              <a:off x="633125" y="3654500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14723" y="16953"/>
                  </a:moveTo>
                  <a:lnTo>
                    <a:pt x="29334" y="8514"/>
                  </a:lnTo>
                  <a:lnTo>
                    <a:pt x="14612" y="0"/>
                  </a:lnTo>
                  <a:lnTo>
                    <a:pt x="1" y="8439"/>
                  </a:lnTo>
                  <a:lnTo>
                    <a:pt x="14723" y="1695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4" name="Google Shape;4444;p27"/>
            <p:cNvSpPr/>
            <p:nvPr/>
          </p:nvSpPr>
          <p:spPr>
            <a:xfrm>
              <a:off x="1017000" y="4314400"/>
              <a:ext cx="734275" cy="423850"/>
            </a:xfrm>
            <a:custGeom>
              <a:rect b="b" l="l" r="r" t="t"/>
              <a:pathLst>
                <a:path extrusionOk="0" fill="none" h="16954" w="29371">
                  <a:moveTo>
                    <a:pt x="0" y="8440"/>
                  </a:moveTo>
                  <a:lnTo>
                    <a:pt x="14723" y="16953"/>
                  </a:lnTo>
                  <a:lnTo>
                    <a:pt x="29371" y="8514"/>
                  </a:lnTo>
                  <a:lnTo>
                    <a:pt x="14648" y="0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5" name="Google Shape;4445;p27"/>
            <p:cNvSpPr/>
            <p:nvPr/>
          </p:nvSpPr>
          <p:spPr>
            <a:xfrm>
              <a:off x="1778200" y="4316250"/>
              <a:ext cx="733375" cy="422925"/>
            </a:xfrm>
            <a:custGeom>
              <a:rect b="b" l="l" r="r" t="t"/>
              <a:pathLst>
                <a:path extrusionOk="0" fill="none" h="16917" w="29335">
                  <a:moveTo>
                    <a:pt x="1" y="8440"/>
                  </a:moveTo>
                  <a:lnTo>
                    <a:pt x="14723" y="16917"/>
                  </a:lnTo>
                  <a:lnTo>
                    <a:pt x="29334" y="8477"/>
                  </a:lnTo>
                  <a:lnTo>
                    <a:pt x="14649" y="1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6" name="Google Shape;4446;p27"/>
            <p:cNvSpPr/>
            <p:nvPr/>
          </p:nvSpPr>
          <p:spPr>
            <a:xfrm>
              <a:off x="2539425" y="4317175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1" y="8440"/>
                  </a:moveTo>
                  <a:lnTo>
                    <a:pt x="14723" y="16954"/>
                  </a:lnTo>
                  <a:lnTo>
                    <a:pt x="29334" y="8515"/>
                  </a:lnTo>
                  <a:lnTo>
                    <a:pt x="14612" y="1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7" name="Google Shape;4447;p27"/>
            <p:cNvSpPr/>
            <p:nvPr/>
          </p:nvSpPr>
          <p:spPr>
            <a:xfrm>
              <a:off x="2157425" y="4096900"/>
              <a:ext cx="734300" cy="423850"/>
            </a:xfrm>
            <a:custGeom>
              <a:rect b="b" l="l" r="r" t="t"/>
              <a:pathLst>
                <a:path extrusionOk="0" fill="none" h="16954" w="29372">
                  <a:moveTo>
                    <a:pt x="14649" y="1"/>
                  </a:moveTo>
                  <a:lnTo>
                    <a:pt x="1" y="8440"/>
                  </a:lnTo>
                  <a:lnTo>
                    <a:pt x="14723" y="16954"/>
                  </a:lnTo>
                  <a:lnTo>
                    <a:pt x="29371" y="8514"/>
                  </a:lnTo>
                  <a:lnTo>
                    <a:pt x="1464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8" name="Google Shape;4448;p27"/>
            <p:cNvSpPr/>
            <p:nvPr/>
          </p:nvSpPr>
          <p:spPr>
            <a:xfrm>
              <a:off x="241825" y="855000"/>
              <a:ext cx="262125" cy="151525"/>
            </a:xfrm>
            <a:custGeom>
              <a:rect b="b" l="l" r="r" t="t"/>
              <a:pathLst>
                <a:path extrusionOk="0" h="6061" w="10485">
                  <a:moveTo>
                    <a:pt x="9407" y="0"/>
                  </a:moveTo>
                  <a:lnTo>
                    <a:pt x="1" y="5428"/>
                  </a:lnTo>
                  <a:lnTo>
                    <a:pt x="1" y="6060"/>
                  </a:lnTo>
                  <a:lnTo>
                    <a:pt x="1048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9" name="Google Shape;4449;p27"/>
            <p:cNvSpPr/>
            <p:nvPr/>
          </p:nvSpPr>
          <p:spPr>
            <a:xfrm>
              <a:off x="7281475" y="4803275"/>
              <a:ext cx="98550" cy="56725"/>
            </a:xfrm>
            <a:custGeom>
              <a:rect b="b" l="l" r="r" t="t"/>
              <a:pathLst>
                <a:path extrusionOk="0" h="2269" w="3942">
                  <a:moveTo>
                    <a:pt x="3942" y="1"/>
                  </a:moveTo>
                  <a:lnTo>
                    <a:pt x="1" y="2269"/>
                  </a:lnTo>
                  <a:lnTo>
                    <a:pt x="1116" y="2269"/>
                  </a:lnTo>
                  <a:lnTo>
                    <a:pt x="3942" y="633"/>
                  </a:lnTo>
                  <a:lnTo>
                    <a:pt x="394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0" name="Google Shape;4450;p27"/>
            <p:cNvSpPr/>
            <p:nvPr/>
          </p:nvSpPr>
          <p:spPr>
            <a:xfrm>
              <a:off x="241825" y="855000"/>
              <a:ext cx="7138200" cy="4005000"/>
            </a:xfrm>
            <a:custGeom>
              <a:rect b="b" l="l" r="r" t="t"/>
              <a:pathLst>
                <a:path extrusionOk="0" h="160200" w="285528">
                  <a:moveTo>
                    <a:pt x="29706" y="6544"/>
                  </a:moveTo>
                  <a:lnTo>
                    <a:pt x="44428" y="15057"/>
                  </a:lnTo>
                  <a:lnTo>
                    <a:pt x="29817" y="23497"/>
                  </a:lnTo>
                  <a:lnTo>
                    <a:pt x="15095" y="14983"/>
                  </a:lnTo>
                  <a:lnTo>
                    <a:pt x="29706" y="6544"/>
                  </a:lnTo>
                  <a:close/>
                  <a:moveTo>
                    <a:pt x="60155" y="6581"/>
                  </a:moveTo>
                  <a:lnTo>
                    <a:pt x="74877" y="15095"/>
                  </a:lnTo>
                  <a:lnTo>
                    <a:pt x="60229" y="23534"/>
                  </a:lnTo>
                  <a:lnTo>
                    <a:pt x="45544" y="15057"/>
                  </a:lnTo>
                  <a:lnTo>
                    <a:pt x="60155" y="6581"/>
                  </a:lnTo>
                  <a:close/>
                  <a:moveTo>
                    <a:pt x="90603" y="6655"/>
                  </a:moveTo>
                  <a:lnTo>
                    <a:pt x="105326" y="15169"/>
                  </a:lnTo>
                  <a:lnTo>
                    <a:pt x="90678" y="23608"/>
                  </a:lnTo>
                  <a:lnTo>
                    <a:pt x="75955" y="15095"/>
                  </a:lnTo>
                  <a:lnTo>
                    <a:pt x="90603" y="6655"/>
                  </a:lnTo>
                  <a:close/>
                  <a:moveTo>
                    <a:pt x="121052" y="6692"/>
                  </a:moveTo>
                  <a:lnTo>
                    <a:pt x="135738" y="15206"/>
                  </a:lnTo>
                  <a:lnTo>
                    <a:pt x="121127" y="23645"/>
                  </a:lnTo>
                  <a:lnTo>
                    <a:pt x="106404" y="15169"/>
                  </a:lnTo>
                  <a:lnTo>
                    <a:pt x="121052" y="6692"/>
                  </a:lnTo>
                  <a:close/>
                  <a:moveTo>
                    <a:pt x="151464" y="6767"/>
                  </a:moveTo>
                  <a:lnTo>
                    <a:pt x="166186" y="15243"/>
                  </a:lnTo>
                  <a:lnTo>
                    <a:pt x="151575" y="23720"/>
                  </a:lnTo>
                  <a:lnTo>
                    <a:pt x="136853" y="15206"/>
                  </a:lnTo>
                  <a:lnTo>
                    <a:pt x="151464" y="6767"/>
                  </a:lnTo>
                  <a:close/>
                  <a:moveTo>
                    <a:pt x="181913" y="6804"/>
                  </a:moveTo>
                  <a:lnTo>
                    <a:pt x="196635" y="15318"/>
                  </a:lnTo>
                  <a:lnTo>
                    <a:pt x="182024" y="23757"/>
                  </a:lnTo>
                  <a:lnTo>
                    <a:pt x="167302" y="15243"/>
                  </a:lnTo>
                  <a:lnTo>
                    <a:pt x="181913" y="6804"/>
                  </a:lnTo>
                  <a:close/>
                  <a:moveTo>
                    <a:pt x="212361" y="6878"/>
                  </a:moveTo>
                  <a:lnTo>
                    <a:pt x="227084" y="15355"/>
                  </a:lnTo>
                  <a:lnTo>
                    <a:pt x="212436" y="23831"/>
                  </a:lnTo>
                  <a:lnTo>
                    <a:pt x="197750" y="15318"/>
                  </a:lnTo>
                  <a:lnTo>
                    <a:pt x="212361" y="6878"/>
                  </a:lnTo>
                  <a:close/>
                  <a:moveTo>
                    <a:pt x="242810" y="6915"/>
                  </a:moveTo>
                  <a:lnTo>
                    <a:pt x="257533" y="15429"/>
                  </a:lnTo>
                  <a:lnTo>
                    <a:pt x="242885" y="23869"/>
                  </a:lnTo>
                  <a:lnTo>
                    <a:pt x="228162" y="15355"/>
                  </a:lnTo>
                  <a:lnTo>
                    <a:pt x="242810" y="6915"/>
                  </a:lnTo>
                  <a:close/>
                  <a:moveTo>
                    <a:pt x="44986" y="15355"/>
                  </a:moveTo>
                  <a:lnTo>
                    <a:pt x="59709" y="23869"/>
                  </a:lnTo>
                  <a:lnTo>
                    <a:pt x="45060" y="32308"/>
                  </a:lnTo>
                  <a:lnTo>
                    <a:pt x="30375" y="23794"/>
                  </a:lnTo>
                  <a:lnTo>
                    <a:pt x="44986" y="15355"/>
                  </a:lnTo>
                  <a:close/>
                  <a:moveTo>
                    <a:pt x="75435" y="15429"/>
                  </a:moveTo>
                  <a:lnTo>
                    <a:pt x="90120" y="23906"/>
                  </a:lnTo>
                  <a:lnTo>
                    <a:pt x="75509" y="32345"/>
                  </a:lnTo>
                  <a:lnTo>
                    <a:pt x="60787" y="23869"/>
                  </a:lnTo>
                  <a:lnTo>
                    <a:pt x="75435" y="15429"/>
                  </a:lnTo>
                  <a:close/>
                  <a:moveTo>
                    <a:pt x="105846" y="15466"/>
                  </a:moveTo>
                  <a:lnTo>
                    <a:pt x="120569" y="23980"/>
                  </a:lnTo>
                  <a:lnTo>
                    <a:pt x="105958" y="32419"/>
                  </a:lnTo>
                  <a:lnTo>
                    <a:pt x="91235" y="23906"/>
                  </a:lnTo>
                  <a:lnTo>
                    <a:pt x="105846" y="15466"/>
                  </a:lnTo>
                  <a:close/>
                  <a:moveTo>
                    <a:pt x="136295" y="15541"/>
                  </a:moveTo>
                  <a:lnTo>
                    <a:pt x="151018" y="24017"/>
                  </a:lnTo>
                  <a:lnTo>
                    <a:pt x="136407" y="32457"/>
                  </a:lnTo>
                  <a:lnTo>
                    <a:pt x="121684" y="23980"/>
                  </a:lnTo>
                  <a:lnTo>
                    <a:pt x="136295" y="15541"/>
                  </a:lnTo>
                  <a:close/>
                  <a:moveTo>
                    <a:pt x="166744" y="15578"/>
                  </a:moveTo>
                  <a:lnTo>
                    <a:pt x="181466" y="24092"/>
                  </a:lnTo>
                  <a:lnTo>
                    <a:pt x="166856" y="32531"/>
                  </a:lnTo>
                  <a:lnTo>
                    <a:pt x="152133" y="24017"/>
                  </a:lnTo>
                  <a:lnTo>
                    <a:pt x="166744" y="15578"/>
                  </a:lnTo>
                  <a:close/>
                  <a:moveTo>
                    <a:pt x="197193" y="15652"/>
                  </a:moveTo>
                  <a:lnTo>
                    <a:pt x="211915" y="24129"/>
                  </a:lnTo>
                  <a:lnTo>
                    <a:pt x="197267" y="32568"/>
                  </a:lnTo>
                  <a:lnTo>
                    <a:pt x="182582" y="24092"/>
                  </a:lnTo>
                  <a:lnTo>
                    <a:pt x="197193" y="15652"/>
                  </a:lnTo>
                  <a:close/>
                  <a:moveTo>
                    <a:pt x="227642" y="15689"/>
                  </a:moveTo>
                  <a:lnTo>
                    <a:pt x="242327" y="24203"/>
                  </a:lnTo>
                  <a:lnTo>
                    <a:pt x="227716" y="32642"/>
                  </a:lnTo>
                  <a:lnTo>
                    <a:pt x="212993" y="24129"/>
                  </a:lnTo>
                  <a:lnTo>
                    <a:pt x="227642" y="15689"/>
                  </a:lnTo>
                  <a:close/>
                  <a:moveTo>
                    <a:pt x="258053" y="15727"/>
                  </a:moveTo>
                  <a:lnTo>
                    <a:pt x="272776" y="24240"/>
                  </a:lnTo>
                  <a:lnTo>
                    <a:pt x="258165" y="32680"/>
                  </a:lnTo>
                  <a:lnTo>
                    <a:pt x="243442" y="24203"/>
                  </a:lnTo>
                  <a:lnTo>
                    <a:pt x="258053" y="15727"/>
                  </a:lnTo>
                  <a:close/>
                  <a:moveTo>
                    <a:pt x="29817" y="24129"/>
                  </a:moveTo>
                  <a:lnTo>
                    <a:pt x="44540" y="32605"/>
                  </a:lnTo>
                  <a:lnTo>
                    <a:pt x="29892" y="41045"/>
                  </a:lnTo>
                  <a:lnTo>
                    <a:pt x="15169" y="32568"/>
                  </a:lnTo>
                  <a:lnTo>
                    <a:pt x="29817" y="24129"/>
                  </a:lnTo>
                  <a:close/>
                  <a:moveTo>
                    <a:pt x="60229" y="24166"/>
                  </a:moveTo>
                  <a:lnTo>
                    <a:pt x="74952" y="32680"/>
                  </a:lnTo>
                  <a:lnTo>
                    <a:pt x="60341" y="41119"/>
                  </a:lnTo>
                  <a:lnTo>
                    <a:pt x="45618" y="32605"/>
                  </a:lnTo>
                  <a:lnTo>
                    <a:pt x="60229" y="24166"/>
                  </a:lnTo>
                  <a:close/>
                  <a:moveTo>
                    <a:pt x="90678" y="24240"/>
                  </a:moveTo>
                  <a:lnTo>
                    <a:pt x="105400" y="32717"/>
                  </a:lnTo>
                  <a:lnTo>
                    <a:pt x="90789" y="41156"/>
                  </a:lnTo>
                  <a:lnTo>
                    <a:pt x="76067" y="32680"/>
                  </a:lnTo>
                  <a:lnTo>
                    <a:pt x="90678" y="24240"/>
                  </a:lnTo>
                  <a:close/>
                  <a:moveTo>
                    <a:pt x="121127" y="24277"/>
                  </a:moveTo>
                  <a:lnTo>
                    <a:pt x="135849" y="32791"/>
                  </a:lnTo>
                  <a:lnTo>
                    <a:pt x="121238" y="41231"/>
                  </a:lnTo>
                  <a:lnTo>
                    <a:pt x="106516" y="32717"/>
                  </a:lnTo>
                  <a:lnTo>
                    <a:pt x="121127" y="24277"/>
                  </a:lnTo>
                  <a:close/>
                  <a:moveTo>
                    <a:pt x="151575" y="24352"/>
                  </a:moveTo>
                  <a:lnTo>
                    <a:pt x="166298" y="32828"/>
                  </a:lnTo>
                  <a:lnTo>
                    <a:pt x="151650" y="41268"/>
                  </a:lnTo>
                  <a:lnTo>
                    <a:pt x="136964" y="32791"/>
                  </a:lnTo>
                  <a:lnTo>
                    <a:pt x="151575" y="24352"/>
                  </a:lnTo>
                  <a:close/>
                  <a:moveTo>
                    <a:pt x="182024" y="24389"/>
                  </a:moveTo>
                  <a:lnTo>
                    <a:pt x="196747" y="32903"/>
                  </a:lnTo>
                  <a:lnTo>
                    <a:pt x="182098" y="41342"/>
                  </a:lnTo>
                  <a:lnTo>
                    <a:pt x="167376" y="32828"/>
                  </a:lnTo>
                  <a:lnTo>
                    <a:pt x="182024" y="24389"/>
                  </a:lnTo>
                  <a:close/>
                  <a:moveTo>
                    <a:pt x="212436" y="24463"/>
                  </a:moveTo>
                  <a:lnTo>
                    <a:pt x="227158" y="32940"/>
                  </a:lnTo>
                  <a:lnTo>
                    <a:pt x="212547" y="41379"/>
                  </a:lnTo>
                  <a:lnTo>
                    <a:pt x="197825" y="32903"/>
                  </a:lnTo>
                  <a:lnTo>
                    <a:pt x="212436" y="24463"/>
                  </a:lnTo>
                  <a:close/>
                  <a:moveTo>
                    <a:pt x="242885" y="24501"/>
                  </a:moveTo>
                  <a:lnTo>
                    <a:pt x="257607" y="33014"/>
                  </a:lnTo>
                  <a:lnTo>
                    <a:pt x="242996" y="41454"/>
                  </a:lnTo>
                  <a:lnTo>
                    <a:pt x="228274" y="32940"/>
                  </a:lnTo>
                  <a:lnTo>
                    <a:pt x="242885" y="24501"/>
                  </a:lnTo>
                  <a:close/>
                  <a:moveTo>
                    <a:pt x="45060" y="32940"/>
                  </a:moveTo>
                  <a:lnTo>
                    <a:pt x="59783" y="41416"/>
                  </a:lnTo>
                  <a:lnTo>
                    <a:pt x="45172" y="49856"/>
                  </a:lnTo>
                  <a:lnTo>
                    <a:pt x="30449" y="41379"/>
                  </a:lnTo>
                  <a:lnTo>
                    <a:pt x="45060" y="32940"/>
                  </a:lnTo>
                  <a:close/>
                  <a:moveTo>
                    <a:pt x="75509" y="32977"/>
                  </a:moveTo>
                  <a:lnTo>
                    <a:pt x="90232" y="41491"/>
                  </a:lnTo>
                  <a:lnTo>
                    <a:pt x="75621" y="49930"/>
                  </a:lnTo>
                  <a:lnTo>
                    <a:pt x="60898" y="41416"/>
                  </a:lnTo>
                  <a:lnTo>
                    <a:pt x="75509" y="32977"/>
                  </a:lnTo>
                  <a:close/>
                  <a:moveTo>
                    <a:pt x="105958" y="33051"/>
                  </a:moveTo>
                  <a:lnTo>
                    <a:pt x="120680" y="41528"/>
                  </a:lnTo>
                  <a:lnTo>
                    <a:pt x="106070" y="49967"/>
                  </a:lnTo>
                  <a:lnTo>
                    <a:pt x="91347" y="41491"/>
                  </a:lnTo>
                  <a:lnTo>
                    <a:pt x="105958" y="33051"/>
                  </a:lnTo>
                  <a:close/>
                  <a:moveTo>
                    <a:pt x="136407" y="33089"/>
                  </a:moveTo>
                  <a:lnTo>
                    <a:pt x="151129" y="41602"/>
                  </a:lnTo>
                  <a:lnTo>
                    <a:pt x="136481" y="50042"/>
                  </a:lnTo>
                  <a:lnTo>
                    <a:pt x="121759" y="41528"/>
                  </a:lnTo>
                  <a:lnTo>
                    <a:pt x="136407" y="33089"/>
                  </a:lnTo>
                  <a:close/>
                  <a:moveTo>
                    <a:pt x="166856" y="33163"/>
                  </a:moveTo>
                  <a:lnTo>
                    <a:pt x="181541" y="41640"/>
                  </a:lnTo>
                  <a:lnTo>
                    <a:pt x="166930" y="50079"/>
                  </a:lnTo>
                  <a:lnTo>
                    <a:pt x="152207" y="41602"/>
                  </a:lnTo>
                  <a:lnTo>
                    <a:pt x="166856" y="33163"/>
                  </a:lnTo>
                  <a:close/>
                  <a:moveTo>
                    <a:pt x="197267" y="33200"/>
                  </a:moveTo>
                  <a:lnTo>
                    <a:pt x="211990" y="41714"/>
                  </a:lnTo>
                  <a:lnTo>
                    <a:pt x="197379" y="50153"/>
                  </a:lnTo>
                  <a:lnTo>
                    <a:pt x="182656" y="41640"/>
                  </a:lnTo>
                  <a:lnTo>
                    <a:pt x="197267" y="33200"/>
                  </a:lnTo>
                  <a:close/>
                  <a:moveTo>
                    <a:pt x="227716" y="33275"/>
                  </a:moveTo>
                  <a:lnTo>
                    <a:pt x="242438" y="41751"/>
                  </a:lnTo>
                  <a:lnTo>
                    <a:pt x="227827" y="50190"/>
                  </a:lnTo>
                  <a:lnTo>
                    <a:pt x="213105" y="41714"/>
                  </a:lnTo>
                  <a:lnTo>
                    <a:pt x="227716" y="33275"/>
                  </a:lnTo>
                  <a:close/>
                  <a:moveTo>
                    <a:pt x="258165" y="33312"/>
                  </a:moveTo>
                  <a:lnTo>
                    <a:pt x="272887" y="41825"/>
                  </a:lnTo>
                  <a:lnTo>
                    <a:pt x="258276" y="50265"/>
                  </a:lnTo>
                  <a:lnTo>
                    <a:pt x="243554" y="41751"/>
                  </a:lnTo>
                  <a:lnTo>
                    <a:pt x="258165" y="33312"/>
                  </a:lnTo>
                  <a:close/>
                  <a:moveTo>
                    <a:pt x="29892" y="41677"/>
                  </a:moveTo>
                  <a:lnTo>
                    <a:pt x="44614" y="50190"/>
                  </a:lnTo>
                  <a:lnTo>
                    <a:pt x="30003" y="58630"/>
                  </a:lnTo>
                  <a:lnTo>
                    <a:pt x="15281" y="50153"/>
                  </a:lnTo>
                  <a:lnTo>
                    <a:pt x="29892" y="41677"/>
                  </a:lnTo>
                  <a:close/>
                  <a:moveTo>
                    <a:pt x="60341" y="41751"/>
                  </a:moveTo>
                  <a:lnTo>
                    <a:pt x="75063" y="50265"/>
                  </a:lnTo>
                  <a:lnTo>
                    <a:pt x="60452" y="58704"/>
                  </a:lnTo>
                  <a:lnTo>
                    <a:pt x="45730" y="50190"/>
                  </a:lnTo>
                  <a:lnTo>
                    <a:pt x="60341" y="41751"/>
                  </a:lnTo>
                  <a:close/>
                  <a:moveTo>
                    <a:pt x="90789" y="41788"/>
                  </a:moveTo>
                  <a:lnTo>
                    <a:pt x="105512" y="50302"/>
                  </a:lnTo>
                  <a:lnTo>
                    <a:pt x="90864" y="58741"/>
                  </a:lnTo>
                  <a:lnTo>
                    <a:pt x="76178" y="50265"/>
                  </a:lnTo>
                  <a:lnTo>
                    <a:pt x="90789" y="41788"/>
                  </a:lnTo>
                  <a:close/>
                  <a:moveTo>
                    <a:pt x="121238" y="41863"/>
                  </a:moveTo>
                  <a:lnTo>
                    <a:pt x="135923" y="50339"/>
                  </a:lnTo>
                  <a:lnTo>
                    <a:pt x="121312" y="58816"/>
                  </a:lnTo>
                  <a:lnTo>
                    <a:pt x="106590" y="50302"/>
                  </a:lnTo>
                  <a:lnTo>
                    <a:pt x="121238" y="41863"/>
                  </a:lnTo>
                  <a:close/>
                  <a:moveTo>
                    <a:pt x="151650" y="41900"/>
                  </a:moveTo>
                  <a:lnTo>
                    <a:pt x="166372" y="50414"/>
                  </a:lnTo>
                  <a:lnTo>
                    <a:pt x="151761" y="58853"/>
                  </a:lnTo>
                  <a:lnTo>
                    <a:pt x="137039" y="50339"/>
                  </a:lnTo>
                  <a:lnTo>
                    <a:pt x="151650" y="41900"/>
                  </a:lnTo>
                  <a:close/>
                  <a:moveTo>
                    <a:pt x="182098" y="41974"/>
                  </a:moveTo>
                  <a:lnTo>
                    <a:pt x="196821" y="50451"/>
                  </a:lnTo>
                  <a:lnTo>
                    <a:pt x="182210" y="58890"/>
                  </a:lnTo>
                  <a:lnTo>
                    <a:pt x="167488" y="50414"/>
                  </a:lnTo>
                  <a:lnTo>
                    <a:pt x="182098" y="41974"/>
                  </a:lnTo>
                  <a:close/>
                  <a:moveTo>
                    <a:pt x="212547" y="42011"/>
                  </a:moveTo>
                  <a:lnTo>
                    <a:pt x="227270" y="50525"/>
                  </a:lnTo>
                  <a:lnTo>
                    <a:pt x="212659" y="58964"/>
                  </a:lnTo>
                  <a:lnTo>
                    <a:pt x="197936" y="50451"/>
                  </a:lnTo>
                  <a:lnTo>
                    <a:pt x="212547" y="42011"/>
                  </a:lnTo>
                  <a:close/>
                  <a:moveTo>
                    <a:pt x="242996" y="42086"/>
                  </a:moveTo>
                  <a:lnTo>
                    <a:pt x="257719" y="50562"/>
                  </a:lnTo>
                  <a:lnTo>
                    <a:pt x="243070" y="59002"/>
                  </a:lnTo>
                  <a:lnTo>
                    <a:pt x="228385" y="50525"/>
                  </a:lnTo>
                  <a:lnTo>
                    <a:pt x="242996" y="42086"/>
                  </a:lnTo>
                  <a:close/>
                  <a:moveTo>
                    <a:pt x="14723" y="50451"/>
                  </a:moveTo>
                  <a:lnTo>
                    <a:pt x="29446" y="58964"/>
                  </a:lnTo>
                  <a:lnTo>
                    <a:pt x="14835" y="67404"/>
                  </a:lnTo>
                  <a:lnTo>
                    <a:pt x="112" y="58890"/>
                  </a:lnTo>
                  <a:lnTo>
                    <a:pt x="14723" y="50451"/>
                  </a:lnTo>
                  <a:close/>
                  <a:moveTo>
                    <a:pt x="45172" y="50525"/>
                  </a:moveTo>
                  <a:lnTo>
                    <a:pt x="59894" y="59002"/>
                  </a:lnTo>
                  <a:lnTo>
                    <a:pt x="45246" y="67441"/>
                  </a:lnTo>
                  <a:lnTo>
                    <a:pt x="30561" y="58964"/>
                  </a:lnTo>
                  <a:lnTo>
                    <a:pt x="45172" y="50525"/>
                  </a:lnTo>
                  <a:close/>
                  <a:moveTo>
                    <a:pt x="75621" y="50562"/>
                  </a:moveTo>
                  <a:lnTo>
                    <a:pt x="90343" y="59076"/>
                  </a:lnTo>
                  <a:lnTo>
                    <a:pt x="75695" y="67515"/>
                  </a:lnTo>
                  <a:lnTo>
                    <a:pt x="60973" y="59002"/>
                  </a:lnTo>
                  <a:lnTo>
                    <a:pt x="75621" y="50562"/>
                  </a:lnTo>
                  <a:close/>
                  <a:moveTo>
                    <a:pt x="106070" y="50637"/>
                  </a:moveTo>
                  <a:lnTo>
                    <a:pt x="120755" y="59113"/>
                  </a:lnTo>
                  <a:lnTo>
                    <a:pt x="106144" y="67552"/>
                  </a:lnTo>
                  <a:lnTo>
                    <a:pt x="91421" y="59076"/>
                  </a:lnTo>
                  <a:lnTo>
                    <a:pt x="106070" y="50637"/>
                  </a:lnTo>
                  <a:close/>
                  <a:moveTo>
                    <a:pt x="136481" y="50674"/>
                  </a:moveTo>
                  <a:lnTo>
                    <a:pt x="151204" y="59187"/>
                  </a:lnTo>
                  <a:lnTo>
                    <a:pt x="136593" y="67627"/>
                  </a:lnTo>
                  <a:lnTo>
                    <a:pt x="121870" y="59113"/>
                  </a:lnTo>
                  <a:lnTo>
                    <a:pt x="136481" y="50674"/>
                  </a:lnTo>
                  <a:close/>
                  <a:moveTo>
                    <a:pt x="166930" y="50748"/>
                  </a:moveTo>
                  <a:lnTo>
                    <a:pt x="181652" y="59225"/>
                  </a:lnTo>
                  <a:lnTo>
                    <a:pt x="167041" y="67664"/>
                  </a:lnTo>
                  <a:lnTo>
                    <a:pt x="152319" y="59187"/>
                  </a:lnTo>
                  <a:lnTo>
                    <a:pt x="166930" y="50748"/>
                  </a:lnTo>
                  <a:close/>
                  <a:moveTo>
                    <a:pt x="197379" y="50785"/>
                  </a:moveTo>
                  <a:lnTo>
                    <a:pt x="212101" y="59299"/>
                  </a:lnTo>
                  <a:lnTo>
                    <a:pt x="197453" y="67738"/>
                  </a:lnTo>
                  <a:lnTo>
                    <a:pt x="182768" y="59225"/>
                  </a:lnTo>
                  <a:lnTo>
                    <a:pt x="197379" y="50785"/>
                  </a:lnTo>
                  <a:close/>
                  <a:moveTo>
                    <a:pt x="227827" y="50822"/>
                  </a:moveTo>
                  <a:lnTo>
                    <a:pt x="242550" y="59336"/>
                  </a:lnTo>
                  <a:lnTo>
                    <a:pt x="227902" y="67776"/>
                  </a:lnTo>
                  <a:lnTo>
                    <a:pt x="213179" y="59299"/>
                  </a:lnTo>
                  <a:lnTo>
                    <a:pt x="227827" y="50822"/>
                  </a:lnTo>
                  <a:close/>
                  <a:moveTo>
                    <a:pt x="258276" y="50897"/>
                  </a:moveTo>
                  <a:lnTo>
                    <a:pt x="272962" y="59373"/>
                  </a:lnTo>
                  <a:lnTo>
                    <a:pt x="258351" y="67850"/>
                  </a:lnTo>
                  <a:lnTo>
                    <a:pt x="243628" y="59336"/>
                  </a:lnTo>
                  <a:lnTo>
                    <a:pt x="258276" y="50897"/>
                  </a:lnTo>
                  <a:close/>
                  <a:moveTo>
                    <a:pt x="30003" y="59262"/>
                  </a:moveTo>
                  <a:lnTo>
                    <a:pt x="44726" y="67776"/>
                  </a:lnTo>
                  <a:lnTo>
                    <a:pt x="30078" y="76215"/>
                  </a:lnTo>
                  <a:lnTo>
                    <a:pt x="15392" y="67701"/>
                  </a:lnTo>
                  <a:lnTo>
                    <a:pt x="30003" y="59262"/>
                  </a:lnTo>
                  <a:close/>
                  <a:moveTo>
                    <a:pt x="60452" y="59336"/>
                  </a:moveTo>
                  <a:lnTo>
                    <a:pt x="75137" y="67813"/>
                  </a:lnTo>
                  <a:lnTo>
                    <a:pt x="60526" y="76252"/>
                  </a:lnTo>
                  <a:lnTo>
                    <a:pt x="45804" y="67776"/>
                  </a:lnTo>
                  <a:lnTo>
                    <a:pt x="60452" y="59336"/>
                  </a:lnTo>
                  <a:close/>
                  <a:moveTo>
                    <a:pt x="90864" y="59373"/>
                  </a:moveTo>
                  <a:lnTo>
                    <a:pt x="105586" y="67887"/>
                  </a:lnTo>
                  <a:lnTo>
                    <a:pt x="90975" y="76326"/>
                  </a:lnTo>
                  <a:lnTo>
                    <a:pt x="76253" y="67813"/>
                  </a:lnTo>
                  <a:lnTo>
                    <a:pt x="90864" y="59373"/>
                  </a:lnTo>
                  <a:close/>
                  <a:moveTo>
                    <a:pt x="121312" y="59448"/>
                  </a:moveTo>
                  <a:lnTo>
                    <a:pt x="136035" y="67924"/>
                  </a:lnTo>
                  <a:lnTo>
                    <a:pt x="121424" y="76364"/>
                  </a:lnTo>
                  <a:lnTo>
                    <a:pt x="106702" y="67887"/>
                  </a:lnTo>
                  <a:lnTo>
                    <a:pt x="121312" y="59448"/>
                  </a:lnTo>
                  <a:close/>
                  <a:moveTo>
                    <a:pt x="151761" y="59485"/>
                  </a:moveTo>
                  <a:lnTo>
                    <a:pt x="166484" y="67999"/>
                  </a:lnTo>
                  <a:lnTo>
                    <a:pt x="151873" y="76438"/>
                  </a:lnTo>
                  <a:lnTo>
                    <a:pt x="137150" y="67924"/>
                  </a:lnTo>
                  <a:lnTo>
                    <a:pt x="151761" y="59485"/>
                  </a:lnTo>
                  <a:close/>
                  <a:moveTo>
                    <a:pt x="182210" y="59559"/>
                  </a:moveTo>
                  <a:lnTo>
                    <a:pt x="196933" y="68036"/>
                  </a:lnTo>
                  <a:lnTo>
                    <a:pt x="182284" y="76475"/>
                  </a:lnTo>
                  <a:lnTo>
                    <a:pt x="167599" y="67999"/>
                  </a:lnTo>
                  <a:lnTo>
                    <a:pt x="182210" y="59559"/>
                  </a:lnTo>
                  <a:close/>
                  <a:moveTo>
                    <a:pt x="212659" y="59596"/>
                  </a:moveTo>
                  <a:lnTo>
                    <a:pt x="227344" y="68110"/>
                  </a:lnTo>
                  <a:lnTo>
                    <a:pt x="212733" y="76550"/>
                  </a:lnTo>
                  <a:lnTo>
                    <a:pt x="198011" y="68036"/>
                  </a:lnTo>
                  <a:lnTo>
                    <a:pt x="212659" y="59596"/>
                  </a:lnTo>
                  <a:close/>
                  <a:moveTo>
                    <a:pt x="243070" y="59671"/>
                  </a:moveTo>
                  <a:lnTo>
                    <a:pt x="257793" y="68147"/>
                  </a:lnTo>
                  <a:lnTo>
                    <a:pt x="243182" y="76587"/>
                  </a:lnTo>
                  <a:lnTo>
                    <a:pt x="228459" y="68110"/>
                  </a:lnTo>
                  <a:lnTo>
                    <a:pt x="243070" y="59671"/>
                  </a:lnTo>
                  <a:close/>
                  <a:moveTo>
                    <a:pt x="14835" y="68036"/>
                  </a:moveTo>
                  <a:lnTo>
                    <a:pt x="29557" y="76512"/>
                  </a:lnTo>
                  <a:lnTo>
                    <a:pt x="14909" y="84952"/>
                  </a:lnTo>
                  <a:lnTo>
                    <a:pt x="187" y="76475"/>
                  </a:lnTo>
                  <a:lnTo>
                    <a:pt x="14835" y="68036"/>
                  </a:lnTo>
                  <a:close/>
                  <a:moveTo>
                    <a:pt x="45246" y="68073"/>
                  </a:moveTo>
                  <a:lnTo>
                    <a:pt x="59969" y="76587"/>
                  </a:lnTo>
                  <a:lnTo>
                    <a:pt x="45358" y="85026"/>
                  </a:lnTo>
                  <a:lnTo>
                    <a:pt x="30635" y="76512"/>
                  </a:lnTo>
                  <a:lnTo>
                    <a:pt x="45246" y="68073"/>
                  </a:lnTo>
                  <a:close/>
                  <a:moveTo>
                    <a:pt x="75695" y="68147"/>
                  </a:moveTo>
                  <a:lnTo>
                    <a:pt x="90418" y="76624"/>
                  </a:lnTo>
                  <a:lnTo>
                    <a:pt x="75807" y="85063"/>
                  </a:lnTo>
                  <a:lnTo>
                    <a:pt x="61084" y="76587"/>
                  </a:lnTo>
                  <a:lnTo>
                    <a:pt x="75695" y="68147"/>
                  </a:lnTo>
                  <a:close/>
                  <a:moveTo>
                    <a:pt x="106144" y="68185"/>
                  </a:moveTo>
                  <a:lnTo>
                    <a:pt x="120866" y="76698"/>
                  </a:lnTo>
                  <a:lnTo>
                    <a:pt x="106255" y="85138"/>
                  </a:lnTo>
                  <a:lnTo>
                    <a:pt x="91533" y="76624"/>
                  </a:lnTo>
                  <a:lnTo>
                    <a:pt x="106144" y="68185"/>
                  </a:lnTo>
                  <a:close/>
                  <a:moveTo>
                    <a:pt x="136593" y="68259"/>
                  </a:moveTo>
                  <a:lnTo>
                    <a:pt x="151315" y="76735"/>
                  </a:lnTo>
                  <a:lnTo>
                    <a:pt x="136667" y="85175"/>
                  </a:lnTo>
                  <a:lnTo>
                    <a:pt x="121982" y="76698"/>
                  </a:lnTo>
                  <a:lnTo>
                    <a:pt x="136593" y="68259"/>
                  </a:lnTo>
                  <a:close/>
                  <a:moveTo>
                    <a:pt x="167041" y="68296"/>
                  </a:moveTo>
                  <a:lnTo>
                    <a:pt x="181764" y="76810"/>
                  </a:lnTo>
                  <a:lnTo>
                    <a:pt x="167116" y="85249"/>
                  </a:lnTo>
                  <a:lnTo>
                    <a:pt x="152393" y="76735"/>
                  </a:lnTo>
                  <a:lnTo>
                    <a:pt x="167041" y="68296"/>
                  </a:lnTo>
                  <a:close/>
                  <a:moveTo>
                    <a:pt x="197453" y="68370"/>
                  </a:moveTo>
                  <a:lnTo>
                    <a:pt x="212175" y="76847"/>
                  </a:lnTo>
                  <a:lnTo>
                    <a:pt x="197565" y="85286"/>
                  </a:lnTo>
                  <a:lnTo>
                    <a:pt x="182842" y="76810"/>
                  </a:lnTo>
                  <a:lnTo>
                    <a:pt x="197453" y="68370"/>
                  </a:lnTo>
                  <a:close/>
                  <a:moveTo>
                    <a:pt x="227902" y="68408"/>
                  </a:moveTo>
                  <a:lnTo>
                    <a:pt x="242624" y="76921"/>
                  </a:lnTo>
                  <a:lnTo>
                    <a:pt x="228013" y="85361"/>
                  </a:lnTo>
                  <a:lnTo>
                    <a:pt x="213291" y="76847"/>
                  </a:lnTo>
                  <a:lnTo>
                    <a:pt x="227902" y="68408"/>
                  </a:lnTo>
                  <a:close/>
                  <a:moveTo>
                    <a:pt x="258351" y="68482"/>
                  </a:moveTo>
                  <a:lnTo>
                    <a:pt x="273073" y="76958"/>
                  </a:lnTo>
                  <a:lnTo>
                    <a:pt x="258462" y="85398"/>
                  </a:lnTo>
                  <a:lnTo>
                    <a:pt x="243740" y="76921"/>
                  </a:lnTo>
                  <a:lnTo>
                    <a:pt x="258351" y="68482"/>
                  </a:lnTo>
                  <a:close/>
                  <a:moveTo>
                    <a:pt x="30078" y="76847"/>
                  </a:moveTo>
                  <a:lnTo>
                    <a:pt x="44800" y="85323"/>
                  </a:lnTo>
                  <a:lnTo>
                    <a:pt x="30189" y="93800"/>
                  </a:lnTo>
                  <a:lnTo>
                    <a:pt x="15467" y="85286"/>
                  </a:lnTo>
                  <a:lnTo>
                    <a:pt x="30078" y="76847"/>
                  </a:lnTo>
                  <a:close/>
                  <a:moveTo>
                    <a:pt x="60526" y="76884"/>
                  </a:moveTo>
                  <a:lnTo>
                    <a:pt x="75249" y="85398"/>
                  </a:lnTo>
                  <a:lnTo>
                    <a:pt x="60638" y="93837"/>
                  </a:lnTo>
                  <a:lnTo>
                    <a:pt x="45916" y="85323"/>
                  </a:lnTo>
                  <a:lnTo>
                    <a:pt x="60526" y="76884"/>
                  </a:lnTo>
                  <a:close/>
                  <a:moveTo>
                    <a:pt x="90975" y="76958"/>
                  </a:moveTo>
                  <a:lnTo>
                    <a:pt x="105698" y="85435"/>
                  </a:lnTo>
                  <a:lnTo>
                    <a:pt x="91087" y="93912"/>
                  </a:lnTo>
                  <a:lnTo>
                    <a:pt x="76364" y="85398"/>
                  </a:lnTo>
                  <a:lnTo>
                    <a:pt x="90975" y="76958"/>
                  </a:lnTo>
                  <a:close/>
                  <a:moveTo>
                    <a:pt x="121424" y="76996"/>
                  </a:moveTo>
                  <a:lnTo>
                    <a:pt x="136147" y="85509"/>
                  </a:lnTo>
                  <a:lnTo>
                    <a:pt x="121498" y="93949"/>
                  </a:lnTo>
                  <a:lnTo>
                    <a:pt x="106776" y="85435"/>
                  </a:lnTo>
                  <a:lnTo>
                    <a:pt x="121424" y="76996"/>
                  </a:lnTo>
                  <a:close/>
                  <a:moveTo>
                    <a:pt x="151873" y="77070"/>
                  </a:moveTo>
                  <a:lnTo>
                    <a:pt x="166558" y="85547"/>
                  </a:lnTo>
                  <a:lnTo>
                    <a:pt x="151947" y="93986"/>
                  </a:lnTo>
                  <a:lnTo>
                    <a:pt x="137225" y="85509"/>
                  </a:lnTo>
                  <a:lnTo>
                    <a:pt x="151873" y="77070"/>
                  </a:lnTo>
                  <a:close/>
                  <a:moveTo>
                    <a:pt x="182284" y="77107"/>
                  </a:moveTo>
                  <a:lnTo>
                    <a:pt x="197007" y="85621"/>
                  </a:lnTo>
                  <a:lnTo>
                    <a:pt x="182396" y="94060"/>
                  </a:lnTo>
                  <a:lnTo>
                    <a:pt x="167673" y="85547"/>
                  </a:lnTo>
                  <a:lnTo>
                    <a:pt x="182284" y="77107"/>
                  </a:lnTo>
                  <a:close/>
                  <a:moveTo>
                    <a:pt x="212733" y="77182"/>
                  </a:moveTo>
                  <a:lnTo>
                    <a:pt x="227456" y="85658"/>
                  </a:lnTo>
                  <a:lnTo>
                    <a:pt x="212845" y="94097"/>
                  </a:lnTo>
                  <a:lnTo>
                    <a:pt x="198122" y="85621"/>
                  </a:lnTo>
                  <a:lnTo>
                    <a:pt x="212733" y="77182"/>
                  </a:lnTo>
                  <a:close/>
                  <a:moveTo>
                    <a:pt x="243182" y="77219"/>
                  </a:moveTo>
                  <a:lnTo>
                    <a:pt x="257904" y="85732"/>
                  </a:lnTo>
                  <a:lnTo>
                    <a:pt x="243293" y="94172"/>
                  </a:lnTo>
                  <a:lnTo>
                    <a:pt x="228571" y="85658"/>
                  </a:lnTo>
                  <a:lnTo>
                    <a:pt x="243182" y="77219"/>
                  </a:lnTo>
                  <a:close/>
                  <a:moveTo>
                    <a:pt x="14909" y="85621"/>
                  </a:moveTo>
                  <a:lnTo>
                    <a:pt x="29632" y="94097"/>
                  </a:lnTo>
                  <a:lnTo>
                    <a:pt x="15021" y="102537"/>
                  </a:lnTo>
                  <a:lnTo>
                    <a:pt x="298" y="94060"/>
                  </a:lnTo>
                  <a:lnTo>
                    <a:pt x="14909" y="85621"/>
                  </a:lnTo>
                  <a:close/>
                  <a:moveTo>
                    <a:pt x="45358" y="85658"/>
                  </a:moveTo>
                  <a:lnTo>
                    <a:pt x="60080" y="94172"/>
                  </a:lnTo>
                  <a:lnTo>
                    <a:pt x="45469" y="102611"/>
                  </a:lnTo>
                  <a:lnTo>
                    <a:pt x="30747" y="94097"/>
                  </a:lnTo>
                  <a:lnTo>
                    <a:pt x="45358" y="85658"/>
                  </a:lnTo>
                  <a:close/>
                  <a:moveTo>
                    <a:pt x="75807" y="85732"/>
                  </a:moveTo>
                  <a:lnTo>
                    <a:pt x="90529" y="94209"/>
                  </a:lnTo>
                  <a:lnTo>
                    <a:pt x="75881" y="102648"/>
                  </a:lnTo>
                  <a:lnTo>
                    <a:pt x="61196" y="94172"/>
                  </a:lnTo>
                  <a:lnTo>
                    <a:pt x="75807" y="85732"/>
                  </a:lnTo>
                  <a:close/>
                  <a:moveTo>
                    <a:pt x="106255" y="85770"/>
                  </a:moveTo>
                  <a:lnTo>
                    <a:pt x="120978" y="94283"/>
                  </a:lnTo>
                  <a:lnTo>
                    <a:pt x="106330" y="102723"/>
                  </a:lnTo>
                  <a:lnTo>
                    <a:pt x="91607" y="94209"/>
                  </a:lnTo>
                  <a:lnTo>
                    <a:pt x="106255" y="85770"/>
                  </a:lnTo>
                  <a:close/>
                  <a:moveTo>
                    <a:pt x="136667" y="85807"/>
                  </a:moveTo>
                  <a:lnTo>
                    <a:pt x="151389" y="94321"/>
                  </a:lnTo>
                  <a:lnTo>
                    <a:pt x="136779" y="102760"/>
                  </a:lnTo>
                  <a:lnTo>
                    <a:pt x="122056" y="94283"/>
                  </a:lnTo>
                  <a:lnTo>
                    <a:pt x="136667" y="85807"/>
                  </a:lnTo>
                  <a:close/>
                  <a:moveTo>
                    <a:pt x="167116" y="85881"/>
                  </a:moveTo>
                  <a:lnTo>
                    <a:pt x="181838" y="94395"/>
                  </a:lnTo>
                  <a:lnTo>
                    <a:pt x="167227" y="102834"/>
                  </a:lnTo>
                  <a:lnTo>
                    <a:pt x="152505" y="94321"/>
                  </a:lnTo>
                  <a:lnTo>
                    <a:pt x="167116" y="85881"/>
                  </a:lnTo>
                  <a:close/>
                  <a:moveTo>
                    <a:pt x="197565" y="85918"/>
                  </a:moveTo>
                  <a:lnTo>
                    <a:pt x="212287" y="94432"/>
                  </a:lnTo>
                  <a:lnTo>
                    <a:pt x="197676" y="102871"/>
                  </a:lnTo>
                  <a:lnTo>
                    <a:pt x="182954" y="94395"/>
                  </a:lnTo>
                  <a:lnTo>
                    <a:pt x="197565" y="85918"/>
                  </a:lnTo>
                  <a:close/>
                  <a:moveTo>
                    <a:pt x="228013" y="85993"/>
                  </a:moveTo>
                  <a:lnTo>
                    <a:pt x="242736" y="94469"/>
                  </a:lnTo>
                  <a:lnTo>
                    <a:pt x="228088" y="102946"/>
                  </a:lnTo>
                  <a:lnTo>
                    <a:pt x="213402" y="94432"/>
                  </a:lnTo>
                  <a:lnTo>
                    <a:pt x="228013" y="85993"/>
                  </a:lnTo>
                  <a:close/>
                  <a:moveTo>
                    <a:pt x="258462" y="86030"/>
                  </a:moveTo>
                  <a:lnTo>
                    <a:pt x="273185" y="94544"/>
                  </a:lnTo>
                  <a:lnTo>
                    <a:pt x="258536" y="102983"/>
                  </a:lnTo>
                  <a:lnTo>
                    <a:pt x="243814" y="94469"/>
                  </a:lnTo>
                  <a:lnTo>
                    <a:pt x="258462" y="86030"/>
                  </a:lnTo>
                  <a:close/>
                  <a:moveTo>
                    <a:pt x="30189" y="94432"/>
                  </a:moveTo>
                  <a:lnTo>
                    <a:pt x="44912" y="102909"/>
                  </a:lnTo>
                  <a:lnTo>
                    <a:pt x="30264" y="111348"/>
                  </a:lnTo>
                  <a:lnTo>
                    <a:pt x="15578" y="102871"/>
                  </a:lnTo>
                  <a:lnTo>
                    <a:pt x="30189" y="94432"/>
                  </a:lnTo>
                  <a:close/>
                  <a:moveTo>
                    <a:pt x="60638" y="94469"/>
                  </a:moveTo>
                  <a:lnTo>
                    <a:pt x="75360" y="102983"/>
                  </a:lnTo>
                  <a:lnTo>
                    <a:pt x="60712" y="111422"/>
                  </a:lnTo>
                  <a:lnTo>
                    <a:pt x="45990" y="102909"/>
                  </a:lnTo>
                  <a:lnTo>
                    <a:pt x="60638" y="94469"/>
                  </a:lnTo>
                  <a:close/>
                  <a:moveTo>
                    <a:pt x="91087" y="94544"/>
                  </a:moveTo>
                  <a:lnTo>
                    <a:pt x="105772" y="103020"/>
                  </a:lnTo>
                  <a:lnTo>
                    <a:pt x="91161" y="111460"/>
                  </a:lnTo>
                  <a:lnTo>
                    <a:pt x="76439" y="102983"/>
                  </a:lnTo>
                  <a:lnTo>
                    <a:pt x="91087" y="94544"/>
                  </a:lnTo>
                  <a:close/>
                  <a:moveTo>
                    <a:pt x="121498" y="94581"/>
                  </a:moveTo>
                  <a:lnTo>
                    <a:pt x="136221" y="103094"/>
                  </a:lnTo>
                  <a:lnTo>
                    <a:pt x="121610" y="111534"/>
                  </a:lnTo>
                  <a:lnTo>
                    <a:pt x="106887" y="103020"/>
                  </a:lnTo>
                  <a:lnTo>
                    <a:pt x="121498" y="94581"/>
                  </a:lnTo>
                  <a:close/>
                  <a:moveTo>
                    <a:pt x="151947" y="94655"/>
                  </a:moveTo>
                  <a:lnTo>
                    <a:pt x="166670" y="103132"/>
                  </a:lnTo>
                  <a:lnTo>
                    <a:pt x="152059" y="111571"/>
                  </a:lnTo>
                  <a:lnTo>
                    <a:pt x="137336" y="103094"/>
                  </a:lnTo>
                  <a:lnTo>
                    <a:pt x="151947" y="94655"/>
                  </a:lnTo>
                  <a:close/>
                  <a:moveTo>
                    <a:pt x="182396" y="94692"/>
                  </a:moveTo>
                  <a:lnTo>
                    <a:pt x="197118" y="103206"/>
                  </a:lnTo>
                  <a:lnTo>
                    <a:pt x="182470" y="111645"/>
                  </a:lnTo>
                  <a:lnTo>
                    <a:pt x="167785" y="103132"/>
                  </a:lnTo>
                  <a:lnTo>
                    <a:pt x="182396" y="94692"/>
                  </a:lnTo>
                  <a:close/>
                  <a:moveTo>
                    <a:pt x="212845" y="94767"/>
                  </a:moveTo>
                  <a:lnTo>
                    <a:pt x="227567" y="103243"/>
                  </a:lnTo>
                  <a:lnTo>
                    <a:pt x="212919" y="111683"/>
                  </a:lnTo>
                  <a:lnTo>
                    <a:pt x="198197" y="103206"/>
                  </a:lnTo>
                  <a:lnTo>
                    <a:pt x="212845" y="94767"/>
                  </a:lnTo>
                  <a:close/>
                  <a:moveTo>
                    <a:pt x="243293" y="94804"/>
                  </a:moveTo>
                  <a:lnTo>
                    <a:pt x="257979" y="103318"/>
                  </a:lnTo>
                  <a:lnTo>
                    <a:pt x="243368" y="111757"/>
                  </a:lnTo>
                  <a:lnTo>
                    <a:pt x="228645" y="103243"/>
                  </a:lnTo>
                  <a:lnTo>
                    <a:pt x="243293" y="94804"/>
                  </a:lnTo>
                  <a:close/>
                  <a:moveTo>
                    <a:pt x="15021" y="103169"/>
                  </a:moveTo>
                  <a:lnTo>
                    <a:pt x="29743" y="111683"/>
                  </a:lnTo>
                  <a:lnTo>
                    <a:pt x="15095" y="120122"/>
                  </a:lnTo>
                  <a:lnTo>
                    <a:pt x="410" y="111608"/>
                  </a:lnTo>
                  <a:lnTo>
                    <a:pt x="15021" y="103169"/>
                  </a:lnTo>
                  <a:close/>
                  <a:moveTo>
                    <a:pt x="45469" y="103243"/>
                  </a:moveTo>
                  <a:lnTo>
                    <a:pt x="60155" y="111720"/>
                  </a:lnTo>
                  <a:lnTo>
                    <a:pt x="45544" y="120159"/>
                  </a:lnTo>
                  <a:lnTo>
                    <a:pt x="30821" y="111683"/>
                  </a:lnTo>
                  <a:lnTo>
                    <a:pt x="45469" y="103243"/>
                  </a:lnTo>
                  <a:close/>
                  <a:moveTo>
                    <a:pt x="75881" y="103280"/>
                  </a:moveTo>
                  <a:lnTo>
                    <a:pt x="90603" y="111794"/>
                  </a:lnTo>
                  <a:lnTo>
                    <a:pt x="75993" y="120233"/>
                  </a:lnTo>
                  <a:lnTo>
                    <a:pt x="61270" y="111720"/>
                  </a:lnTo>
                  <a:lnTo>
                    <a:pt x="75881" y="103280"/>
                  </a:lnTo>
                  <a:close/>
                  <a:moveTo>
                    <a:pt x="106330" y="103355"/>
                  </a:moveTo>
                  <a:lnTo>
                    <a:pt x="121052" y="111831"/>
                  </a:lnTo>
                  <a:lnTo>
                    <a:pt x="106441" y="120271"/>
                  </a:lnTo>
                  <a:lnTo>
                    <a:pt x="91719" y="111794"/>
                  </a:lnTo>
                  <a:lnTo>
                    <a:pt x="106330" y="103355"/>
                  </a:lnTo>
                  <a:close/>
                  <a:moveTo>
                    <a:pt x="136779" y="103392"/>
                  </a:moveTo>
                  <a:lnTo>
                    <a:pt x="151501" y="111906"/>
                  </a:lnTo>
                  <a:lnTo>
                    <a:pt x="136890" y="120345"/>
                  </a:lnTo>
                  <a:lnTo>
                    <a:pt x="122168" y="111831"/>
                  </a:lnTo>
                  <a:lnTo>
                    <a:pt x="136779" y="103392"/>
                  </a:lnTo>
                  <a:close/>
                  <a:moveTo>
                    <a:pt x="167227" y="103466"/>
                  </a:moveTo>
                  <a:lnTo>
                    <a:pt x="181950" y="111943"/>
                  </a:lnTo>
                  <a:lnTo>
                    <a:pt x="167302" y="120382"/>
                  </a:lnTo>
                  <a:lnTo>
                    <a:pt x="152616" y="111906"/>
                  </a:lnTo>
                  <a:lnTo>
                    <a:pt x="167227" y="103466"/>
                  </a:lnTo>
                  <a:close/>
                  <a:moveTo>
                    <a:pt x="197676" y="103503"/>
                  </a:moveTo>
                  <a:lnTo>
                    <a:pt x="212361" y="112017"/>
                  </a:lnTo>
                  <a:lnTo>
                    <a:pt x="197750" y="120457"/>
                  </a:lnTo>
                  <a:lnTo>
                    <a:pt x="183028" y="111943"/>
                  </a:lnTo>
                  <a:lnTo>
                    <a:pt x="197676" y="103503"/>
                  </a:lnTo>
                  <a:close/>
                  <a:moveTo>
                    <a:pt x="228088" y="103578"/>
                  </a:moveTo>
                  <a:lnTo>
                    <a:pt x="242810" y="112054"/>
                  </a:lnTo>
                  <a:lnTo>
                    <a:pt x="228199" y="120494"/>
                  </a:lnTo>
                  <a:lnTo>
                    <a:pt x="213477" y="112017"/>
                  </a:lnTo>
                  <a:lnTo>
                    <a:pt x="228088" y="103578"/>
                  </a:lnTo>
                  <a:close/>
                  <a:moveTo>
                    <a:pt x="258536" y="103615"/>
                  </a:moveTo>
                  <a:lnTo>
                    <a:pt x="273259" y="112129"/>
                  </a:lnTo>
                  <a:lnTo>
                    <a:pt x="258648" y="120568"/>
                  </a:lnTo>
                  <a:lnTo>
                    <a:pt x="243925" y="112054"/>
                  </a:lnTo>
                  <a:lnTo>
                    <a:pt x="258536" y="103615"/>
                  </a:lnTo>
                  <a:close/>
                  <a:moveTo>
                    <a:pt x="30264" y="111980"/>
                  </a:moveTo>
                  <a:lnTo>
                    <a:pt x="44986" y="120494"/>
                  </a:lnTo>
                  <a:lnTo>
                    <a:pt x="30375" y="128933"/>
                  </a:lnTo>
                  <a:lnTo>
                    <a:pt x="15653" y="120419"/>
                  </a:lnTo>
                  <a:lnTo>
                    <a:pt x="30264" y="111980"/>
                  </a:lnTo>
                  <a:close/>
                  <a:moveTo>
                    <a:pt x="60712" y="112054"/>
                  </a:moveTo>
                  <a:lnTo>
                    <a:pt x="75435" y="120531"/>
                  </a:lnTo>
                  <a:lnTo>
                    <a:pt x="60824" y="129007"/>
                  </a:lnTo>
                  <a:lnTo>
                    <a:pt x="46101" y="120494"/>
                  </a:lnTo>
                  <a:lnTo>
                    <a:pt x="60712" y="112054"/>
                  </a:lnTo>
                  <a:close/>
                  <a:moveTo>
                    <a:pt x="91161" y="112092"/>
                  </a:moveTo>
                  <a:lnTo>
                    <a:pt x="105884" y="120605"/>
                  </a:lnTo>
                  <a:lnTo>
                    <a:pt x="91273" y="129045"/>
                  </a:lnTo>
                  <a:lnTo>
                    <a:pt x="76550" y="120531"/>
                  </a:lnTo>
                  <a:lnTo>
                    <a:pt x="91161" y="112092"/>
                  </a:lnTo>
                  <a:close/>
                  <a:moveTo>
                    <a:pt x="121610" y="112166"/>
                  </a:moveTo>
                  <a:lnTo>
                    <a:pt x="136332" y="120642"/>
                  </a:lnTo>
                  <a:lnTo>
                    <a:pt x="121684" y="129082"/>
                  </a:lnTo>
                  <a:lnTo>
                    <a:pt x="106999" y="120605"/>
                  </a:lnTo>
                  <a:lnTo>
                    <a:pt x="121610" y="112166"/>
                  </a:lnTo>
                  <a:close/>
                  <a:moveTo>
                    <a:pt x="152059" y="112203"/>
                  </a:moveTo>
                  <a:lnTo>
                    <a:pt x="166781" y="120717"/>
                  </a:lnTo>
                  <a:lnTo>
                    <a:pt x="152133" y="129156"/>
                  </a:lnTo>
                  <a:lnTo>
                    <a:pt x="137411" y="120642"/>
                  </a:lnTo>
                  <a:lnTo>
                    <a:pt x="152059" y="112203"/>
                  </a:lnTo>
                  <a:close/>
                  <a:moveTo>
                    <a:pt x="182470" y="112277"/>
                  </a:moveTo>
                  <a:lnTo>
                    <a:pt x="197193" y="120754"/>
                  </a:lnTo>
                  <a:lnTo>
                    <a:pt x="182582" y="129193"/>
                  </a:lnTo>
                  <a:lnTo>
                    <a:pt x="167859" y="120717"/>
                  </a:lnTo>
                  <a:lnTo>
                    <a:pt x="182470" y="112277"/>
                  </a:lnTo>
                  <a:close/>
                  <a:moveTo>
                    <a:pt x="212919" y="112315"/>
                  </a:moveTo>
                  <a:lnTo>
                    <a:pt x="227642" y="120828"/>
                  </a:lnTo>
                  <a:lnTo>
                    <a:pt x="213031" y="129268"/>
                  </a:lnTo>
                  <a:lnTo>
                    <a:pt x="198308" y="120754"/>
                  </a:lnTo>
                  <a:lnTo>
                    <a:pt x="212919" y="112315"/>
                  </a:lnTo>
                  <a:close/>
                  <a:moveTo>
                    <a:pt x="243368" y="112389"/>
                  </a:moveTo>
                  <a:lnTo>
                    <a:pt x="258090" y="120866"/>
                  </a:lnTo>
                  <a:lnTo>
                    <a:pt x="243479" y="129305"/>
                  </a:lnTo>
                  <a:lnTo>
                    <a:pt x="228757" y="120828"/>
                  </a:lnTo>
                  <a:lnTo>
                    <a:pt x="243368" y="112389"/>
                  </a:lnTo>
                  <a:close/>
                  <a:moveTo>
                    <a:pt x="15095" y="120754"/>
                  </a:moveTo>
                  <a:lnTo>
                    <a:pt x="29817" y="129268"/>
                  </a:lnTo>
                  <a:lnTo>
                    <a:pt x="15207" y="137707"/>
                  </a:lnTo>
                  <a:lnTo>
                    <a:pt x="484" y="129193"/>
                  </a:lnTo>
                  <a:lnTo>
                    <a:pt x="15095" y="120754"/>
                  </a:lnTo>
                  <a:close/>
                  <a:moveTo>
                    <a:pt x="45544" y="120828"/>
                  </a:moveTo>
                  <a:lnTo>
                    <a:pt x="60266" y="129305"/>
                  </a:lnTo>
                  <a:lnTo>
                    <a:pt x="45655" y="137744"/>
                  </a:lnTo>
                  <a:lnTo>
                    <a:pt x="30933" y="129268"/>
                  </a:lnTo>
                  <a:lnTo>
                    <a:pt x="45544" y="120828"/>
                  </a:lnTo>
                  <a:close/>
                  <a:moveTo>
                    <a:pt x="75993" y="120866"/>
                  </a:moveTo>
                  <a:lnTo>
                    <a:pt x="90715" y="129379"/>
                  </a:lnTo>
                  <a:lnTo>
                    <a:pt x="76104" y="137819"/>
                  </a:lnTo>
                  <a:lnTo>
                    <a:pt x="61382" y="129305"/>
                  </a:lnTo>
                  <a:lnTo>
                    <a:pt x="75993" y="120866"/>
                  </a:lnTo>
                  <a:close/>
                  <a:moveTo>
                    <a:pt x="106441" y="120903"/>
                  </a:moveTo>
                  <a:lnTo>
                    <a:pt x="121164" y="129416"/>
                  </a:lnTo>
                  <a:lnTo>
                    <a:pt x="106516" y="137856"/>
                  </a:lnTo>
                  <a:lnTo>
                    <a:pt x="91793" y="129379"/>
                  </a:lnTo>
                  <a:lnTo>
                    <a:pt x="106441" y="120903"/>
                  </a:lnTo>
                  <a:close/>
                  <a:moveTo>
                    <a:pt x="136890" y="120977"/>
                  </a:moveTo>
                  <a:lnTo>
                    <a:pt x="151575" y="129491"/>
                  </a:lnTo>
                  <a:lnTo>
                    <a:pt x="136964" y="137930"/>
                  </a:lnTo>
                  <a:lnTo>
                    <a:pt x="122242" y="129416"/>
                  </a:lnTo>
                  <a:lnTo>
                    <a:pt x="136890" y="120977"/>
                  </a:lnTo>
                  <a:close/>
                  <a:moveTo>
                    <a:pt x="167302" y="121014"/>
                  </a:moveTo>
                  <a:lnTo>
                    <a:pt x="182024" y="129528"/>
                  </a:lnTo>
                  <a:lnTo>
                    <a:pt x="167413" y="137967"/>
                  </a:lnTo>
                  <a:lnTo>
                    <a:pt x="152691" y="129491"/>
                  </a:lnTo>
                  <a:lnTo>
                    <a:pt x="167302" y="121014"/>
                  </a:lnTo>
                  <a:close/>
                  <a:moveTo>
                    <a:pt x="197750" y="121089"/>
                  </a:moveTo>
                  <a:lnTo>
                    <a:pt x="212473" y="129565"/>
                  </a:lnTo>
                  <a:lnTo>
                    <a:pt x="197862" y="138042"/>
                  </a:lnTo>
                  <a:lnTo>
                    <a:pt x="183139" y="129528"/>
                  </a:lnTo>
                  <a:lnTo>
                    <a:pt x="197750" y="121089"/>
                  </a:lnTo>
                  <a:close/>
                  <a:moveTo>
                    <a:pt x="228199" y="121126"/>
                  </a:moveTo>
                  <a:lnTo>
                    <a:pt x="242922" y="129639"/>
                  </a:lnTo>
                  <a:lnTo>
                    <a:pt x="228311" y="138079"/>
                  </a:lnTo>
                  <a:lnTo>
                    <a:pt x="213588" y="129565"/>
                  </a:lnTo>
                  <a:lnTo>
                    <a:pt x="228199" y="121126"/>
                  </a:lnTo>
                  <a:close/>
                  <a:moveTo>
                    <a:pt x="258648" y="121200"/>
                  </a:moveTo>
                  <a:lnTo>
                    <a:pt x="273370" y="129677"/>
                  </a:lnTo>
                  <a:lnTo>
                    <a:pt x="258722" y="138116"/>
                  </a:lnTo>
                  <a:lnTo>
                    <a:pt x="244000" y="129639"/>
                  </a:lnTo>
                  <a:lnTo>
                    <a:pt x="258648" y="121200"/>
                  </a:lnTo>
                  <a:close/>
                  <a:moveTo>
                    <a:pt x="30375" y="129565"/>
                  </a:moveTo>
                  <a:lnTo>
                    <a:pt x="45098" y="138079"/>
                  </a:lnTo>
                  <a:lnTo>
                    <a:pt x="30487" y="146518"/>
                  </a:lnTo>
                  <a:lnTo>
                    <a:pt x="15764" y="138004"/>
                  </a:lnTo>
                  <a:lnTo>
                    <a:pt x="30375" y="129565"/>
                  </a:lnTo>
                  <a:close/>
                  <a:moveTo>
                    <a:pt x="60824" y="129639"/>
                  </a:moveTo>
                  <a:lnTo>
                    <a:pt x="75546" y="138116"/>
                  </a:lnTo>
                  <a:lnTo>
                    <a:pt x="60898" y="146555"/>
                  </a:lnTo>
                  <a:lnTo>
                    <a:pt x="46213" y="138079"/>
                  </a:lnTo>
                  <a:lnTo>
                    <a:pt x="60824" y="129639"/>
                  </a:lnTo>
                  <a:close/>
                  <a:moveTo>
                    <a:pt x="91273" y="129677"/>
                  </a:moveTo>
                  <a:lnTo>
                    <a:pt x="105995" y="138190"/>
                  </a:lnTo>
                  <a:lnTo>
                    <a:pt x="91347" y="146630"/>
                  </a:lnTo>
                  <a:lnTo>
                    <a:pt x="76625" y="138116"/>
                  </a:lnTo>
                  <a:lnTo>
                    <a:pt x="91273" y="129677"/>
                  </a:lnTo>
                  <a:close/>
                  <a:moveTo>
                    <a:pt x="121684" y="129751"/>
                  </a:moveTo>
                  <a:lnTo>
                    <a:pt x="136407" y="138228"/>
                  </a:lnTo>
                  <a:lnTo>
                    <a:pt x="121796" y="146667"/>
                  </a:lnTo>
                  <a:lnTo>
                    <a:pt x="107073" y="138190"/>
                  </a:lnTo>
                  <a:lnTo>
                    <a:pt x="121684" y="129751"/>
                  </a:lnTo>
                  <a:close/>
                  <a:moveTo>
                    <a:pt x="152133" y="129788"/>
                  </a:moveTo>
                  <a:lnTo>
                    <a:pt x="166856" y="138302"/>
                  </a:lnTo>
                  <a:lnTo>
                    <a:pt x="152245" y="146741"/>
                  </a:lnTo>
                  <a:lnTo>
                    <a:pt x="137522" y="138228"/>
                  </a:lnTo>
                  <a:lnTo>
                    <a:pt x="152133" y="129788"/>
                  </a:lnTo>
                  <a:close/>
                  <a:moveTo>
                    <a:pt x="182582" y="129863"/>
                  </a:moveTo>
                  <a:lnTo>
                    <a:pt x="197304" y="138339"/>
                  </a:lnTo>
                  <a:lnTo>
                    <a:pt x="182693" y="146778"/>
                  </a:lnTo>
                  <a:lnTo>
                    <a:pt x="167971" y="138302"/>
                  </a:lnTo>
                  <a:lnTo>
                    <a:pt x="182582" y="129863"/>
                  </a:lnTo>
                  <a:close/>
                  <a:moveTo>
                    <a:pt x="213031" y="129900"/>
                  </a:moveTo>
                  <a:lnTo>
                    <a:pt x="227753" y="138413"/>
                  </a:lnTo>
                  <a:lnTo>
                    <a:pt x="213105" y="146853"/>
                  </a:lnTo>
                  <a:lnTo>
                    <a:pt x="198420" y="138339"/>
                  </a:lnTo>
                  <a:lnTo>
                    <a:pt x="213031" y="129900"/>
                  </a:lnTo>
                  <a:close/>
                  <a:moveTo>
                    <a:pt x="243479" y="129974"/>
                  </a:moveTo>
                  <a:lnTo>
                    <a:pt x="258202" y="138451"/>
                  </a:lnTo>
                  <a:lnTo>
                    <a:pt x="243554" y="146890"/>
                  </a:lnTo>
                  <a:lnTo>
                    <a:pt x="228831" y="138413"/>
                  </a:lnTo>
                  <a:lnTo>
                    <a:pt x="243479" y="129974"/>
                  </a:lnTo>
                  <a:close/>
                  <a:moveTo>
                    <a:pt x="15207" y="138339"/>
                  </a:moveTo>
                  <a:lnTo>
                    <a:pt x="29929" y="146816"/>
                  </a:lnTo>
                  <a:lnTo>
                    <a:pt x="15281" y="155255"/>
                  </a:lnTo>
                  <a:lnTo>
                    <a:pt x="596" y="146778"/>
                  </a:lnTo>
                  <a:lnTo>
                    <a:pt x="15207" y="138339"/>
                  </a:lnTo>
                  <a:close/>
                  <a:moveTo>
                    <a:pt x="45655" y="138376"/>
                  </a:moveTo>
                  <a:lnTo>
                    <a:pt x="60378" y="146890"/>
                  </a:lnTo>
                  <a:lnTo>
                    <a:pt x="45730" y="155329"/>
                  </a:lnTo>
                  <a:lnTo>
                    <a:pt x="31007" y="146816"/>
                  </a:lnTo>
                  <a:lnTo>
                    <a:pt x="45655" y="138376"/>
                  </a:lnTo>
                  <a:close/>
                  <a:moveTo>
                    <a:pt x="76104" y="138451"/>
                  </a:moveTo>
                  <a:lnTo>
                    <a:pt x="90789" y="146927"/>
                  </a:lnTo>
                  <a:lnTo>
                    <a:pt x="76178" y="155367"/>
                  </a:lnTo>
                  <a:lnTo>
                    <a:pt x="61456" y="146890"/>
                  </a:lnTo>
                  <a:lnTo>
                    <a:pt x="76104" y="138451"/>
                  </a:lnTo>
                  <a:close/>
                  <a:moveTo>
                    <a:pt x="106516" y="138488"/>
                  </a:moveTo>
                  <a:lnTo>
                    <a:pt x="121238" y="147002"/>
                  </a:lnTo>
                  <a:lnTo>
                    <a:pt x="106627" y="155441"/>
                  </a:lnTo>
                  <a:lnTo>
                    <a:pt x="91905" y="146927"/>
                  </a:lnTo>
                  <a:lnTo>
                    <a:pt x="106516" y="138488"/>
                  </a:lnTo>
                  <a:close/>
                  <a:moveTo>
                    <a:pt x="136964" y="138562"/>
                  </a:moveTo>
                  <a:lnTo>
                    <a:pt x="151687" y="147039"/>
                  </a:lnTo>
                  <a:lnTo>
                    <a:pt x="137076" y="155478"/>
                  </a:lnTo>
                  <a:lnTo>
                    <a:pt x="122353" y="147002"/>
                  </a:lnTo>
                  <a:lnTo>
                    <a:pt x="136964" y="138562"/>
                  </a:lnTo>
                  <a:close/>
                  <a:moveTo>
                    <a:pt x="167413" y="138599"/>
                  </a:moveTo>
                  <a:lnTo>
                    <a:pt x="182136" y="147113"/>
                  </a:lnTo>
                  <a:lnTo>
                    <a:pt x="167525" y="155552"/>
                  </a:lnTo>
                  <a:lnTo>
                    <a:pt x="152802" y="147039"/>
                  </a:lnTo>
                  <a:lnTo>
                    <a:pt x="167413" y="138599"/>
                  </a:lnTo>
                  <a:close/>
                  <a:moveTo>
                    <a:pt x="197862" y="138674"/>
                  </a:moveTo>
                  <a:lnTo>
                    <a:pt x="212584" y="147150"/>
                  </a:lnTo>
                  <a:lnTo>
                    <a:pt x="197936" y="155590"/>
                  </a:lnTo>
                  <a:lnTo>
                    <a:pt x="183214" y="147113"/>
                  </a:lnTo>
                  <a:lnTo>
                    <a:pt x="197862" y="138674"/>
                  </a:lnTo>
                  <a:close/>
                  <a:moveTo>
                    <a:pt x="228311" y="138711"/>
                  </a:moveTo>
                  <a:lnTo>
                    <a:pt x="242996" y="147225"/>
                  </a:lnTo>
                  <a:lnTo>
                    <a:pt x="228385" y="155664"/>
                  </a:lnTo>
                  <a:lnTo>
                    <a:pt x="213663" y="147150"/>
                  </a:lnTo>
                  <a:lnTo>
                    <a:pt x="228311" y="138711"/>
                  </a:lnTo>
                  <a:close/>
                  <a:moveTo>
                    <a:pt x="258722" y="138785"/>
                  </a:moveTo>
                  <a:lnTo>
                    <a:pt x="273445" y="147262"/>
                  </a:lnTo>
                  <a:lnTo>
                    <a:pt x="258834" y="155701"/>
                  </a:lnTo>
                  <a:lnTo>
                    <a:pt x="244111" y="147225"/>
                  </a:lnTo>
                  <a:lnTo>
                    <a:pt x="258722" y="138785"/>
                  </a:lnTo>
                  <a:close/>
                  <a:moveTo>
                    <a:pt x="18367" y="0"/>
                  </a:moveTo>
                  <a:lnTo>
                    <a:pt x="29148" y="6209"/>
                  </a:lnTo>
                  <a:lnTo>
                    <a:pt x="14537" y="14686"/>
                  </a:lnTo>
                  <a:lnTo>
                    <a:pt x="1" y="6283"/>
                  </a:lnTo>
                  <a:lnTo>
                    <a:pt x="1" y="6915"/>
                  </a:lnTo>
                  <a:lnTo>
                    <a:pt x="13980" y="14983"/>
                  </a:lnTo>
                  <a:lnTo>
                    <a:pt x="1" y="23051"/>
                  </a:lnTo>
                  <a:lnTo>
                    <a:pt x="1" y="23683"/>
                  </a:lnTo>
                  <a:lnTo>
                    <a:pt x="14537" y="15318"/>
                  </a:lnTo>
                  <a:lnTo>
                    <a:pt x="29260" y="23794"/>
                  </a:lnTo>
                  <a:lnTo>
                    <a:pt x="14649" y="32234"/>
                  </a:lnTo>
                  <a:lnTo>
                    <a:pt x="1" y="23794"/>
                  </a:lnTo>
                  <a:lnTo>
                    <a:pt x="1" y="24426"/>
                  </a:lnTo>
                  <a:lnTo>
                    <a:pt x="14091" y="32568"/>
                  </a:lnTo>
                  <a:lnTo>
                    <a:pt x="1" y="40673"/>
                  </a:lnTo>
                  <a:lnTo>
                    <a:pt x="1" y="41305"/>
                  </a:lnTo>
                  <a:lnTo>
                    <a:pt x="14649" y="32866"/>
                  </a:lnTo>
                  <a:lnTo>
                    <a:pt x="29334" y="41379"/>
                  </a:lnTo>
                  <a:lnTo>
                    <a:pt x="14723" y="49819"/>
                  </a:lnTo>
                  <a:lnTo>
                    <a:pt x="1" y="41305"/>
                  </a:lnTo>
                  <a:lnTo>
                    <a:pt x="1" y="41937"/>
                  </a:lnTo>
                  <a:lnTo>
                    <a:pt x="14166" y="50153"/>
                  </a:lnTo>
                  <a:lnTo>
                    <a:pt x="1" y="58332"/>
                  </a:lnTo>
                  <a:lnTo>
                    <a:pt x="1" y="59485"/>
                  </a:lnTo>
                  <a:lnTo>
                    <a:pt x="14277" y="67701"/>
                  </a:lnTo>
                  <a:lnTo>
                    <a:pt x="1" y="75955"/>
                  </a:lnTo>
                  <a:lnTo>
                    <a:pt x="1" y="76996"/>
                  </a:lnTo>
                  <a:lnTo>
                    <a:pt x="14351" y="85286"/>
                  </a:lnTo>
                  <a:lnTo>
                    <a:pt x="1" y="93577"/>
                  </a:lnTo>
                  <a:lnTo>
                    <a:pt x="1" y="94506"/>
                  </a:lnTo>
                  <a:lnTo>
                    <a:pt x="14463" y="102871"/>
                  </a:lnTo>
                  <a:lnTo>
                    <a:pt x="1" y="111199"/>
                  </a:lnTo>
                  <a:lnTo>
                    <a:pt x="1" y="112017"/>
                  </a:lnTo>
                  <a:lnTo>
                    <a:pt x="14574" y="120419"/>
                  </a:lnTo>
                  <a:lnTo>
                    <a:pt x="1" y="128859"/>
                  </a:lnTo>
                  <a:lnTo>
                    <a:pt x="1" y="129565"/>
                  </a:lnTo>
                  <a:lnTo>
                    <a:pt x="14649" y="138004"/>
                  </a:lnTo>
                  <a:lnTo>
                    <a:pt x="38" y="146444"/>
                  </a:lnTo>
                  <a:lnTo>
                    <a:pt x="1" y="146444"/>
                  </a:lnTo>
                  <a:lnTo>
                    <a:pt x="1" y="147113"/>
                  </a:lnTo>
                  <a:lnTo>
                    <a:pt x="38" y="147076"/>
                  </a:lnTo>
                  <a:lnTo>
                    <a:pt x="14760" y="155590"/>
                  </a:lnTo>
                  <a:lnTo>
                    <a:pt x="6767" y="160200"/>
                  </a:lnTo>
                  <a:lnTo>
                    <a:pt x="7845" y="160200"/>
                  </a:lnTo>
                  <a:lnTo>
                    <a:pt x="15281" y="155924"/>
                  </a:lnTo>
                  <a:lnTo>
                    <a:pt x="22754" y="160200"/>
                  </a:lnTo>
                  <a:lnTo>
                    <a:pt x="23832" y="160200"/>
                  </a:lnTo>
                  <a:lnTo>
                    <a:pt x="15839" y="155590"/>
                  </a:lnTo>
                  <a:lnTo>
                    <a:pt x="30487" y="147150"/>
                  </a:lnTo>
                  <a:lnTo>
                    <a:pt x="45172" y="155627"/>
                  </a:lnTo>
                  <a:lnTo>
                    <a:pt x="37290" y="160200"/>
                  </a:lnTo>
                  <a:lnTo>
                    <a:pt x="38406" y="160200"/>
                  </a:lnTo>
                  <a:lnTo>
                    <a:pt x="45730" y="155961"/>
                  </a:lnTo>
                  <a:lnTo>
                    <a:pt x="53091" y="160200"/>
                  </a:lnTo>
                  <a:lnTo>
                    <a:pt x="54169" y="160200"/>
                  </a:lnTo>
                  <a:lnTo>
                    <a:pt x="46287" y="155627"/>
                  </a:lnTo>
                  <a:lnTo>
                    <a:pt x="60898" y="147187"/>
                  </a:lnTo>
                  <a:lnTo>
                    <a:pt x="75621" y="155701"/>
                  </a:lnTo>
                  <a:lnTo>
                    <a:pt x="67851" y="160200"/>
                  </a:lnTo>
                  <a:lnTo>
                    <a:pt x="68929" y="160200"/>
                  </a:lnTo>
                  <a:lnTo>
                    <a:pt x="76178" y="155999"/>
                  </a:lnTo>
                  <a:lnTo>
                    <a:pt x="83428" y="160200"/>
                  </a:lnTo>
                  <a:lnTo>
                    <a:pt x="84543" y="160200"/>
                  </a:lnTo>
                  <a:lnTo>
                    <a:pt x="76736" y="155701"/>
                  </a:lnTo>
                  <a:lnTo>
                    <a:pt x="91347" y="147262"/>
                  </a:lnTo>
                  <a:lnTo>
                    <a:pt x="106070" y="155738"/>
                  </a:lnTo>
                  <a:lnTo>
                    <a:pt x="98374" y="160200"/>
                  </a:lnTo>
                  <a:lnTo>
                    <a:pt x="99489" y="160200"/>
                  </a:lnTo>
                  <a:lnTo>
                    <a:pt x="106627" y="156073"/>
                  </a:lnTo>
                  <a:lnTo>
                    <a:pt x="113765" y="160200"/>
                  </a:lnTo>
                  <a:lnTo>
                    <a:pt x="114881" y="160200"/>
                  </a:lnTo>
                  <a:lnTo>
                    <a:pt x="107185" y="155738"/>
                  </a:lnTo>
                  <a:lnTo>
                    <a:pt x="121796" y="147299"/>
                  </a:lnTo>
                  <a:lnTo>
                    <a:pt x="136518" y="155813"/>
                  </a:lnTo>
                  <a:lnTo>
                    <a:pt x="128897" y="160200"/>
                  </a:lnTo>
                  <a:lnTo>
                    <a:pt x="130012" y="160200"/>
                  </a:lnTo>
                  <a:lnTo>
                    <a:pt x="137076" y="156110"/>
                  </a:lnTo>
                  <a:lnTo>
                    <a:pt x="144103" y="160200"/>
                  </a:lnTo>
                  <a:lnTo>
                    <a:pt x="145218" y="160200"/>
                  </a:lnTo>
                  <a:lnTo>
                    <a:pt x="137634" y="155813"/>
                  </a:lnTo>
                  <a:lnTo>
                    <a:pt x="152245" y="147373"/>
                  </a:lnTo>
                  <a:lnTo>
                    <a:pt x="166967" y="155850"/>
                  </a:lnTo>
                  <a:lnTo>
                    <a:pt x="159457" y="160200"/>
                  </a:lnTo>
                  <a:lnTo>
                    <a:pt x="160535" y="160200"/>
                  </a:lnTo>
                  <a:lnTo>
                    <a:pt x="167525" y="156184"/>
                  </a:lnTo>
                  <a:lnTo>
                    <a:pt x="174477" y="160200"/>
                  </a:lnTo>
                  <a:lnTo>
                    <a:pt x="175555" y="160200"/>
                  </a:lnTo>
                  <a:lnTo>
                    <a:pt x="168045" y="155850"/>
                  </a:lnTo>
                  <a:lnTo>
                    <a:pt x="182693" y="147410"/>
                  </a:lnTo>
                  <a:lnTo>
                    <a:pt x="197379" y="155924"/>
                  </a:lnTo>
                  <a:lnTo>
                    <a:pt x="189980" y="160200"/>
                  </a:lnTo>
                  <a:lnTo>
                    <a:pt x="191096" y="160200"/>
                  </a:lnTo>
                  <a:lnTo>
                    <a:pt x="197936" y="156222"/>
                  </a:lnTo>
                  <a:lnTo>
                    <a:pt x="204814" y="160200"/>
                  </a:lnTo>
                  <a:lnTo>
                    <a:pt x="205930" y="160200"/>
                  </a:lnTo>
                  <a:lnTo>
                    <a:pt x="198494" y="155924"/>
                  </a:lnTo>
                  <a:lnTo>
                    <a:pt x="213105" y="147485"/>
                  </a:lnTo>
                  <a:lnTo>
                    <a:pt x="227827" y="155961"/>
                  </a:lnTo>
                  <a:lnTo>
                    <a:pt x="220503" y="160200"/>
                  </a:lnTo>
                  <a:lnTo>
                    <a:pt x="221619" y="160200"/>
                  </a:lnTo>
                  <a:lnTo>
                    <a:pt x="228385" y="156296"/>
                  </a:lnTo>
                  <a:lnTo>
                    <a:pt x="235151" y="160200"/>
                  </a:lnTo>
                  <a:lnTo>
                    <a:pt x="236267" y="160200"/>
                  </a:lnTo>
                  <a:lnTo>
                    <a:pt x="228943" y="155961"/>
                  </a:lnTo>
                  <a:lnTo>
                    <a:pt x="243554" y="147522"/>
                  </a:lnTo>
                  <a:lnTo>
                    <a:pt x="258276" y="156036"/>
                  </a:lnTo>
                  <a:lnTo>
                    <a:pt x="251064" y="160200"/>
                  </a:lnTo>
                  <a:lnTo>
                    <a:pt x="252142" y="160200"/>
                  </a:lnTo>
                  <a:lnTo>
                    <a:pt x="258834" y="156333"/>
                  </a:lnTo>
                  <a:lnTo>
                    <a:pt x="265489" y="160200"/>
                  </a:lnTo>
                  <a:lnTo>
                    <a:pt x="266604" y="160200"/>
                  </a:lnTo>
                  <a:lnTo>
                    <a:pt x="259392" y="156036"/>
                  </a:lnTo>
                  <a:lnTo>
                    <a:pt x="274002" y="147596"/>
                  </a:lnTo>
                  <a:lnTo>
                    <a:pt x="285528" y="154251"/>
                  </a:lnTo>
                  <a:lnTo>
                    <a:pt x="285528" y="153619"/>
                  </a:lnTo>
                  <a:lnTo>
                    <a:pt x="274560" y="147262"/>
                  </a:lnTo>
                  <a:lnTo>
                    <a:pt x="285528" y="140942"/>
                  </a:lnTo>
                  <a:lnTo>
                    <a:pt x="285528" y="140310"/>
                  </a:lnTo>
                  <a:lnTo>
                    <a:pt x="274002" y="146964"/>
                  </a:lnTo>
                  <a:lnTo>
                    <a:pt x="259280" y="138451"/>
                  </a:lnTo>
                  <a:lnTo>
                    <a:pt x="273891" y="130011"/>
                  </a:lnTo>
                  <a:lnTo>
                    <a:pt x="285528" y="136703"/>
                  </a:lnTo>
                  <a:lnTo>
                    <a:pt x="285528" y="136071"/>
                  </a:lnTo>
                  <a:lnTo>
                    <a:pt x="274449" y="129677"/>
                  </a:lnTo>
                  <a:lnTo>
                    <a:pt x="285528" y="123319"/>
                  </a:lnTo>
                  <a:lnTo>
                    <a:pt x="285528" y="122650"/>
                  </a:lnTo>
                  <a:lnTo>
                    <a:pt x="273891" y="129379"/>
                  </a:lnTo>
                  <a:lnTo>
                    <a:pt x="259206" y="120866"/>
                  </a:lnTo>
                  <a:lnTo>
                    <a:pt x="273817" y="112426"/>
                  </a:lnTo>
                  <a:lnTo>
                    <a:pt x="285528" y="119193"/>
                  </a:lnTo>
                  <a:lnTo>
                    <a:pt x="285528" y="118560"/>
                  </a:lnTo>
                  <a:lnTo>
                    <a:pt x="274374" y="112129"/>
                  </a:lnTo>
                  <a:lnTo>
                    <a:pt x="285528" y="105660"/>
                  </a:lnTo>
                  <a:lnTo>
                    <a:pt x="285528" y="105028"/>
                  </a:lnTo>
                  <a:lnTo>
                    <a:pt x="273817" y="111794"/>
                  </a:lnTo>
                  <a:lnTo>
                    <a:pt x="259094" y="103318"/>
                  </a:lnTo>
                  <a:lnTo>
                    <a:pt x="273705" y="94878"/>
                  </a:lnTo>
                  <a:lnTo>
                    <a:pt x="285528" y="101682"/>
                  </a:lnTo>
                  <a:lnTo>
                    <a:pt x="285528" y="101050"/>
                  </a:lnTo>
                  <a:lnTo>
                    <a:pt x="274263" y="94544"/>
                  </a:lnTo>
                  <a:lnTo>
                    <a:pt x="285528" y="88037"/>
                  </a:lnTo>
                  <a:lnTo>
                    <a:pt x="285528" y="87405"/>
                  </a:lnTo>
                  <a:lnTo>
                    <a:pt x="273705" y="94209"/>
                  </a:lnTo>
                  <a:lnTo>
                    <a:pt x="258983" y="85732"/>
                  </a:lnTo>
                  <a:lnTo>
                    <a:pt x="273631" y="77293"/>
                  </a:lnTo>
                  <a:lnTo>
                    <a:pt x="285528" y="84171"/>
                  </a:lnTo>
                  <a:lnTo>
                    <a:pt x="285528" y="83539"/>
                  </a:lnTo>
                  <a:lnTo>
                    <a:pt x="274188" y="76958"/>
                  </a:lnTo>
                  <a:lnTo>
                    <a:pt x="285528" y="70415"/>
                  </a:lnTo>
                  <a:lnTo>
                    <a:pt x="285528" y="69783"/>
                  </a:lnTo>
                  <a:lnTo>
                    <a:pt x="273631" y="76661"/>
                  </a:lnTo>
                  <a:lnTo>
                    <a:pt x="258908" y="68147"/>
                  </a:lnTo>
                  <a:lnTo>
                    <a:pt x="273519" y="59708"/>
                  </a:lnTo>
                  <a:lnTo>
                    <a:pt x="285528" y="66623"/>
                  </a:lnTo>
                  <a:lnTo>
                    <a:pt x="285528" y="65991"/>
                  </a:lnTo>
                  <a:lnTo>
                    <a:pt x="274077" y="59373"/>
                  </a:lnTo>
                  <a:lnTo>
                    <a:pt x="285528" y="52793"/>
                  </a:lnTo>
                  <a:lnTo>
                    <a:pt x="285528" y="52161"/>
                  </a:lnTo>
                  <a:lnTo>
                    <a:pt x="273519" y="59076"/>
                  </a:lnTo>
                  <a:lnTo>
                    <a:pt x="258797" y="50562"/>
                  </a:lnTo>
                  <a:lnTo>
                    <a:pt x="273445" y="42123"/>
                  </a:lnTo>
                  <a:lnTo>
                    <a:pt x="285528" y="49112"/>
                  </a:lnTo>
                  <a:lnTo>
                    <a:pt x="285528" y="48480"/>
                  </a:lnTo>
                  <a:lnTo>
                    <a:pt x="273965" y="41825"/>
                  </a:lnTo>
                  <a:lnTo>
                    <a:pt x="285528" y="35133"/>
                  </a:lnTo>
                  <a:lnTo>
                    <a:pt x="285528" y="34501"/>
                  </a:lnTo>
                  <a:lnTo>
                    <a:pt x="273445" y="41491"/>
                  </a:lnTo>
                  <a:lnTo>
                    <a:pt x="258722" y="33014"/>
                  </a:lnTo>
                  <a:lnTo>
                    <a:pt x="273333" y="24575"/>
                  </a:lnTo>
                  <a:lnTo>
                    <a:pt x="285528" y="31602"/>
                  </a:lnTo>
                  <a:lnTo>
                    <a:pt x="285528" y="30969"/>
                  </a:lnTo>
                  <a:lnTo>
                    <a:pt x="273891" y="24240"/>
                  </a:lnTo>
                  <a:lnTo>
                    <a:pt x="285528" y="17511"/>
                  </a:lnTo>
                  <a:lnTo>
                    <a:pt x="285528" y="16879"/>
                  </a:lnTo>
                  <a:lnTo>
                    <a:pt x="273333" y="23906"/>
                  </a:lnTo>
                  <a:lnTo>
                    <a:pt x="258611" y="15429"/>
                  </a:lnTo>
                  <a:lnTo>
                    <a:pt x="273259" y="6990"/>
                  </a:lnTo>
                  <a:lnTo>
                    <a:pt x="285528" y="14091"/>
                  </a:lnTo>
                  <a:lnTo>
                    <a:pt x="285528" y="13459"/>
                  </a:lnTo>
                  <a:lnTo>
                    <a:pt x="273779" y="6655"/>
                  </a:lnTo>
                  <a:lnTo>
                    <a:pt x="285342" y="0"/>
                  </a:lnTo>
                  <a:lnTo>
                    <a:pt x="284226" y="0"/>
                  </a:lnTo>
                  <a:lnTo>
                    <a:pt x="273259" y="6358"/>
                  </a:lnTo>
                  <a:lnTo>
                    <a:pt x="262254" y="0"/>
                  </a:lnTo>
                  <a:lnTo>
                    <a:pt x="261139" y="0"/>
                  </a:lnTo>
                  <a:lnTo>
                    <a:pt x="272701" y="6655"/>
                  </a:lnTo>
                  <a:lnTo>
                    <a:pt x="258053" y="15095"/>
                  </a:lnTo>
                  <a:lnTo>
                    <a:pt x="243368" y="6618"/>
                  </a:lnTo>
                  <a:lnTo>
                    <a:pt x="254781" y="0"/>
                  </a:lnTo>
                  <a:lnTo>
                    <a:pt x="253703" y="0"/>
                  </a:lnTo>
                  <a:lnTo>
                    <a:pt x="242810" y="6283"/>
                  </a:lnTo>
                  <a:lnTo>
                    <a:pt x="231917" y="0"/>
                  </a:lnTo>
                  <a:lnTo>
                    <a:pt x="230802" y="0"/>
                  </a:lnTo>
                  <a:lnTo>
                    <a:pt x="242252" y="6618"/>
                  </a:lnTo>
                  <a:lnTo>
                    <a:pt x="227642" y="15057"/>
                  </a:lnTo>
                  <a:lnTo>
                    <a:pt x="212919" y="6544"/>
                  </a:lnTo>
                  <a:lnTo>
                    <a:pt x="224258" y="0"/>
                  </a:lnTo>
                  <a:lnTo>
                    <a:pt x="223143" y="0"/>
                  </a:lnTo>
                  <a:lnTo>
                    <a:pt x="212361" y="6246"/>
                  </a:lnTo>
                  <a:lnTo>
                    <a:pt x="201543" y="0"/>
                  </a:lnTo>
                  <a:lnTo>
                    <a:pt x="200464" y="0"/>
                  </a:lnTo>
                  <a:lnTo>
                    <a:pt x="211804" y="6544"/>
                  </a:lnTo>
                  <a:lnTo>
                    <a:pt x="197193" y="14983"/>
                  </a:lnTo>
                  <a:lnTo>
                    <a:pt x="182470" y="6506"/>
                  </a:lnTo>
                  <a:lnTo>
                    <a:pt x="193735" y="0"/>
                  </a:lnTo>
                  <a:lnTo>
                    <a:pt x="192620" y="0"/>
                  </a:lnTo>
                  <a:lnTo>
                    <a:pt x="181913" y="6172"/>
                  </a:lnTo>
                  <a:lnTo>
                    <a:pt x="171205" y="0"/>
                  </a:lnTo>
                  <a:lnTo>
                    <a:pt x="170127" y="0"/>
                  </a:lnTo>
                  <a:lnTo>
                    <a:pt x="181355" y="6506"/>
                  </a:lnTo>
                  <a:lnTo>
                    <a:pt x="166744" y="14946"/>
                  </a:lnTo>
                  <a:lnTo>
                    <a:pt x="152022" y="6432"/>
                  </a:lnTo>
                  <a:lnTo>
                    <a:pt x="163175" y="0"/>
                  </a:lnTo>
                  <a:lnTo>
                    <a:pt x="162097" y="0"/>
                  </a:lnTo>
                  <a:lnTo>
                    <a:pt x="151464" y="6135"/>
                  </a:lnTo>
                  <a:lnTo>
                    <a:pt x="140868" y="0"/>
                  </a:lnTo>
                  <a:lnTo>
                    <a:pt x="139753" y="0"/>
                  </a:lnTo>
                  <a:lnTo>
                    <a:pt x="150906" y="6432"/>
                  </a:lnTo>
                  <a:lnTo>
                    <a:pt x="136295" y="14871"/>
                  </a:lnTo>
                  <a:lnTo>
                    <a:pt x="121573" y="6395"/>
                  </a:lnTo>
                  <a:lnTo>
                    <a:pt x="132652" y="0"/>
                  </a:lnTo>
                  <a:lnTo>
                    <a:pt x="131536" y="0"/>
                  </a:lnTo>
                  <a:lnTo>
                    <a:pt x="121052" y="6060"/>
                  </a:lnTo>
                  <a:lnTo>
                    <a:pt x="110531" y="0"/>
                  </a:lnTo>
                  <a:lnTo>
                    <a:pt x="109416" y="0"/>
                  </a:lnTo>
                  <a:lnTo>
                    <a:pt x="120495" y="6395"/>
                  </a:lnTo>
                  <a:lnTo>
                    <a:pt x="105846" y="14834"/>
                  </a:lnTo>
                  <a:lnTo>
                    <a:pt x="91161" y="6321"/>
                  </a:lnTo>
                  <a:lnTo>
                    <a:pt x="102129" y="0"/>
                  </a:lnTo>
                  <a:lnTo>
                    <a:pt x="101013" y="0"/>
                  </a:lnTo>
                  <a:lnTo>
                    <a:pt x="90603" y="6023"/>
                  </a:lnTo>
                  <a:lnTo>
                    <a:pt x="80156" y="0"/>
                  </a:lnTo>
                  <a:lnTo>
                    <a:pt x="79078" y="0"/>
                  </a:lnTo>
                  <a:lnTo>
                    <a:pt x="90046" y="6321"/>
                  </a:lnTo>
                  <a:lnTo>
                    <a:pt x="75435" y="14760"/>
                  </a:lnTo>
                  <a:lnTo>
                    <a:pt x="60712" y="6283"/>
                  </a:lnTo>
                  <a:lnTo>
                    <a:pt x="71568" y="0"/>
                  </a:lnTo>
                  <a:lnTo>
                    <a:pt x="70490" y="0"/>
                  </a:lnTo>
                  <a:lnTo>
                    <a:pt x="60155" y="5949"/>
                  </a:lnTo>
                  <a:lnTo>
                    <a:pt x="49819" y="0"/>
                  </a:lnTo>
                  <a:lnTo>
                    <a:pt x="48741" y="0"/>
                  </a:lnTo>
                  <a:lnTo>
                    <a:pt x="59597" y="6283"/>
                  </a:lnTo>
                  <a:lnTo>
                    <a:pt x="44986" y="14723"/>
                  </a:lnTo>
                  <a:lnTo>
                    <a:pt x="30264" y="6209"/>
                  </a:lnTo>
                  <a:lnTo>
                    <a:pt x="41045" y="0"/>
                  </a:lnTo>
                  <a:lnTo>
                    <a:pt x="39930" y="0"/>
                  </a:lnTo>
                  <a:lnTo>
                    <a:pt x="29706" y="5912"/>
                  </a:lnTo>
                  <a:lnTo>
                    <a:pt x="1948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451" name="Google Shape;4451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85651" y="914775"/>
            <a:ext cx="440784" cy="41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2" name="Google Shape;4452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92813" y="745300"/>
            <a:ext cx="440784" cy="41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3" name="Google Shape;4453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44876" y="1271200"/>
            <a:ext cx="440784" cy="41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4" name="Google Shape;4454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84627" y="190258"/>
            <a:ext cx="748000" cy="698479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5" name="Google Shape;4455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18876" y="333700"/>
            <a:ext cx="440784" cy="41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6" name="Google Shape;445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65677" y="2596213"/>
            <a:ext cx="5363999" cy="35777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57" name="Google Shape;4457;p27"/>
          <p:cNvGrpSpPr/>
          <p:nvPr/>
        </p:nvGrpSpPr>
        <p:grpSpPr>
          <a:xfrm>
            <a:off x="235235" y="3831663"/>
            <a:ext cx="1452131" cy="1106875"/>
            <a:chOff x="3205000" y="3811625"/>
            <a:chExt cx="1452131" cy="1106875"/>
          </a:xfrm>
        </p:grpSpPr>
        <p:sp>
          <p:nvSpPr>
            <p:cNvPr id="4458" name="Google Shape;4458;p27"/>
            <p:cNvSpPr/>
            <p:nvPr/>
          </p:nvSpPr>
          <p:spPr>
            <a:xfrm>
              <a:off x="3205000" y="4591412"/>
              <a:ext cx="1007481" cy="256747"/>
            </a:xfrm>
            <a:custGeom>
              <a:rect b="b" l="l" r="r" t="t"/>
              <a:pathLst>
                <a:path extrusionOk="0" h="11123" w="19771">
                  <a:moveTo>
                    <a:pt x="9896" y="1"/>
                  </a:moveTo>
                  <a:lnTo>
                    <a:pt x="9385" y="21"/>
                  </a:lnTo>
                  <a:lnTo>
                    <a:pt x="8873" y="42"/>
                  </a:lnTo>
                  <a:lnTo>
                    <a:pt x="8383" y="62"/>
                  </a:lnTo>
                  <a:lnTo>
                    <a:pt x="7892" y="124"/>
                  </a:lnTo>
                  <a:lnTo>
                    <a:pt x="7422" y="185"/>
                  </a:lnTo>
                  <a:lnTo>
                    <a:pt x="6952" y="267"/>
                  </a:lnTo>
                  <a:lnTo>
                    <a:pt x="6482" y="348"/>
                  </a:lnTo>
                  <a:lnTo>
                    <a:pt x="6032" y="451"/>
                  </a:lnTo>
                  <a:lnTo>
                    <a:pt x="5602" y="553"/>
                  </a:lnTo>
                  <a:lnTo>
                    <a:pt x="5173" y="676"/>
                  </a:lnTo>
                  <a:lnTo>
                    <a:pt x="4764" y="819"/>
                  </a:lnTo>
                  <a:lnTo>
                    <a:pt x="4355" y="962"/>
                  </a:lnTo>
                  <a:lnTo>
                    <a:pt x="3967" y="1105"/>
                  </a:lnTo>
                  <a:lnTo>
                    <a:pt x="3599" y="1268"/>
                  </a:lnTo>
                  <a:lnTo>
                    <a:pt x="3251" y="1452"/>
                  </a:lnTo>
                  <a:lnTo>
                    <a:pt x="2904" y="1636"/>
                  </a:lnTo>
                  <a:lnTo>
                    <a:pt x="2577" y="1820"/>
                  </a:lnTo>
                  <a:lnTo>
                    <a:pt x="2270" y="2025"/>
                  </a:lnTo>
                  <a:lnTo>
                    <a:pt x="1963" y="2250"/>
                  </a:lnTo>
                  <a:lnTo>
                    <a:pt x="1698" y="2454"/>
                  </a:lnTo>
                  <a:lnTo>
                    <a:pt x="1432" y="2679"/>
                  </a:lnTo>
                  <a:lnTo>
                    <a:pt x="1207" y="2924"/>
                  </a:lnTo>
                  <a:lnTo>
                    <a:pt x="982" y="3149"/>
                  </a:lnTo>
                  <a:lnTo>
                    <a:pt x="778" y="3395"/>
                  </a:lnTo>
                  <a:lnTo>
                    <a:pt x="614" y="3660"/>
                  </a:lnTo>
                  <a:lnTo>
                    <a:pt x="451" y="3906"/>
                  </a:lnTo>
                  <a:lnTo>
                    <a:pt x="328" y="4171"/>
                  </a:lnTo>
                  <a:lnTo>
                    <a:pt x="205" y="4458"/>
                  </a:lnTo>
                  <a:lnTo>
                    <a:pt x="123" y="4723"/>
                  </a:lnTo>
                  <a:lnTo>
                    <a:pt x="62" y="5010"/>
                  </a:lnTo>
                  <a:lnTo>
                    <a:pt x="21" y="5275"/>
                  </a:lnTo>
                  <a:lnTo>
                    <a:pt x="1" y="5562"/>
                  </a:lnTo>
                  <a:lnTo>
                    <a:pt x="21" y="5848"/>
                  </a:lnTo>
                  <a:lnTo>
                    <a:pt x="62" y="6134"/>
                  </a:lnTo>
                  <a:lnTo>
                    <a:pt x="123" y="6420"/>
                  </a:lnTo>
                  <a:lnTo>
                    <a:pt x="205" y="6686"/>
                  </a:lnTo>
                  <a:lnTo>
                    <a:pt x="328" y="6952"/>
                  </a:lnTo>
                  <a:lnTo>
                    <a:pt x="451" y="7218"/>
                  </a:lnTo>
                  <a:lnTo>
                    <a:pt x="614" y="7483"/>
                  </a:lnTo>
                  <a:lnTo>
                    <a:pt x="778" y="7729"/>
                  </a:lnTo>
                  <a:lnTo>
                    <a:pt x="982" y="7974"/>
                  </a:lnTo>
                  <a:lnTo>
                    <a:pt x="1207" y="8219"/>
                  </a:lnTo>
                  <a:lnTo>
                    <a:pt x="1432" y="8444"/>
                  </a:lnTo>
                  <a:lnTo>
                    <a:pt x="1698" y="8669"/>
                  </a:lnTo>
                  <a:lnTo>
                    <a:pt x="1963" y="8894"/>
                  </a:lnTo>
                  <a:lnTo>
                    <a:pt x="2270" y="9098"/>
                  </a:lnTo>
                  <a:lnTo>
                    <a:pt x="2577" y="9303"/>
                  </a:lnTo>
                  <a:lnTo>
                    <a:pt x="2904" y="9507"/>
                  </a:lnTo>
                  <a:lnTo>
                    <a:pt x="3251" y="9691"/>
                  </a:lnTo>
                  <a:lnTo>
                    <a:pt x="3599" y="9855"/>
                  </a:lnTo>
                  <a:lnTo>
                    <a:pt x="3967" y="10018"/>
                  </a:lnTo>
                  <a:lnTo>
                    <a:pt x="4355" y="10182"/>
                  </a:lnTo>
                  <a:lnTo>
                    <a:pt x="4764" y="10325"/>
                  </a:lnTo>
                  <a:lnTo>
                    <a:pt x="5173" y="10448"/>
                  </a:lnTo>
                  <a:lnTo>
                    <a:pt x="5602" y="10570"/>
                  </a:lnTo>
                  <a:lnTo>
                    <a:pt x="6032" y="10693"/>
                  </a:lnTo>
                  <a:lnTo>
                    <a:pt x="6482" y="10795"/>
                  </a:lnTo>
                  <a:lnTo>
                    <a:pt x="6952" y="10877"/>
                  </a:lnTo>
                  <a:lnTo>
                    <a:pt x="7422" y="10959"/>
                  </a:lnTo>
                  <a:lnTo>
                    <a:pt x="7892" y="11020"/>
                  </a:lnTo>
                  <a:lnTo>
                    <a:pt x="8383" y="11061"/>
                  </a:lnTo>
                  <a:lnTo>
                    <a:pt x="8873" y="11102"/>
                  </a:lnTo>
                  <a:lnTo>
                    <a:pt x="9385" y="11122"/>
                  </a:lnTo>
                  <a:lnTo>
                    <a:pt x="10386" y="11122"/>
                  </a:lnTo>
                  <a:lnTo>
                    <a:pt x="10897" y="11102"/>
                  </a:lnTo>
                  <a:lnTo>
                    <a:pt x="11388" y="11061"/>
                  </a:lnTo>
                  <a:lnTo>
                    <a:pt x="11879" y="11020"/>
                  </a:lnTo>
                  <a:lnTo>
                    <a:pt x="12349" y="10959"/>
                  </a:lnTo>
                  <a:lnTo>
                    <a:pt x="12819" y="10877"/>
                  </a:lnTo>
                  <a:lnTo>
                    <a:pt x="13289" y="10795"/>
                  </a:lnTo>
                  <a:lnTo>
                    <a:pt x="13739" y="10693"/>
                  </a:lnTo>
                  <a:lnTo>
                    <a:pt x="14168" y="10570"/>
                  </a:lnTo>
                  <a:lnTo>
                    <a:pt x="14598" y="10448"/>
                  </a:lnTo>
                  <a:lnTo>
                    <a:pt x="15007" y="10325"/>
                  </a:lnTo>
                  <a:lnTo>
                    <a:pt x="15416" y="10182"/>
                  </a:lnTo>
                  <a:lnTo>
                    <a:pt x="15804" y="10018"/>
                  </a:lnTo>
                  <a:lnTo>
                    <a:pt x="16172" y="9855"/>
                  </a:lnTo>
                  <a:lnTo>
                    <a:pt x="16519" y="9691"/>
                  </a:lnTo>
                  <a:lnTo>
                    <a:pt x="16867" y="9507"/>
                  </a:lnTo>
                  <a:lnTo>
                    <a:pt x="17194" y="9303"/>
                  </a:lnTo>
                  <a:lnTo>
                    <a:pt x="17501" y="9098"/>
                  </a:lnTo>
                  <a:lnTo>
                    <a:pt x="17807" y="8894"/>
                  </a:lnTo>
                  <a:lnTo>
                    <a:pt x="18073" y="8669"/>
                  </a:lnTo>
                  <a:lnTo>
                    <a:pt x="18339" y="8444"/>
                  </a:lnTo>
                  <a:lnTo>
                    <a:pt x="18564" y="8219"/>
                  </a:lnTo>
                  <a:lnTo>
                    <a:pt x="18789" y="7974"/>
                  </a:lnTo>
                  <a:lnTo>
                    <a:pt x="18993" y="7729"/>
                  </a:lnTo>
                  <a:lnTo>
                    <a:pt x="19157" y="7483"/>
                  </a:lnTo>
                  <a:lnTo>
                    <a:pt x="19320" y="7218"/>
                  </a:lnTo>
                  <a:lnTo>
                    <a:pt x="19463" y="6952"/>
                  </a:lnTo>
                  <a:lnTo>
                    <a:pt x="19566" y="6686"/>
                  </a:lnTo>
                  <a:lnTo>
                    <a:pt x="19647" y="6420"/>
                  </a:lnTo>
                  <a:lnTo>
                    <a:pt x="19709" y="6134"/>
                  </a:lnTo>
                  <a:lnTo>
                    <a:pt x="19750" y="5848"/>
                  </a:lnTo>
                  <a:lnTo>
                    <a:pt x="19770" y="5562"/>
                  </a:lnTo>
                  <a:lnTo>
                    <a:pt x="19750" y="5275"/>
                  </a:lnTo>
                  <a:lnTo>
                    <a:pt x="19709" y="5010"/>
                  </a:lnTo>
                  <a:lnTo>
                    <a:pt x="19647" y="4723"/>
                  </a:lnTo>
                  <a:lnTo>
                    <a:pt x="19566" y="4458"/>
                  </a:lnTo>
                  <a:lnTo>
                    <a:pt x="19463" y="4171"/>
                  </a:lnTo>
                  <a:lnTo>
                    <a:pt x="19320" y="3906"/>
                  </a:lnTo>
                  <a:lnTo>
                    <a:pt x="19157" y="3660"/>
                  </a:lnTo>
                  <a:lnTo>
                    <a:pt x="18993" y="3395"/>
                  </a:lnTo>
                  <a:lnTo>
                    <a:pt x="18789" y="3149"/>
                  </a:lnTo>
                  <a:lnTo>
                    <a:pt x="18564" y="2924"/>
                  </a:lnTo>
                  <a:lnTo>
                    <a:pt x="18339" y="2679"/>
                  </a:lnTo>
                  <a:lnTo>
                    <a:pt x="18073" y="2454"/>
                  </a:lnTo>
                  <a:lnTo>
                    <a:pt x="17807" y="2250"/>
                  </a:lnTo>
                  <a:lnTo>
                    <a:pt x="17501" y="2025"/>
                  </a:lnTo>
                  <a:lnTo>
                    <a:pt x="17194" y="1820"/>
                  </a:lnTo>
                  <a:lnTo>
                    <a:pt x="16867" y="1636"/>
                  </a:lnTo>
                  <a:lnTo>
                    <a:pt x="16519" y="1452"/>
                  </a:lnTo>
                  <a:lnTo>
                    <a:pt x="16172" y="1268"/>
                  </a:lnTo>
                  <a:lnTo>
                    <a:pt x="15804" y="1105"/>
                  </a:lnTo>
                  <a:lnTo>
                    <a:pt x="15416" y="962"/>
                  </a:lnTo>
                  <a:lnTo>
                    <a:pt x="15007" y="819"/>
                  </a:lnTo>
                  <a:lnTo>
                    <a:pt x="14598" y="676"/>
                  </a:lnTo>
                  <a:lnTo>
                    <a:pt x="14168" y="553"/>
                  </a:lnTo>
                  <a:lnTo>
                    <a:pt x="13739" y="451"/>
                  </a:lnTo>
                  <a:lnTo>
                    <a:pt x="13289" y="348"/>
                  </a:lnTo>
                  <a:lnTo>
                    <a:pt x="12819" y="267"/>
                  </a:lnTo>
                  <a:lnTo>
                    <a:pt x="12349" y="185"/>
                  </a:lnTo>
                  <a:lnTo>
                    <a:pt x="11879" y="124"/>
                  </a:lnTo>
                  <a:lnTo>
                    <a:pt x="11388" y="62"/>
                  </a:lnTo>
                  <a:lnTo>
                    <a:pt x="10897" y="42"/>
                  </a:lnTo>
                  <a:lnTo>
                    <a:pt x="10386" y="21"/>
                  </a:lnTo>
                  <a:lnTo>
                    <a:pt x="9896" y="1"/>
                  </a:lnTo>
                  <a:close/>
                </a:path>
              </a:pathLst>
            </a:custGeom>
            <a:solidFill>
              <a:srgbClr val="313131">
                <a:alpha val="1368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4459" name="Google Shape;4459;p2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361806" y="3811625"/>
              <a:ext cx="1295325" cy="11068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4460" name="Shape 4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61" name="Google Shape;4461;p28"/>
          <p:cNvGrpSpPr/>
          <p:nvPr/>
        </p:nvGrpSpPr>
        <p:grpSpPr>
          <a:xfrm>
            <a:off x="1" y="4"/>
            <a:ext cx="9144034" cy="5130405"/>
            <a:chOff x="241825" y="855000"/>
            <a:chExt cx="7138200" cy="4005000"/>
          </a:xfrm>
        </p:grpSpPr>
        <p:sp>
          <p:nvSpPr>
            <p:cNvPr id="4462" name="Google Shape;4462;p28"/>
            <p:cNvSpPr/>
            <p:nvPr/>
          </p:nvSpPr>
          <p:spPr>
            <a:xfrm>
              <a:off x="7093725" y="2174800"/>
              <a:ext cx="286300" cy="330000"/>
            </a:xfrm>
            <a:custGeom>
              <a:rect b="b" l="l" r="r" t="t"/>
              <a:pathLst>
                <a:path extrusionOk="0" fill="none" h="13200" w="11452">
                  <a:moveTo>
                    <a:pt x="11452" y="13199"/>
                  </a:moveTo>
                  <a:lnTo>
                    <a:pt x="11452" y="1"/>
                  </a:lnTo>
                  <a:lnTo>
                    <a:pt x="1" y="6581"/>
                  </a:lnTo>
                  <a:lnTo>
                    <a:pt x="11452" y="1319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3" name="Google Shape;4463;p28"/>
            <p:cNvSpPr/>
            <p:nvPr/>
          </p:nvSpPr>
          <p:spPr>
            <a:xfrm>
              <a:off x="6714525" y="2347675"/>
              <a:ext cx="665500" cy="423875"/>
            </a:xfrm>
            <a:custGeom>
              <a:rect b="b" l="l" r="r" t="t"/>
              <a:pathLst>
                <a:path extrusionOk="0" fill="none" h="16955" w="26620">
                  <a:moveTo>
                    <a:pt x="0" y="8440"/>
                  </a:moveTo>
                  <a:lnTo>
                    <a:pt x="14723" y="16954"/>
                  </a:lnTo>
                  <a:lnTo>
                    <a:pt x="26620" y="10076"/>
                  </a:lnTo>
                  <a:lnTo>
                    <a:pt x="26620" y="6916"/>
                  </a:lnTo>
                  <a:lnTo>
                    <a:pt x="14611" y="1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4" name="Google Shape;4464;p28"/>
            <p:cNvSpPr/>
            <p:nvPr/>
          </p:nvSpPr>
          <p:spPr>
            <a:xfrm>
              <a:off x="6711725" y="1908050"/>
              <a:ext cx="668300" cy="423850"/>
            </a:xfrm>
            <a:custGeom>
              <a:rect b="b" l="l" r="r" t="t"/>
              <a:pathLst>
                <a:path extrusionOk="0" fill="none" h="16954" w="26732">
                  <a:moveTo>
                    <a:pt x="1" y="8440"/>
                  </a:moveTo>
                  <a:lnTo>
                    <a:pt x="14723" y="16954"/>
                  </a:lnTo>
                  <a:lnTo>
                    <a:pt x="26732" y="10039"/>
                  </a:lnTo>
                  <a:lnTo>
                    <a:pt x="26732" y="6990"/>
                  </a:lnTo>
                  <a:lnTo>
                    <a:pt x="14649" y="1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5" name="Google Shape;4465;p28"/>
            <p:cNvSpPr/>
            <p:nvPr/>
          </p:nvSpPr>
          <p:spPr>
            <a:xfrm>
              <a:off x="6707075" y="1029725"/>
              <a:ext cx="672950" cy="422925"/>
            </a:xfrm>
            <a:custGeom>
              <a:rect b="b" l="l" r="r" t="t"/>
              <a:pathLst>
                <a:path extrusionOk="0" fill="none" h="16917" w="26918">
                  <a:moveTo>
                    <a:pt x="1" y="8440"/>
                  </a:moveTo>
                  <a:lnTo>
                    <a:pt x="14723" y="16917"/>
                  </a:lnTo>
                  <a:lnTo>
                    <a:pt x="26918" y="9890"/>
                  </a:lnTo>
                  <a:lnTo>
                    <a:pt x="26918" y="7102"/>
                  </a:lnTo>
                  <a:lnTo>
                    <a:pt x="14649" y="1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6" name="Google Shape;4466;p28"/>
            <p:cNvSpPr/>
            <p:nvPr/>
          </p:nvSpPr>
          <p:spPr>
            <a:xfrm>
              <a:off x="7089075" y="1292775"/>
              <a:ext cx="290950" cy="336475"/>
            </a:xfrm>
            <a:custGeom>
              <a:rect b="b" l="l" r="r" t="t"/>
              <a:pathLst>
                <a:path extrusionOk="0" fill="none" h="13459" w="11638">
                  <a:moveTo>
                    <a:pt x="11638" y="13458"/>
                  </a:moveTo>
                  <a:lnTo>
                    <a:pt x="11638" y="0"/>
                  </a:lnTo>
                  <a:lnTo>
                    <a:pt x="1" y="6729"/>
                  </a:lnTo>
                  <a:lnTo>
                    <a:pt x="11638" y="1345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7" name="Google Shape;4467;p28"/>
            <p:cNvSpPr/>
            <p:nvPr/>
          </p:nvSpPr>
          <p:spPr>
            <a:xfrm>
              <a:off x="6709875" y="1469350"/>
              <a:ext cx="670150" cy="422925"/>
            </a:xfrm>
            <a:custGeom>
              <a:rect b="b" l="l" r="r" t="t"/>
              <a:pathLst>
                <a:path extrusionOk="0" fill="none" h="16917" w="26806">
                  <a:moveTo>
                    <a:pt x="0" y="8440"/>
                  </a:moveTo>
                  <a:lnTo>
                    <a:pt x="14723" y="16917"/>
                  </a:lnTo>
                  <a:lnTo>
                    <a:pt x="26806" y="9927"/>
                  </a:lnTo>
                  <a:lnTo>
                    <a:pt x="26806" y="7028"/>
                  </a:lnTo>
                  <a:lnTo>
                    <a:pt x="14611" y="1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8" name="Google Shape;4468;p28"/>
            <p:cNvSpPr/>
            <p:nvPr/>
          </p:nvSpPr>
          <p:spPr>
            <a:xfrm>
              <a:off x="7096525" y="2615375"/>
              <a:ext cx="283500" cy="328100"/>
            </a:xfrm>
            <a:custGeom>
              <a:rect b="b" l="l" r="r" t="t"/>
              <a:pathLst>
                <a:path extrusionOk="0" fill="none" h="13124" w="11340">
                  <a:moveTo>
                    <a:pt x="11340" y="13124"/>
                  </a:moveTo>
                  <a:lnTo>
                    <a:pt x="11340" y="0"/>
                  </a:lnTo>
                  <a:lnTo>
                    <a:pt x="0" y="6543"/>
                  </a:lnTo>
                  <a:lnTo>
                    <a:pt x="11340" y="1312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9" name="Google Shape;4469;p28"/>
            <p:cNvSpPr/>
            <p:nvPr/>
          </p:nvSpPr>
          <p:spPr>
            <a:xfrm>
              <a:off x="7090950" y="1733325"/>
              <a:ext cx="289075" cy="333700"/>
            </a:xfrm>
            <a:custGeom>
              <a:rect b="b" l="l" r="r" t="t"/>
              <a:pathLst>
                <a:path extrusionOk="0" fill="none" h="13348" w="11563">
                  <a:moveTo>
                    <a:pt x="11563" y="13347"/>
                  </a:moveTo>
                  <a:lnTo>
                    <a:pt x="11563" y="0"/>
                  </a:lnTo>
                  <a:lnTo>
                    <a:pt x="0" y="6692"/>
                  </a:lnTo>
                  <a:lnTo>
                    <a:pt x="11563" y="1334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0" name="Google Shape;4470;p28"/>
            <p:cNvSpPr/>
            <p:nvPr/>
          </p:nvSpPr>
          <p:spPr>
            <a:xfrm>
              <a:off x="6721950" y="3665650"/>
              <a:ext cx="658075" cy="423850"/>
            </a:xfrm>
            <a:custGeom>
              <a:rect b="b" l="l" r="r" t="t"/>
              <a:pathLst>
                <a:path extrusionOk="0" fill="none" h="16954" w="26323">
                  <a:moveTo>
                    <a:pt x="1" y="8440"/>
                  </a:moveTo>
                  <a:lnTo>
                    <a:pt x="14686" y="16953"/>
                  </a:lnTo>
                  <a:lnTo>
                    <a:pt x="26323" y="10224"/>
                  </a:lnTo>
                  <a:lnTo>
                    <a:pt x="26323" y="6767"/>
                  </a:lnTo>
                  <a:lnTo>
                    <a:pt x="14612" y="0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1" name="Google Shape;4471;p28"/>
            <p:cNvSpPr/>
            <p:nvPr/>
          </p:nvSpPr>
          <p:spPr>
            <a:xfrm>
              <a:off x="6723825" y="4105275"/>
              <a:ext cx="656200" cy="423850"/>
            </a:xfrm>
            <a:custGeom>
              <a:rect b="b" l="l" r="r" t="t"/>
              <a:pathLst>
                <a:path extrusionOk="0" fill="none" h="16954" w="26248">
                  <a:moveTo>
                    <a:pt x="0" y="8440"/>
                  </a:moveTo>
                  <a:lnTo>
                    <a:pt x="14722" y="16953"/>
                  </a:lnTo>
                  <a:lnTo>
                    <a:pt x="26248" y="10299"/>
                  </a:lnTo>
                  <a:lnTo>
                    <a:pt x="26248" y="6692"/>
                  </a:lnTo>
                  <a:lnTo>
                    <a:pt x="14611" y="0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2" name="Google Shape;4472;p28"/>
            <p:cNvSpPr/>
            <p:nvPr/>
          </p:nvSpPr>
          <p:spPr>
            <a:xfrm>
              <a:off x="7105825" y="4378525"/>
              <a:ext cx="274200" cy="316975"/>
            </a:xfrm>
            <a:custGeom>
              <a:rect b="b" l="l" r="r" t="t"/>
              <a:pathLst>
                <a:path extrusionOk="0" fill="none" h="12679" w="10968">
                  <a:moveTo>
                    <a:pt x="10968" y="12678"/>
                  </a:moveTo>
                  <a:lnTo>
                    <a:pt x="10968" y="1"/>
                  </a:lnTo>
                  <a:lnTo>
                    <a:pt x="0" y="6321"/>
                  </a:lnTo>
                  <a:lnTo>
                    <a:pt x="10968" y="1267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3" name="Google Shape;4473;p28"/>
            <p:cNvSpPr/>
            <p:nvPr/>
          </p:nvSpPr>
          <p:spPr>
            <a:xfrm>
              <a:off x="6719175" y="3226950"/>
              <a:ext cx="660850" cy="422925"/>
            </a:xfrm>
            <a:custGeom>
              <a:rect b="b" l="l" r="r" t="t"/>
              <a:pathLst>
                <a:path extrusionOk="0" fill="none" h="16917" w="26434">
                  <a:moveTo>
                    <a:pt x="0" y="8440"/>
                  </a:moveTo>
                  <a:lnTo>
                    <a:pt x="14723" y="16916"/>
                  </a:lnTo>
                  <a:lnTo>
                    <a:pt x="26434" y="10150"/>
                  </a:lnTo>
                  <a:lnTo>
                    <a:pt x="26434" y="6804"/>
                  </a:lnTo>
                  <a:lnTo>
                    <a:pt x="14611" y="0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4" name="Google Shape;4474;p28"/>
            <p:cNvSpPr/>
            <p:nvPr/>
          </p:nvSpPr>
          <p:spPr>
            <a:xfrm>
              <a:off x="7098375" y="3055925"/>
              <a:ext cx="281650" cy="325325"/>
            </a:xfrm>
            <a:custGeom>
              <a:rect b="b" l="l" r="r" t="t"/>
              <a:pathLst>
                <a:path extrusionOk="0" fill="none" h="13013" w="11266">
                  <a:moveTo>
                    <a:pt x="11266" y="13013"/>
                  </a:moveTo>
                  <a:lnTo>
                    <a:pt x="11266" y="0"/>
                  </a:lnTo>
                  <a:lnTo>
                    <a:pt x="1" y="6507"/>
                  </a:lnTo>
                  <a:lnTo>
                    <a:pt x="11266" y="1301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5" name="Google Shape;4475;p28"/>
            <p:cNvSpPr/>
            <p:nvPr/>
          </p:nvSpPr>
          <p:spPr>
            <a:xfrm>
              <a:off x="6716375" y="2787325"/>
              <a:ext cx="663650" cy="422900"/>
            </a:xfrm>
            <a:custGeom>
              <a:rect b="b" l="l" r="r" t="t"/>
              <a:pathLst>
                <a:path extrusionOk="0" fill="none" h="16916" w="26546">
                  <a:moveTo>
                    <a:pt x="1" y="8439"/>
                  </a:moveTo>
                  <a:lnTo>
                    <a:pt x="14723" y="16916"/>
                  </a:lnTo>
                  <a:lnTo>
                    <a:pt x="26546" y="10112"/>
                  </a:lnTo>
                  <a:lnTo>
                    <a:pt x="26546" y="6878"/>
                  </a:lnTo>
                  <a:lnTo>
                    <a:pt x="14649" y="0"/>
                  </a:lnTo>
                  <a:lnTo>
                    <a:pt x="1" y="843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6" name="Google Shape;4476;p28"/>
            <p:cNvSpPr/>
            <p:nvPr/>
          </p:nvSpPr>
          <p:spPr>
            <a:xfrm>
              <a:off x="7101175" y="3496475"/>
              <a:ext cx="278850" cy="322550"/>
            </a:xfrm>
            <a:custGeom>
              <a:rect b="b" l="l" r="r" t="t"/>
              <a:pathLst>
                <a:path extrusionOk="0" fill="none" h="12902" w="11154">
                  <a:moveTo>
                    <a:pt x="11154" y="12901"/>
                  </a:moveTo>
                  <a:lnTo>
                    <a:pt x="11154" y="1"/>
                  </a:lnTo>
                  <a:lnTo>
                    <a:pt x="0" y="6470"/>
                  </a:lnTo>
                  <a:lnTo>
                    <a:pt x="11154" y="1290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7" name="Google Shape;4477;p28"/>
            <p:cNvSpPr/>
            <p:nvPr/>
          </p:nvSpPr>
          <p:spPr>
            <a:xfrm>
              <a:off x="7103025" y="3937975"/>
              <a:ext cx="277000" cy="318825"/>
            </a:xfrm>
            <a:custGeom>
              <a:rect b="b" l="l" r="r" t="t"/>
              <a:pathLst>
                <a:path extrusionOk="0" fill="none" h="12753" w="11080">
                  <a:moveTo>
                    <a:pt x="11080" y="12752"/>
                  </a:moveTo>
                  <a:lnTo>
                    <a:pt x="11080" y="0"/>
                  </a:lnTo>
                  <a:lnTo>
                    <a:pt x="1" y="6358"/>
                  </a:lnTo>
                  <a:lnTo>
                    <a:pt x="11080" y="1275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8" name="Google Shape;4478;p28"/>
            <p:cNvSpPr/>
            <p:nvPr/>
          </p:nvSpPr>
          <p:spPr>
            <a:xfrm>
              <a:off x="4429000" y="1904350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1" y="8440"/>
                  </a:moveTo>
                  <a:lnTo>
                    <a:pt x="14723" y="16916"/>
                  </a:lnTo>
                  <a:lnTo>
                    <a:pt x="29334" y="8477"/>
                  </a:lnTo>
                  <a:lnTo>
                    <a:pt x="14611" y="0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9" name="Google Shape;4479;p28"/>
            <p:cNvSpPr/>
            <p:nvPr/>
          </p:nvSpPr>
          <p:spPr>
            <a:xfrm>
              <a:off x="5190225" y="1905275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0" y="8440"/>
                  </a:moveTo>
                  <a:lnTo>
                    <a:pt x="14723" y="16953"/>
                  </a:lnTo>
                  <a:lnTo>
                    <a:pt x="29334" y="8514"/>
                  </a:lnTo>
                  <a:lnTo>
                    <a:pt x="14611" y="0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0" name="Google Shape;4480;p28"/>
            <p:cNvSpPr/>
            <p:nvPr/>
          </p:nvSpPr>
          <p:spPr>
            <a:xfrm>
              <a:off x="4049775" y="2123700"/>
              <a:ext cx="733375" cy="422925"/>
            </a:xfrm>
            <a:custGeom>
              <a:rect b="b" l="l" r="r" t="t"/>
              <a:pathLst>
                <a:path extrusionOk="0" fill="none" h="16917" w="29335">
                  <a:moveTo>
                    <a:pt x="1" y="8439"/>
                  </a:moveTo>
                  <a:lnTo>
                    <a:pt x="14723" y="16916"/>
                  </a:lnTo>
                  <a:lnTo>
                    <a:pt x="29334" y="8477"/>
                  </a:lnTo>
                  <a:lnTo>
                    <a:pt x="14612" y="0"/>
                  </a:lnTo>
                  <a:lnTo>
                    <a:pt x="1" y="843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1" name="Google Shape;4481;p28"/>
            <p:cNvSpPr/>
            <p:nvPr/>
          </p:nvSpPr>
          <p:spPr>
            <a:xfrm>
              <a:off x="4811000" y="2124625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1" y="8440"/>
                  </a:moveTo>
                  <a:lnTo>
                    <a:pt x="14686" y="16953"/>
                  </a:lnTo>
                  <a:lnTo>
                    <a:pt x="29334" y="8514"/>
                  </a:lnTo>
                  <a:lnTo>
                    <a:pt x="14612" y="0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2" name="Google Shape;4482;p28"/>
            <p:cNvSpPr/>
            <p:nvPr/>
          </p:nvSpPr>
          <p:spPr>
            <a:xfrm>
              <a:off x="2146275" y="189970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0" y="8477"/>
                  </a:moveTo>
                  <a:lnTo>
                    <a:pt x="14686" y="16953"/>
                  </a:lnTo>
                  <a:lnTo>
                    <a:pt x="29334" y="8514"/>
                  </a:lnTo>
                  <a:lnTo>
                    <a:pt x="14611" y="0"/>
                  </a:lnTo>
                  <a:lnTo>
                    <a:pt x="0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3" name="Google Shape;4483;p28"/>
            <p:cNvSpPr/>
            <p:nvPr/>
          </p:nvSpPr>
          <p:spPr>
            <a:xfrm>
              <a:off x="2527350" y="2120900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0" y="8440"/>
                  </a:moveTo>
                  <a:lnTo>
                    <a:pt x="14723" y="16916"/>
                  </a:lnTo>
                  <a:lnTo>
                    <a:pt x="29334" y="8477"/>
                  </a:lnTo>
                  <a:lnTo>
                    <a:pt x="14649" y="1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4" name="Google Shape;4484;p28"/>
            <p:cNvSpPr/>
            <p:nvPr/>
          </p:nvSpPr>
          <p:spPr>
            <a:xfrm>
              <a:off x="2534775" y="3438850"/>
              <a:ext cx="733375" cy="422925"/>
            </a:xfrm>
            <a:custGeom>
              <a:rect b="b" l="l" r="r" t="t"/>
              <a:pathLst>
                <a:path extrusionOk="0" fill="none" h="16917" w="29335">
                  <a:moveTo>
                    <a:pt x="29334" y="8477"/>
                  </a:moveTo>
                  <a:lnTo>
                    <a:pt x="14612" y="1"/>
                  </a:lnTo>
                  <a:lnTo>
                    <a:pt x="1" y="8440"/>
                  </a:lnTo>
                  <a:lnTo>
                    <a:pt x="14723" y="16917"/>
                  </a:lnTo>
                  <a:lnTo>
                    <a:pt x="29334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5" name="Google Shape;4485;p28"/>
            <p:cNvSpPr/>
            <p:nvPr/>
          </p:nvSpPr>
          <p:spPr>
            <a:xfrm>
              <a:off x="5571300" y="2125550"/>
              <a:ext cx="734275" cy="423850"/>
            </a:xfrm>
            <a:custGeom>
              <a:rect b="b" l="l" r="r" t="t"/>
              <a:pathLst>
                <a:path extrusionOk="0" fill="none" h="16954" w="29371">
                  <a:moveTo>
                    <a:pt x="14648" y="0"/>
                  </a:moveTo>
                  <a:lnTo>
                    <a:pt x="0" y="8477"/>
                  </a:lnTo>
                  <a:lnTo>
                    <a:pt x="14723" y="16954"/>
                  </a:lnTo>
                  <a:lnTo>
                    <a:pt x="29371" y="8514"/>
                  </a:lnTo>
                  <a:lnTo>
                    <a:pt x="146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6" name="Google Shape;4486;p28"/>
            <p:cNvSpPr/>
            <p:nvPr/>
          </p:nvSpPr>
          <p:spPr>
            <a:xfrm>
              <a:off x="2906575" y="190155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0" y="8440"/>
                  </a:moveTo>
                  <a:lnTo>
                    <a:pt x="14722" y="16954"/>
                  </a:lnTo>
                  <a:lnTo>
                    <a:pt x="29333" y="8477"/>
                  </a:lnTo>
                  <a:lnTo>
                    <a:pt x="14648" y="1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7" name="Google Shape;4487;p28"/>
            <p:cNvSpPr/>
            <p:nvPr/>
          </p:nvSpPr>
          <p:spPr>
            <a:xfrm>
              <a:off x="3288575" y="2121825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0" y="8440"/>
                  </a:moveTo>
                  <a:lnTo>
                    <a:pt x="14723" y="16954"/>
                  </a:lnTo>
                  <a:lnTo>
                    <a:pt x="29334" y="8514"/>
                  </a:lnTo>
                  <a:lnTo>
                    <a:pt x="14611" y="1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8" name="Google Shape;4488;p28"/>
            <p:cNvSpPr/>
            <p:nvPr/>
          </p:nvSpPr>
          <p:spPr>
            <a:xfrm>
              <a:off x="3667775" y="1902475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1" y="8440"/>
                  </a:moveTo>
                  <a:lnTo>
                    <a:pt x="14723" y="16954"/>
                  </a:lnTo>
                  <a:lnTo>
                    <a:pt x="29334" y="8515"/>
                  </a:lnTo>
                  <a:lnTo>
                    <a:pt x="14612" y="1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9" name="Google Shape;4489;p28"/>
            <p:cNvSpPr/>
            <p:nvPr/>
          </p:nvSpPr>
          <p:spPr>
            <a:xfrm>
              <a:off x="5574075" y="2565175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14612" y="1"/>
                  </a:moveTo>
                  <a:lnTo>
                    <a:pt x="1" y="8440"/>
                  </a:lnTo>
                  <a:lnTo>
                    <a:pt x="14723" y="16954"/>
                  </a:lnTo>
                  <a:lnTo>
                    <a:pt x="29334" y="8514"/>
                  </a:lnTo>
                  <a:lnTo>
                    <a:pt x="1461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0" name="Google Shape;4490;p28"/>
            <p:cNvSpPr/>
            <p:nvPr/>
          </p:nvSpPr>
          <p:spPr>
            <a:xfrm>
              <a:off x="3675225" y="3221375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29334" y="8477"/>
                  </a:moveTo>
                  <a:lnTo>
                    <a:pt x="14611" y="0"/>
                  </a:lnTo>
                  <a:lnTo>
                    <a:pt x="0" y="8439"/>
                  </a:lnTo>
                  <a:lnTo>
                    <a:pt x="14723" y="16916"/>
                  </a:lnTo>
                  <a:lnTo>
                    <a:pt x="29334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1" name="Google Shape;4491;p28"/>
            <p:cNvSpPr/>
            <p:nvPr/>
          </p:nvSpPr>
          <p:spPr>
            <a:xfrm>
              <a:off x="3296000" y="3439775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29334" y="8515"/>
                  </a:moveTo>
                  <a:lnTo>
                    <a:pt x="14612" y="1"/>
                  </a:lnTo>
                  <a:lnTo>
                    <a:pt x="1" y="8440"/>
                  </a:lnTo>
                  <a:lnTo>
                    <a:pt x="14723" y="16954"/>
                  </a:lnTo>
                  <a:lnTo>
                    <a:pt x="29334" y="851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2" name="Google Shape;4492;p28"/>
            <p:cNvSpPr/>
            <p:nvPr/>
          </p:nvSpPr>
          <p:spPr>
            <a:xfrm>
              <a:off x="4436425" y="3222300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29334" y="8514"/>
                  </a:moveTo>
                  <a:lnTo>
                    <a:pt x="14612" y="0"/>
                  </a:lnTo>
                  <a:lnTo>
                    <a:pt x="1" y="8440"/>
                  </a:lnTo>
                  <a:lnTo>
                    <a:pt x="14686" y="16953"/>
                  </a:lnTo>
                  <a:lnTo>
                    <a:pt x="29334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3" name="Google Shape;4493;p28"/>
            <p:cNvSpPr/>
            <p:nvPr/>
          </p:nvSpPr>
          <p:spPr>
            <a:xfrm>
              <a:off x="2914000" y="321950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29334" y="8514"/>
                  </a:moveTo>
                  <a:lnTo>
                    <a:pt x="14611" y="1"/>
                  </a:lnTo>
                  <a:lnTo>
                    <a:pt x="0" y="8440"/>
                  </a:lnTo>
                  <a:lnTo>
                    <a:pt x="14723" y="16954"/>
                  </a:lnTo>
                  <a:lnTo>
                    <a:pt x="29334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4" name="Google Shape;4494;p28"/>
            <p:cNvSpPr/>
            <p:nvPr/>
          </p:nvSpPr>
          <p:spPr>
            <a:xfrm>
              <a:off x="4057225" y="3441650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29334" y="8477"/>
                  </a:moveTo>
                  <a:lnTo>
                    <a:pt x="14611" y="0"/>
                  </a:lnTo>
                  <a:lnTo>
                    <a:pt x="0" y="8440"/>
                  </a:lnTo>
                  <a:lnTo>
                    <a:pt x="14686" y="16916"/>
                  </a:lnTo>
                  <a:lnTo>
                    <a:pt x="29334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5" name="Google Shape;4495;p28"/>
            <p:cNvSpPr/>
            <p:nvPr/>
          </p:nvSpPr>
          <p:spPr>
            <a:xfrm>
              <a:off x="4817500" y="3442575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29334" y="8514"/>
                  </a:moveTo>
                  <a:lnTo>
                    <a:pt x="14649" y="0"/>
                  </a:lnTo>
                  <a:lnTo>
                    <a:pt x="1" y="8440"/>
                  </a:lnTo>
                  <a:lnTo>
                    <a:pt x="14723" y="16954"/>
                  </a:lnTo>
                  <a:lnTo>
                    <a:pt x="29334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6" name="Google Shape;4496;p28"/>
            <p:cNvSpPr/>
            <p:nvPr/>
          </p:nvSpPr>
          <p:spPr>
            <a:xfrm>
              <a:off x="5576875" y="300480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29334" y="8477"/>
                  </a:moveTo>
                  <a:lnTo>
                    <a:pt x="14611" y="1"/>
                  </a:lnTo>
                  <a:lnTo>
                    <a:pt x="0" y="8440"/>
                  </a:lnTo>
                  <a:lnTo>
                    <a:pt x="14686" y="16954"/>
                  </a:lnTo>
                  <a:lnTo>
                    <a:pt x="29334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7" name="Google Shape;4497;p28"/>
            <p:cNvSpPr/>
            <p:nvPr/>
          </p:nvSpPr>
          <p:spPr>
            <a:xfrm>
              <a:off x="5578725" y="3444425"/>
              <a:ext cx="733375" cy="422925"/>
            </a:xfrm>
            <a:custGeom>
              <a:rect b="b" l="l" r="r" t="t"/>
              <a:pathLst>
                <a:path extrusionOk="0" fill="none" h="16917" w="29335">
                  <a:moveTo>
                    <a:pt x="29334" y="8477"/>
                  </a:moveTo>
                  <a:lnTo>
                    <a:pt x="14612" y="1"/>
                  </a:lnTo>
                  <a:lnTo>
                    <a:pt x="1" y="8440"/>
                  </a:lnTo>
                  <a:lnTo>
                    <a:pt x="14723" y="16917"/>
                  </a:lnTo>
                  <a:lnTo>
                    <a:pt x="29334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8" name="Google Shape;4498;p28"/>
            <p:cNvSpPr/>
            <p:nvPr/>
          </p:nvSpPr>
          <p:spPr>
            <a:xfrm>
              <a:off x="5196725" y="3224150"/>
              <a:ext cx="734300" cy="422925"/>
            </a:xfrm>
            <a:custGeom>
              <a:rect b="b" l="l" r="r" t="t"/>
              <a:pathLst>
                <a:path extrusionOk="0" fill="none" h="16917" w="29372">
                  <a:moveTo>
                    <a:pt x="29371" y="8477"/>
                  </a:moveTo>
                  <a:lnTo>
                    <a:pt x="14649" y="1"/>
                  </a:lnTo>
                  <a:lnTo>
                    <a:pt x="1" y="8440"/>
                  </a:lnTo>
                  <a:lnTo>
                    <a:pt x="14723" y="16917"/>
                  </a:lnTo>
                  <a:lnTo>
                    <a:pt x="29371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9" name="Google Shape;4499;p28"/>
            <p:cNvSpPr/>
            <p:nvPr/>
          </p:nvSpPr>
          <p:spPr>
            <a:xfrm>
              <a:off x="1766125" y="2119050"/>
              <a:ext cx="734300" cy="423850"/>
            </a:xfrm>
            <a:custGeom>
              <a:rect b="b" l="l" r="r" t="t"/>
              <a:pathLst>
                <a:path extrusionOk="0" fill="none" h="16954" w="29372">
                  <a:moveTo>
                    <a:pt x="1" y="8440"/>
                  </a:moveTo>
                  <a:lnTo>
                    <a:pt x="14723" y="16953"/>
                  </a:lnTo>
                  <a:lnTo>
                    <a:pt x="29371" y="8514"/>
                  </a:lnTo>
                  <a:lnTo>
                    <a:pt x="14649" y="0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0" name="Google Shape;4500;p28"/>
            <p:cNvSpPr/>
            <p:nvPr/>
          </p:nvSpPr>
          <p:spPr>
            <a:xfrm>
              <a:off x="4820300" y="388220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29334" y="8477"/>
                  </a:moveTo>
                  <a:lnTo>
                    <a:pt x="14611" y="1"/>
                  </a:lnTo>
                  <a:lnTo>
                    <a:pt x="0" y="8440"/>
                  </a:lnTo>
                  <a:lnTo>
                    <a:pt x="14723" y="16954"/>
                  </a:lnTo>
                  <a:lnTo>
                    <a:pt x="29334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1" name="Google Shape;4501;p28"/>
            <p:cNvSpPr/>
            <p:nvPr/>
          </p:nvSpPr>
          <p:spPr>
            <a:xfrm>
              <a:off x="4438300" y="3661925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29334" y="8477"/>
                  </a:moveTo>
                  <a:lnTo>
                    <a:pt x="14611" y="0"/>
                  </a:lnTo>
                  <a:lnTo>
                    <a:pt x="0" y="8440"/>
                  </a:lnTo>
                  <a:lnTo>
                    <a:pt x="14723" y="16916"/>
                  </a:lnTo>
                  <a:lnTo>
                    <a:pt x="29334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2" name="Google Shape;4502;p28"/>
            <p:cNvSpPr/>
            <p:nvPr/>
          </p:nvSpPr>
          <p:spPr>
            <a:xfrm>
              <a:off x="3677075" y="3660075"/>
              <a:ext cx="734300" cy="423850"/>
            </a:xfrm>
            <a:custGeom>
              <a:rect b="b" l="l" r="r" t="t"/>
              <a:pathLst>
                <a:path extrusionOk="0" fill="none" h="16954" w="29372">
                  <a:moveTo>
                    <a:pt x="29371" y="8514"/>
                  </a:moveTo>
                  <a:lnTo>
                    <a:pt x="14649" y="0"/>
                  </a:lnTo>
                  <a:lnTo>
                    <a:pt x="1" y="8439"/>
                  </a:lnTo>
                  <a:lnTo>
                    <a:pt x="14723" y="16953"/>
                  </a:lnTo>
                  <a:lnTo>
                    <a:pt x="29371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3" name="Google Shape;4503;p28"/>
            <p:cNvSpPr/>
            <p:nvPr/>
          </p:nvSpPr>
          <p:spPr>
            <a:xfrm>
              <a:off x="4059075" y="3880350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29334" y="8514"/>
                  </a:moveTo>
                  <a:lnTo>
                    <a:pt x="14612" y="0"/>
                  </a:lnTo>
                  <a:lnTo>
                    <a:pt x="1" y="8477"/>
                  </a:lnTo>
                  <a:lnTo>
                    <a:pt x="14723" y="16953"/>
                  </a:lnTo>
                  <a:lnTo>
                    <a:pt x="29334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4" name="Google Shape;4504;p28"/>
            <p:cNvSpPr/>
            <p:nvPr/>
          </p:nvSpPr>
          <p:spPr>
            <a:xfrm>
              <a:off x="5199525" y="366285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29334" y="8514"/>
                  </a:moveTo>
                  <a:lnTo>
                    <a:pt x="14611" y="1"/>
                  </a:lnTo>
                  <a:lnTo>
                    <a:pt x="0" y="8440"/>
                  </a:lnTo>
                  <a:lnTo>
                    <a:pt x="14723" y="16954"/>
                  </a:lnTo>
                  <a:lnTo>
                    <a:pt x="29334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5" name="Google Shape;4505;p28"/>
            <p:cNvSpPr/>
            <p:nvPr/>
          </p:nvSpPr>
          <p:spPr>
            <a:xfrm>
              <a:off x="5957950" y="3225075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29334" y="8515"/>
                  </a:moveTo>
                  <a:lnTo>
                    <a:pt x="14648" y="1"/>
                  </a:lnTo>
                  <a:lnTo>
                    <a:pt x="0" y="8440"/>
                  </a:lnTo>
                  <a:lnTo>
                    <a:pt x="14723" y="16954"/>
                  </a:lnTo>
                  <a:lnTo>
                    <a:pt x="29334" y="851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6" name="Google Shape;4506;p28"/>
            <p:cNvSpPr/>
            <p:nvPr/>
          </p:nvSpPr>
          <p:spPr>
            <a:xfrm>
              <a:off x="5956075" y="2785450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14612" y="1"/>
                  </a:moveTo>
                  <a:lnTo>
                    <a:pt x="1" y="8440"/>
                  </a:lnTo>
                  <a:lnTo>
                    <a:pt x="14723" y="16954"/>
                  </a:lnTo>
                  <a:lnTo>
                    <a:pt x="29334" y="8514"/>
                  </a:lnTo>
                  <a:lnTo>
                    <a:pt x="1461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7" name="Google Shape;4507;p28"/>
            <p:cNvSpPr/>
            <p:nvPr/>
          </p:nvSpPr>
          <p:spPr>
            <a:xfrm>
              <a:off x="5581525" y="3883125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29334" y="8514"/>
                  </a:moveTo>
                  <a:lnTo>
                    <a:pt x="14611" y="1"/>
                  </a:lnTo>
                  <a:lnTo>
                    <a:pt x="0" y="8440"/>
                  </a:lnTo>
                  <a:lnTo>
                    <a:pt x="14723" y="16954"/>
                  </a:lnTo>
                  <a:lnTo>
                    <a:pt x="29334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8" name="Google Shape;4508;p28"/>
            <p:cNvSpPr/>
            <p:nvPr/>
          </p:nvSpPr>
          <p:spPr>
            <a:xfrm>
              <a:off x="3297850" y="3879425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29334" y="8514"/>
                  </a:moveTo>
                  <a:lnTo>
                    <a:pt x="14649" y="0"/>
                  </a:lnTo>
                  <a:lnTo>
                    <a:pt x="1" y="8439"/>
                  </a:lnTo>
                  <a:lnTo>
                    <a:pt x="14723" y="16953"/>
                  </a:lnTo>
                  <a:lnTo>
                    <a:pt x="29334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9" name="Google Shape;4509;p28"/>
            <p:cNvSpPr/>
            <p:nvPr/>
          </p:nvSpPr>
          <p:spPr>
            <a:xfrm>
              <a:off x="5960725" y="3664700"/>
              <a:ext cx="733375" cy="422925"/>
            </a:xfrm>
            <a:custGeom>
              <a:rect b="b" l="l" r="r" t="t"/>
              <a:pathLst>
                <a:path extrusionOk="0" fill="none" h="16917" w="29335">
                  <a:moveTo>
                    <a:pt x="29334" y="8478"/>
                  </a:moveTo>
                  <a:lnTo>
                    <a:pt x="14612" y="1"/>
                  </a:lnTo>
                  <a:lnTo>
                    <a:pt x="1" y="8440"/>
                  </a:lnTo>
                  <a:lnTo>
                    <a:pt x="14723" y="16917"/>
                  </a:lnTo>
                  <a:lnTo>
                    <a:pt x="29334" y="847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0" name="Google Shape;4510;p28"/>
            <p:cNvSpPr/>
            <p:nvPr/>
          </p:nvSpPr>
          <p:spPr>
            <a:xfrm>
              <a:off x="1010475" y="2996450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14723" y="16953"/>
                  </a:moveTo>
                  <a:lnTo>
                    <a:pt x="29334" y="8514"/>
                  </a:lnTo>
                  <a:lnTo>
                    <a:pt x="14612" y="0"/>
                  </a:lnTo>
                  <a:lnTo>
                    <a:pt x="1" y="8439"/>
                  </a:lnTo>
                  <a:lnTo>
                    <a:pt x="14723" y="1695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1" name="Google Shape;4511;p28"/>
            <p:cNvSpPr/>
            <p:nvPr/>
          </p:nvSpPr>
          <p:spPr>
            <a:xfrm>
              <a:off x="1385050" y="1898775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1" y="8439"/>
                  </a:moveTo>
                  <a:lnTo>
                    <a:pt x="14723" y="16953"/>
                  </a:lnTo>
                  <a:lnTo>
                    <a:pt x="29334" y="8514"/>
                  </a:lnTo>
                  <a:lnTo>
                    <a:pt x="14612" y="0"/>
                  </a:lnTo>
                  <a:lnTo>
                    <a:pt x="1" y="843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2" name="Google Shape;4512;p28"/>
            <p:cNvSpPr/>
            <p:nvPr/>
          </p:nvSpPr>
          <p:spPr>
            <a:xfrm>
              <a:off x="1012350" y="3436075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14723" y="16916"/>
                  </a:moveTo>
                  <a:lnTo>
                    <a:pt x="29334" y="8477"/>
                  </a:lnTo>
                  <a:lnTo>
                    <a:pt x="14648" y="0"/>
                  </a:lnTo>
                  <a:lnTo>
                    <a:pt x="0" y="8440"/>
                  </a:lnTo>
                  <a:lnTo>
                    <a:pt x="14723" y="1691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3" name="Google Shape;4513;p28"/>
            <p:cNvSpPr/>
            <p:nvPr/>
          </p:nvSpPr>
          <p:spPr>
            <a:xfrm>
              <a:off x="1015125" y="3875700"/>
              <a:ext cx="733375" cy="422925"/>
            </a:xfrm>
            <a:custGeom>
              <a:rect b="b" l="l" r="r" t="t"/>
              <a:pathLst>
                <a:path extrusionOk="0" fill="none" h="16917" w="29335">
                  <a:moveTo>
                    <a:pt x="29334" y="8477"/>
                  </a:moveTo>
                  <a:lnTo>
                    <a:pt x="14612" y="0"/>
                  </a:lnTo>
                  <a:lnTo>
                    <a:pt x="1" y="8440"/>
                  </a:lnTo>
                  <a:lnTo>
                    <a:pt x="14723" y="16916"/>
                  </a:lnTo>
                  <a:lnTo>
                    <a:pt x="29334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4" name="Google Shape;4514;p28"/>
            <p:cNvSpPr/>
            <p:nvPr/>
          </p:nvSpPr>
          <p:spPr>
            <a:xfrm>
              <a:off x="1007700" y="2556800"/>
              <a:ext cx="733350" cy="423875"/>
            </a:xfrm>
            <a:custGeom>
              <a:rect b="b" l="l" r="r" t="t"/>
              <a:pathLst>
                <a:path extrusionOk="0" fill="none" h="16955" w="29334">
                  <a:moveTo>
                    <a:pt x="14723" y="16954"/>
                  </a:moveTo>
                  <a:lnTo>
                    <a:pt x="29334" y="8515"/>
                  </a:lnTo>
                  <a:lnTo>
                    <a:pt x="14611" y="1"/>
                  </a:lnTo>
                  <a:lnTo>
                    <a:pt x="0" y="8440"/>
                  </a:lnTo>
                  <a:lnTo>
                    <a:pt x="14723" y="1695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5" name="Google Shape;4515;p28"/>
            <p:cNvSpPr/>
            <p:nvPr/>
          </p:nvSpPr>
          <p:spPr>
            <a:xfrm>
              <a:off x="2916775" y="3659125"/>
              <a:ext cx="733375" cy="422925"/>
            </a:xfrm>
            <a:custGeom>
              <a:rect b="b" l="l" r="r" t="t"/>
              <a:pathLst>
                <a:path extrusionOk="0" fill="none" h="16917" w="29335">
                  <a:moveTo>
                    <a:pt x="29334" y="8477"/>
                  </a:moveTo>
                  <a:lnTo>
                    <a:pt x="14612" y="1"/>
                  </a:lnTo>
                  <a:lnTo>
                    <a:pt x="1" y="8440"/>
                  </a:lnTo>
                  <a:lnTo>
                    <a:pt x="14686" y="16917"/>
                  </a:lnTo>
                  <a:lnTo>
                    <a:pt x="29334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6" name="Google Shape;4516;p28"/>
            <p:cNvSpPr/>
            <p:nvPr/>
          </p:nvSpPr>
          <p:spPr>
            <a:xfrm>
              <a:off x="1005850" y="2118125"/>
              <a:ext cx="733350" cy="422900"/>
            </a:xfrm>
            <a:custGeom>
              <a:rect b="b" l="l" r="r" t="t"/>
              <a:pathLst>
                <a:path extrusionOk="0" fill="none" h="16916" w="29334">
                  <a:moveTo>
                    <a:pt x="0" y="8439"/>
                  </a:moveTo>
                  <a:lnTo>
                    <a:pt x="14685" y="16916"/>
                  </a:lnTo>
                  <a:lnTo>
                    <a:pt x="29333" y="8477"/>
                  </a:lnTo>
                  <a:lnTo>
                    <a:pt x="14611" y="0"/>
                  </a:lnTo>
                  <a:lnTo>
                    <a:pt x="0" y="843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7" name="Google Shape;4517;p28"/>
            <p:cNvSpPr/>
            <p:nvPr/>
          </p:nvSpPr>
          <p:spPr>
            <a:xfrm>
              <a:off x="1394350" y="365635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29334" y="8477"/>
                  </a:moveTo>
                  <a:lnTo>
                    <a:pt x="14611" y="0"/>
                  </a:lnTo>
                  <a:lnTo>
                    <a:pt x="0" y="8440"/>
                  </a:lnTo>
                  <a:lnTo>
                    <a:pt x="14723" y="16953"/>
                  </a:lnTo>
                  <a:lnTo>
                    <a:pt x="29334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8" name="Google Shape;4518;p28"/>
            <p:cNvSpPr/>
            <p:nvPr/>
          </p:nvSpPr>
          <p:spPr>
            <a:xfrm>
              <a:off x="2536650" y="3877550"/>
              <a:ext cx="734275" cy="423850"/>
            </a:xfrm>
            <a:custGeom>
              <a:rect b="b" l="l" r="r" t="t"/>
              <a:pathLst>
                <a:path extrusionOk="0" fill="none" h="16954" w="29371">
                  <a:moveTo>
                    <a:pt x="29371" y="8514"/>
                  </a:moveTo>
                  <a:lnTo>
                    <a:pt x="14648" y="1"/>
                  </a:lnTo>
                  <a:lnTo>
                    <a:pt x="0" y="8477"/>
                  </a:lnTo>
                  <a:lnTo>
                    <a:pt x="14723" y="16954"/>
                  </a:lnTo>
                  <a:lnTo>
                    <a:pt x="29371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9" name="Google Shape;4519;p28"/>
            <p:cNvSpPr/>
            <p:nvPr/>
          </p:nvSpPr>
          <p:spPr>
            <a:xfrm>
              <a:off x="2155575" y="3657275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29334" y="8514"/>
                  </a:moveTo>
                  <a:lnTo>
                    <a:pt x="14611" y="1"/>
                  </a:lnTo>
                  <a:lnTo>
                    <a:pt x="0" y="8440"/>
                  </a:lnTo>
                  <a:lnTo>
                    <a:pt x="14723" y="16954"/>
                  </a:lnTo>
                  <a:lnTo>
                    <a:pt x="29334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0" name="Google Shape;4520;p28"/>
            <p:cNvSpPr/>
            <p:nvPr/>
          </p:nvSpPr>
          <p:spPr>
            <a:xfrm>
              <a:off x="1776350" y="3876625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29334" y="8514"/>
                  </a:moveTo>
                  <a:lnTo>
                    <a:pt x="14612" y="1"/>
                  </a:lnTo>
                  <a:lnTo>
                    <a:pt x="1" y="8440"/>
                  </a:lnTo>
                  <a:lnTo>
                    <a:pt x="14723" y="16954"/>
                  </a:lnTo>
                  <a:lnTo>
                    <a:pt x="29334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1" name="Google Shape;4521;p28"/>
            <p:cNvSpPr/>
            <p:nvPr/>
          </p:nvSpPr>
          <p:spPr>
            <a:xfrm>
              <a:off x="635925" y="4094125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14611" y="0"/>
                  </a:moveTo>
                  <a:lnTo>
                    <a:pt x="0" y="8439"/>
                  </a:lnTo>
                  <a:lnTo>
                    <a:pt x="14723" y="16953"/>
                  </a:lnTo>
                  <a:lnTo>
                    <a:pt x="29334" y="8514"/>
                  </a:lnTo>
                  <a:lnTo>
                    <a:pt x="1461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2" name="Google Shape;4522;p28"/>
            <p:cNvSpPr/>
            <p:nvPr/>
          </p:nvSpPr>
          <p:spPr>
            <a:xfrm>
              <a:off x="5782275" y="4762375"/>
              <a:ext cx="338350" cy="97625"/>
            </a:xfrm>
            <a:custGeom>
              <a:rect b="b" l="l" r="r" t="t"/>
              <a:pathLst>
                <a:path extrusionOk="0" fill="none" h="3905" w="13534">
                  <a:moveTo>
                    <a:pt x="1" y="3905"/>
                  </a:moveTo>
                  <a:lnTo>
                    <a:pt x="13533" y="3905"/>
                  </a:lnTo>
                  <a:lnTo>
                    <a:pt x="6767" y="1"/>
                  </a:lnTo>
                  <a:lnTo>
                    <a:pt x="1" y="390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3" name="Google Shape;4523;p28"/>
            <p:cNvSpPr/>
            <p:nvPr/>
          </p:nvSpPr>
          <p:spPr>
            <a:xfrm>
              <a:off x="5965375" y="4543050"/>
              <a:ext cx="733375" cy="316950"/>
            </a:xfrm>
            <a:custGeom>
              <a:rect b="b" l="l" r="r" t="t"/>
              <a:pathLst>
                <a:path extrusionOk="0" fill="none" h="12678" w="29335">
                  <a:moveTo>
                    <a:pt x="14612" y="0"/>
                  </a:moveTo>
                  <a:lnTo>
                    <a:pt x="1" y="8439"/>
                  </a:lnTo>
                  <a:lnTo>
                    <a:pt x="7325" y="12678"/>
                  </a:lnTo>
                  <a:lnTo>
                    <a:pt x="22122" y="12678"/>
                  </a:lnTo>
                  <a:lnTo>
                    <a:pt x="29334" y="8514"/>
                  </a:lnTo>
                  <a:lnTo>
                    <a:pt x="1461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4" name="Google Shape;4524;p28"/>
            <p:cNvSpPr/>
            <p:nvPr/>
          </p:nvSpPr>
          <p:spPr>
            <a:xfrm>
              <a:off x="2911200" y="2779875"/>
              <a:ext cx="734300" cy="423850"/>
            </a:xfrm>
            <a:custGeom>
              <a:rect b="b" l="l" r="r" t="t"/>
              <a:pathLst>
                <a:path extrusionOk="0" fill="none" h="16954" w="29372">
                  <a:moveTo>
                    <a:pt x="29372" y="8514"/>
                  </a:moveTo>
                  <a:lnTo>
                    <a:pt x="14649" y="1"/>
                  </a:lnTo>
                  <a:lnTo>
                    <a:pt x="1" y="8440"/>
                  </a:lnTo>
                  <a:lnTo>
                    <a:pt x="14723" y="16954"/>
                  </a:lnTo>
                  <a:lnTo>
                    <a:pt x="29372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5" name="Google Shape;4525;p28"/>
            <p:cNvSpPr/>
            <p:nvPr/>
          </p:nvSpPr>
          <p:spPr>
            <a:xfrm>
              <a:off x="4442950" y="4540250"/>
              <a:ext cx="733350" cy="319750"/>
            </a:xfrm>
            <a:custGeom>
              <a:rect b="b" l="l" r="r" t="t"/>
              <a:pathLst>
                <a:path extrusionOk="0" fill="none" h="12790" w="29334">
                  <a:moveTo>
                    <a:pt x="14648" y="0"/>
                  </a:moveTo>
                  <a:lnTo>
                    <a:pt x="0" y="8440"/>
                  </a:lnTo>
                  <a:lnTo>
                    <a:pt x="7510" y="12790"/>
                  </a:lnTo>
                  <a:lnTo>
                    <a:pt x="21935" y="12790"/>
                  </a:lnTo>
                  <a:lnTo>
                    <a:pt x="29334" y="8514"/>
                  </a:lnTo>
                  <a:lnTo>
                    <a:pt x="146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6" name="Google Shape;4526;p28"/>
            <p:cNvSpPr/>
            <p:nvPr/>
          </p:nvSpPr>
          <p:spPr>
            <a:xfrm>
              <a:off x="5019200" y="4760525"/>
              <a:ext cx="343000" cy="99475"/>
            </a:xfrm>
            <a:custGeom>
              <a:rect b="b" l="l" r="r" t="t"/>
              <a:pathLst>
                <a:path extrusionOk="0" fill="none" h="3979" w="13720">
                  <a:moveTo>
                    <a:pt x="1" y="3979"/>
                  </a:moveTo>
                  <a:lnTo>
                    <a:pt x="13719" y="3979"/>
                  </a:lnTo>
                  <a:lnTo>
                    <a:pt x="6841" y="1"/>
                  </a:lnTo>
                  <a:lnTo>
                    <a:pt x="1" y="397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7" name="Google Shape;4527;p28"/>
            <p:cNvSpPr/>
            <p:nvPr/>
          </p:nvSpPr>
          <p:spPr>
            <a:xfrm>
              <a:off x="6545350" y="4763325"/>
              <a:ext cx="333700" cy="96675"/>
            </a:xfrm>
            <a:custGeom>
              <a:rect b="b" l="l" r="r" t="t"/>
              <a:pathLst>
                <a:path extrusionOk="0" fill="none" h="3867" w="13348">
                  <a:moveTo>
                    <a:pt x="1" y="3867"/>
                  </a:moveTo>
                  <a:lnTo>
                    <a:pt x="13348" y="3867"/>
                  </a:lnTo>
                  <a:lnTo>
                    <a:pt x="6693" y="0"/>
                  </a:lnTo>
                  <a:lnTo>
                    <a:pt x="1" y="386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8" name="Google Shape;4528;p28"/>
            <p:cNvSpPr/>
            <p:nvPr/>
          </p:nvSpPr>
          <p:spPr>
            <a:xfrm>
              <a:off x="1771700" y="2998300"/>
              <a:ext cx="733375" cy="422925"/>
            </a:xfrm>
            <a:custGeom>
              <a:rect b="b" l="l" r="r" t="t"/>
              <a:pathLst>
                <a:path extrusionOk="0" fill="none" h="16917" w="29335">
                  <a:moveTo>
                    <a:pt x="29334" y="8477"/>
                  </a:moveTo>
                  <a:lnTo>
                    <a:pt x="14612" y="0"/>
                  </a:lnTo>
                  <a:lnTo>
                    <a:pt x="1" y="8440"/>
                  </a:lnTo>
                  <a:lnTo>
                    <a:pt x="14686" y="16916"/>
                  </a:lnTo>
                  <a:lnTo>
                    <a:pt x="29334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9" name="Google Shape;4529;p28"/>
            <p:cNvSpPr/>
            <p:nvPr/>
          </p:nvSpPr>
          <p:spPr>
            <a:xfrm>
              <a:off x="5953300" y="2346750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14611" y="1"/>
                  </a:moveTo>
                  <a:lnTo>
                    <a:pt x="0" y="8440"/>
                  </a:lnTo>
                  <a:lnTo>
                    <a:pt x="14723" y="16917"/>
                  </a:lnTo>
                  <a:lnTo>
                    <a:pt x="29334" y="8477"/>
                  </a:lnTo>
                  <a:lnTo>
                    <a:pt x="1461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0" name="Google Shape;4530;p28"/>
            <p:cNvSpPr/>
            <p:nvPr/>
          </p:nvSpPr>
          <p:spPr>
            <a:xfrm>
              <a:off x="2532000" y="2999225"/>
              <a:ext cx="734275" cy="423850"/>
            </a:xfrm>
            <a:custGeom>
              <a:rect b="b" l="l" r="r" t="t"/>
              <a:pathLst>
                <a:path extrusionOk="0" fill="none" h="16954" w="29371">
                  <a:moveTo>
                    <a:pt x="29371" y="8514"/>
                  </a:moveTo>
                  <a:lnTo>
                    <a:pt x="14648" y="1"/>
                  </a:lnTo>
                  <a:lnTo>
                    <a:pt x="0" y="8440"/>
                  </a:lnTo>
                  <a:lnTo>
                    <a:pt x="14723" y="16954"/>
                  </a:lnTo>
                  <a:lnTo>
                    <a:pt x="29371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1" name="Google Shape;4531;p28"/>
            <p:cNvSpPr/>
            <p:nvPr/>
          </p:nvSpPr>
          <p:spPr>
            <a:xfrm>
              <a:off x="2150925" y="277895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29334" y="8477"/>
                  </a:moveTo>
                  <a:lnTo>
                    <a:pt x="14611" y="0"/>
                  </a:lnTo>
                  <a:lnTo>
                    <a:pt x="0" y="8440"/>
                  </a:lnTo>
                  <a:lnTo>
                    <a:pt x="14723" y="16954"/>
                  </a:lnTo>
                  <a:lnTo>
                    <a:pt x="29334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2" name="Google Shape;4532;p28"/>
            <p:cNvSpPr/>
            <p:nvPr/>
          </p:nvSpPr>
          <p:spPr>
            <a:xfrm>
              <a:off x="4255200" y="4759600"/>
              <a:ext cx="348550" cy="100400"/>
            </a:xfrm>
            <a:custGeom>
              <a:rect b="b" l="l" r="r" t="t"/>
              <a:pathLst>
                <a:path extrusionOk="0" fill="none" h="4016" w="13942">
                  <a:moveTo>
                    <a:pt x="0" y="4016"/>
                  </a:moveTo>
                  <a:lnTo>
                    <a:pt x="13942" y="4016"/>
                  </a:lnTo>
                  <a:lnTo>
                    <a:pt x="6990" y="0"/>
                  </a:lnTo>
                  <a:lnTo>
                    <a:pt x="0" y="401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3" name="Google Shape;4533;p28"/>
            <p:cNvSpPr/>
            <p:nvPr/>
          </p:nvSpPr>
          <p:spPr>
            <a:xfrm>
              <a:off x="1201950" y="4754025"/>
              <a:ext cx="367150" cy="105975"/>
            </a:xfrm>
            <a:custGeom>
              <a:rect b="b" l="l" r="r" t="t"/>
              <a:pathLst>
                <a:path extrusionOk="0" fill="none" h="4239" w="14686">
                  <a:moveTo>
                    <a:pt x="1" y="4239"/>
                  </a:moveTo>
                  <a:lnTo>
                    <a:pt x="14686" y="4239"/>
                  </a:lnTo>
                  <a:lnTo>
                    <a:pt x="7325" y="0"/>
                  </a:lnTo>
                  <a:lnTo>
                    <a:pt x="1" y="423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4" name="Google Shape;4534;p28"/>
            <p:cNvSpPr/>
            <p:nvPr/>
          </p:nvSpPr>
          <p:spPr>
            <a:xfrm>
              <a:off x="1399000" y="4534675"/>
              <a:ext cx="733350" cy="325325"/>
            </a:xfrm>
            <a:custGeom>
              <a:rect b="b" l="l" r="r" t="t"/>
              <a:pathLst>
                <a:path extrusionOk="0" fill="none" h="13013" w="29334">
                  <a:moveTo>
                    <a:pt x="14611" y="0"/>
                  </a:moveTo>
                  <a:lnTo>
                    <a:pt x="0" y="8440"/>
                  </a:lnTo>
                  <a:lnTo>
                    <a:pt x="7882" y="13013"/>
                  </a:lnTo>
                  <a:lnTo>
                    <a:pt x="21564" y="13013"/>
                  </a:lnTo>
                  <a:lnTo>
                    <a:pt x="29334" y="8514"/>
                  </a:lnTo>
                  <a:lnTo>
                    <a:pt x="1461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5" name="Google Shape;4535;p28"/>
            <p:cNvSpPr/>
            <p:nvPr/>
          </p:nvSpPr>
          <p:spPr>
            <a:xfrm>
              <a:off x="437950" y="4753100"/>
              <a:ext cx="372725" cy="106900"/>
            </a:xfrm>
            <a:custGeom>
              <a:rect b="b" l="l" r="r" t="t"/>
              <a:pathLst>
                <a:path extrusionOk="0" fill="none" h="4276" w="14909">
                  <a:moveTo>
                    <a:pt x="0" y="4276"/>
                  </a:moveTo>
                  <a:lnTo>
                    <a:pt x="14909" y="4276"/>
                  </a:lnTo>
                  <a:lnTo>
                    <a:pt x="7436" y="0"/>
                  </a:lnTo>
                  <a:lnTo>
                    <a:pt x="0" y="427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6" name="Google Shape;4536;p28"/>
            <p:cNvSpPr/>
            <p:nvPr/>
          </p:nvSpPr>
          <p:spPr>
            <a:xfrm>
              <a:off x="637775" y="4533750"/>
              <a:ext cx="733350" cy="326250"/>
            </a:xfrm>
            <a:custGeom>
              <a:rect b="b" l="l" r="r" t="t"/>
              <a:pathLst>
                <a:path extrusionOk="0" fill="none" h="13050" w="29334">
                  <a:moveTo>
                    <a:pt x="14649" y="0"/>
                  </a:moveTo>
                  <a:lnTo>
                    <a:pt x="1" y="8440"/>
                  </a:lnTo>
                  <a:lnTo>
                    <a:pt x="7994" y="13050"/>
                  </a:lnTo>
                  <a:lnTo>
                    <a:pt x="21452" y="13050"/>
                  </a:lnTo>
                  <a:lnTo>
                    <a:pt x="29334" y="8477"/>
                  </a:lnTo>
                  <a:lnTo>
                    <a:pt x="1464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7" name="Google Shape;4537;p28"/>
            <p:cNvSpPr/>
            <p:nvPr/>
          </p:nvSpPr>
          <p:spPr>
            <a:xfrm>
              <a:off x="3682650" y="4539325"/>
              <a:ext cx="733375" cy="320675"/>
            </a:xfrm>
            <a:custGeom>
              <a:rect b="b" l="l" r="r" t="t"/>
              <a:pathLst>
                <a:path extrusionOk="0" fill="none" h="12827" w="29335">
                  <a:moveTo>
                    <a:pt x="14612" y="0"/>
                  </a:moveTo>
                  <a:lnTo>
                    <a:pt x="1" y="8440"/>
                  </a:lnTo>
                  <a:lnTo>
                    <a:pt x="7585" y="12827"/>
                  </a:lnTo>
                  <a:lnTo>
                    <a:pt x="21824" y="12827"/>
                  </a:lnTo>
                  <a:lnTo>
                    <a:pt x="29334" y="8477"/>
                  </a:lnTo>
                  <a:lnTo>
                    <a:pt x="1461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8" name="Google Shape;4538;p28"/>
            <p:cNvSpPr/>
            <p:nvPr/>
          </p:nvSpPr>
          <p:spPr>
            <a:xfrm>
              <a:off x="1965025" y="4754950"/>
              <a:ext cx="362525" cy="105050"/>
            </a:xfrm>
            <a:custGeom>
              <a:rect b="b" l="l" r="r" t="t"/>
              <a:pathLst>
                <a:path extrusionOk="0" fill="none" h="4202" w="14501">
                  <a:moveTo>
                    <a:pt x="1" y="4202"/>
                  </a:moveTo>
                  <a:lnTo>
                    <a:pt x="14500" y="4202"/>
                  </a:lnTo>
                  <a:lnTo>
                    <a:pt x="7250" y="1"/>
                  </a:lnTo>
                  <a:lnTo>
                    <a:pt x="1" y="420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9" name="Google Shape;4539;p28"/>
            <p:cNvSpPr/>
            <p:nvPr/>
          </p:nvSpPr>
          <p:spPr>
            <a:xfrm>
              <a:off x="3492125" y="4757750"/>
              <a:ext cx="352275" cy="102250"/>
            </a:xfrm>
            <a:custGeom>
              <a:rect b="b" l="l" r="r" t="t"/>
              <a:pathLst>
                <a:path extrusionOk="0" fill="none" h="4090" w="14091">
                  <a:moveTo>
                    <a:pt x="0" y="4090"/>
                  </a:moveTo>
                  <a:lnTo>
                    <a:pt x="14091" y="4090"/>
                  </a:lnTo>
                  <a:lnTo>
                    <a:pt x="7064" y="0"/>
                  </a:lnTo>
                  <a:lnTo>
                    <a:pt x="0" y="409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0" name="Google Shape;4540;p28"/>
            <p:cNvSpPr/>
            <p:nvPr/>
          </p:nvSpPr>
          <p:spPr>
            <a:xfrm>
              <a:off x="2160225" y="4536525"/>
              <a:ext cx="733350" cy="323475"/>
            </a:xfrm>
            <a:custGeom>
              <a:rect b="b" l="l" r="r" t="t"/>
              <a:pathLst>
                <a:path extrusionOk="0" fill="none" h="12939" w="29334">
                  <a:moveTo>
                    <a:pt x="14611" y="1"/>
                  </a:moveTo>
                  <a:lnTo>
                    <a:pt x="0" y="8440"/>
                  </a:lnTo>
                  <a:lnTo>
                    <a:pt x="7807" y="12939"/>
                  </a:lnTo>
                  <a:lnTo>
                    <a:pt x="21638" y="12939"/>
                  </a:lnTo>
                  <a:lnTo>
                    <a:pt x="29334" y="8477"/>
                  </a:lnTo>
                  <a:lnTo>
                    <a:pt x="1461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1" name="Google Shape;4541;p28"/>
            <p:cNvSpPr/>
            <p:nvPr/>
          </p:nvSpPr>
          <p:spPr>
            <a:xfrm>
              <a:off x="2921425" y="4537450"/>
              <a:ext cx="733375" cy="322550"/>
            </a:xfrm>
            <a:custGeom>
              <a:rect b="b" l="l" r="r" t="t"/>
              <a:pathLst>
                <a:path extrusionOk="0" fill="none" h="12902" w="29335">
                  <a:moveTo>
                    <a:pt x="14612" y="1"/>
                  </a:moveTo>
                  <a:lnTo>
                    <a:pt x="1" y="8440"/>
                  </a:lnTo>
                  <a:lnTo>
                    <a:pt x="7697" y="12902"/>
                  </a:lnTo>
                  <a:lnTo>
                    <a:pt x="21713" y="12902"/>
                  </a:lnTo>
                  <a:lnTo>
                    <a:pt x="29334" y="8515"/>
                  </a:lnTo>
                  <a:lnTo>
                    <a:pt x="1461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2" name="Google Shape;4542;p28"/>
            <p:cNvSpPr/>
            <p:nvPr/>
          </p:nvSpPr>
          <p:spPr>
            <a:xfrm>
              <a:off x="2729050" y="4756800"/>
              <a:ext cx="356925" cy="103200"/>
            </a:xfrm>
            <a:custGeom>
              <a:rect b="b" l="l" r="r" t="t"/>
              <a:pathLst>
                <a:path extrusionOk="0" fill="none" h="4128" w="14277">
                  <a:moveTo>
                    <a:pt x="0" y="4128"/>
                  </a:moveTo>
                  <a:lnTo>
                    <a:pt x="14276" y="4128"/>
                  </a:lnTo>
                  <a:lnTo>
                    <a:pt x="7138" y="1"/>
                  </a:lnTo>
                  <a:lnTo>
                    <a:pt x="0" y="412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3" name="Google Shape;4543;p28"/>
            <p:cNvSpPr/>
            <p:nvPr/>
          </p:nvSpPr>
          <p:spPr>
            <a:xfrm>
              <a:off x="4431800" y="2343975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0" y="8440"/>
                  </a:moveTo>
                  <a:lnTo>
                    <a:pt x="14685" y="16916"/>
                  </a:lnTo>
                  <a:lnTo>
                    <a:pt x="29334" y="8477"/>
                  </a:lnTo>
                  <a:lnTo>
                    <a:pt x="14611" y="0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4" name="Google Shape;4544;p28"/>
            <p:cNvSpPr/>
            <p:nvPr/>
          </p:nvSpPr>
          <p:spPr>
            <a:xfrm>
              <a:off x="3670575" y="234210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0" y="8440"/>
                  </a:moveTo>
                  <a:lnTo>
                    <a:pt x="14723" y="16954"/>
                  </a:lnTo>
                  <a:lnTo>
                    <a:pt x="29334" y="8515"/>
                  </a:lnTo>
                  <a:lnTo>
                    <a:pt x="14611" y="1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5" name="Google Shape;4545;p28"/>
            <p:cNvSpPr/>
            <p:nvPr/>
          </p:nvSpPr>
          <p:spPr>
            <a:xfrm>
              <a:off x="2148125" y="2339325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1" y="8440"/>
                  </a:moveTo>
                  <a:lnTo>
                    <a:pt x="14723" y="16953"/>
                  </a:lnTo>
                  <a:lnTo>
                    <a:pt x="29334" y="8514"/>
                  </a:lnTo>
                  <a:lnTo>
                    <a:pt x="14612" y="0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6" name="Google Shape;4546;p28"/>
            <p:cNvSpPr/>
            <p:nvPr/>
          </p:nvSpPr>
          <p:spPr>
            <a:xfrm>
              <a:off x="2530125" y="2559600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1" y="8440"/>
                  </a:moveTo>
                  <a:lnTo>
                    <a:pt x="14723" y="16954"/>
                  </a:lnTo>
                  <a:lnTo>
                    <a:pt x="29334" y="8514"/>
                  </a:lnTo>
                  <a:lnTo>
                    <a:pt x="14612" y="1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7" name="Google Shape;4547;p28"/>
            <p:cNvSpPr/>
            <p:nvPr/>
          </p:nvSpPr>
          <p:spPr>
            <a:xfrm>
              <a:off x="3291350" y="2561450"/>
              <a:ext cx="733375" cy="422925"/>
            </a:xfrm>
            <a:custGeom>
              <a:rect b="b" l="l" r="r" t="t"/>
              <a:pathLst>
                <a:path extrusionOk="0" fill="none" h="16917" w="29335">
                  <a:moveTo>
                    <a:pt x="1" y="8440"/>
                  </a:moveTo>
                  <a:lnTo>
                    <a:pt x="14686" y="16917"/>
                  </a:lnTo>
                  <a:lnTo>
                    <a:pt x="29334" y="8477"/>
                  </a:lnTo>
                  <a:lnTo>
                    <a:pt x="14612" y="1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8" name="Google Shape;4548;p28"/>
            <p:cNvSpPr/>
            <p:nvPr/>
          </p:nvSpPr>
          <p:spPr>
            <a:xfrm>
              <a:off x="2909350" y="2341175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1" y="8440"/>
                  </a:moveTo>
                  <a:lnTo>
                    <a:pt x="14723" y="16917"/>
                  </a:lnTo>
                  <a:lnTo>
                    <a:pt x="29334" y="8477"/>
                  </a:lnTo>
                  <a:lnTo>
                    <a:pt x="14611" y="1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9" name="Google Shape;4549;p28"/>
            <p:cNvSpPr/>
            <p:nvPr/>
          </p:nvSpPr>
          <p:spPr>
            <a:xfrm>
              <a:off x="1768925" y="2558675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0" y="8440"/>
                  </a:moveTo>
                  <a:lnTo>
                    <a:pt x="14723" y="16916"/>
                  </a:lnTo>
                  <a:lnTo>
                    <a:pt x="29334" y="8477"/>
                  </a:lnTo>
                  <a:lnTo>
                    <a:pt x="14611" y="0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0" name="Google Shape;4550;p28"/>
            <p:cNvSpPr/>
            <p:nvPr/>
          </p:nvSpPr>
          <p:spPr>
            <a:xfrm>
              <a:off x="1773575" y="343700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29333" y="8514"/>
                  </a:moveTo>
                  <a:lnTo>
                    <a:pt x="14611" y="0"/>
                  </a:lnTo>
                  <a:lnTo>
                    <a:pt x="0" y="8440"/>
                  </a:lnTo>
                  <a:lnTo>
                    <a:pt x="14723" y="16953"/>
                  </a:lnTo>
                  <a:lnTo>
                    <a:pt x="29333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1" name="Google Shape;4551;p28"/>
            <p:cNvSpPr/>
            <p:nvPr/>
          </p:nvSpPr>
          <p:spPr>
            <a:xfrm>
              <a:off x="1391550" y="3216725"/>
              <a:ext cx="734300" cy="423850"/>
            </a:xfrm>
            <a:custGeom>
              <a:rect b="b" l="l" r="r" t="t"/>
              <a:pathLst>
                <a:path extrusionOk="0" fill="none" h="16954" w="29372">
                  <a:moveTo>
                    <a:pt x="29371" y="8514"/>
                  </a:moveTo>
                  <a:lnTo>
                    <a:pt x="14649" y="0"/>
                  </a:lnTo>
                  <a:lnTo>
                    <a:pt x="1" y="8440"/>
                  </a:lnTo>
                  <a:lnTo>
                    <a:pt x="14723" y="16953"/>
                  </a:lnTo>
                  <a:lnTo>
                    <a:pt x="29371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2" name="Google Shape;4552;p28"/>
            <p:cNvSpPr/>
            <p:nvPr/>
          </p:nvSpPr>
          <p:spPr>
            <a:xfrm>
              <a:off x="1386900" y="2338400"/>
              <a:ext cx="733375" cy="422925"/>
            </a:xfrm>
            <a:custGeom>
              <a:rect b="b" l="l" r="r" t="t"/>
              <a:pathLst>
                <a:path extrusionOk="0" fill="none" h="16917" w="29335">
                  <a:moveTo>
                    <a:pt x="1" y="8440"/>
                  </a:moveTo>
                  <a:lnTo>
                    <a:pt x="14723" y="16916"/>
                  </a:lnTo>
                  <a:lnTo>
                    <a:pt x="29334" y="8477"/>
                  </a:lnTo>
                  <a:lnTo>
                    <a:pt x="14649" y="0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3" name="Google Shape;4553;p28"/>
            <p:cNvSpPr/>
            <p:nvPr/>
          </p:nvSpPr>
          <p:spPr>
            <a:xfrm>
              <a:off x="1389700" y="277710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14723" y="16953"/>
                  </a:moveTo>
                  <a:lnTo>
                    <a:pt x="29334" y="8514"/>
                  </a:lnTo>
                  <a:lnTo>
                    <a:pt x="14611" y="0"/>
                  </a:lnTo>
                  <a:lnTo>
                    <a:pt x="1" y="8439"/>
                  </a:lnTo>
                  <a:lnTo>
                    <a:pt x="14723" y="1695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4" name="Google Shape;4554;p28"/>
            <p:cNvSpPr/>
            <p:nvPr/>
          </p:nvSpPr>
          <p:spPr>
            <a:xfrm>
              <a:off x="4054425" y="3002025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29334" y="8514"/>
                  </a:moveTo>
                  <a:lnTo>
                    <a:pt x="14612" y="0"/>
                  </a:lnTo>
                  <a:lnTo>
                    <a:pt x="1" y="8440"/>
                  </a:lnTo>
                  <a:lnTo>
                    <a:pt x="14723" y="16953"/>
                  </a:lnTo>
                  <a:lnTo>
                    <a:pt x="29334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5" name="Google Shape;4555;p28"/>
            <p:cNvSpPr/>
            <p:nvPr/>
          </p:nvSpPr>
          <p:spPr>
            <a:xfrm>
              <a:off x="4815650" y="3002950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29334" y="8514"/>
                  </a:moveTo>
                  <a:lnTo>
                    <a:pt x="14612" y="0"/>
                  </a:lnTo>
                  <a:lnTo>
                    <a:pt x="1" y="8477"/>
                  </a:lnTo>
                  <a:lnTo>
                    <a:pt x="14723" y="16953"/>
                  </a:lnTo>
                  <a:lnTo>
                    <a:pt x="29334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6" name="Google Shape;4556;p28"/>
            <p:cNvSpPr/>
            <p:nvPr/>
          </p:nvSpPr>
          <p:spPr>
            <a:xfrm>
              <a:off x="3293225" y="300015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29333" y="8515"/>
                  </a:moveTo>
                  <a:lnTo>
                    <a:pt x="14611" y="1"/>
                  </a:lnTo>
                  <a:lnTo>
                    <a:pt x="0" y="8477"/>
                  </a:lnTo>
                  <a:lnTo>
                    <a:pt x="14723" y="16954"/>
                  </a:lnTo>
                  <a:lnTo>
                    <a:pt x="29333" y="851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7" name="Google Shape;4557;p28"/>
            <p:cNvSpPr/>
            <p:nvPr/>
          </p:nvSpPr>
          <p:spPr>
            <a:xfrm>
              <a:off x="4433650" y="2782675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29334" y="8514"/>
                  </a:moveTo>
                  <a:lnTo>
                    <a:pt x="14611" y="0"/>
                  </a:lnTo>
                  <a:lnTo>
                    <a:pt x="0" y="8440"/>
                  </a:lnTo>
                  <a:lnTo>
                    <a:pt x="14723" y="16953"/>
                  </a:lnTo>
                  <a:lnTo>
                    <a:pt x="29334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8" name="Google Shape;4558;p28"/>
            <p:cNvSpPr/>
            <p:nvPr/>
          </p:nvSpPr>
          <p:spPr>
            <a:xfrm>
              <a:off x="3672425" y="2781750"/>
              <a:ext cx="733375" cy="422900"/>
            </a:xfrm>
            <a:custGeom>
              <a:rect b="b" l="l" r="r" t="t"/>
              <a:pathLst>
                <a:path extrusionOk="0" fill="none" h="16916" w="29335">
                  <a:moveTo>
                    <a:pt x="29334" y="8477"/>
                  </a:moveTo>
                  <a:lnTo>
                    <a:pt x="14649" y="0"/>
                  </a:lnTo>
                  <a:lnTo>
                    <a:pt x="1" y="8439"/>
                  </a:lnTo>
                  <a:lnTo>
                    <a:pt x="14723" y="16916"/>
                  </a:lnTo>
                  <a:lnTo>
                    <a:pt x="29334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9" name="Google Shape;4559;p28"/>
            <p:cNvSpPr/>
            <p:nvPr/>
          </p:nvSpPr>
          <p:spPr>
            <a:xfrm>
              <a:off x="5192075" y="2344900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29334" y="8514"/>
                  </a:moveTo>
                  <a:lnTo>
                    <a:pt x="14649" y="0"/>
                  </a:lnTo>
                  <a:lnTo>
                    <a:pt x="1" y="8440"/>
                  </a:lnTo>
                  <a:lnTo>
                    <a:pt x="14723" y="16954"/>
                  </a:lnTo>
                  <a:lnTo>
                    <a:pt x="29334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0" name="Google Shape;4560;p28"/>
            <p:cNvSpPr/>
            <p:nvPr/>
          </p:nvSpPr>
          <p:spPr>
            <a:xfrm>
              <a:off x="2152775" y="3218575"/>
              <a:ext cx="733375" cy="422925"/>
            </a:xfrm>
            <a:custGeom>
              <a:rect b="b" l="l" r="r" t="t"/>
              <a:pathLst>
                <a:path extrusionOk="0" fill="none" h="16917" w="29335">
                  <a:moveTo>
                    <a:pt x="29334" y="8477"/>
                  </a:moveTo>
                  <a:lnTo>
                    <a:pt x="14649" y="1"/>
                  </a:lnTo>
                  <a:lnTo>
                    <a:pt x="1" y="8440"/>
                  </a:lnTo>
                  <a:lnTo>
                    <a:pt x="14723" y="16917"/>
                  </a:lnTo>
                  <a:lnTo>
                    <a:pt x="29334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1" name="Google Shape;4561;p28"/>
            <p:cNvSpPr/>
            <p:nvPr/>
          </p:nvSpPr>
          <p:spPr>
            <a:xfrm>
              <a:off x="4812875" y="2564250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0" y="8440"/>
                  </a:moveTo>
                  <a:lnTo>
                    <a:pt x="14723" y="16916"/>
                  </a:lnTo>
                  <a:lnTo>
                    <a:pt x="29333" y="8477"/>
                  </a:lnTo>
                  <a:lnTo>
                    <a:pt x="14611" y="0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2" name="Google Shape;4562;p28"/>
            <p:cNvSpPr/>
            <p:nvPr/>
          </p:nvSpPr>
          <p:spPr>
            <a:xfrm>
              <a:off x="4051650" y="2562400"/>
              <a:ext cx="734275" cy="423850"/>
            </a:xfrm>
            <a:custGeom>
              <a:rect b="b" l="l" r="r" t="t"/>
              <a:pathLst>
                <a:path extrusionOk="0" fill="none" h="16954" w="29371">
                  <a:moveTo>
                    <a:pt x="0" y="8439"/>
                  </a:moveTo>
                  <a:lnTo>
                    <a:pt x="14723" y="16953"/>
                  </a:lnTo>
                  <a:lnTo>
                    <a:pt x="29371" y="8514"/>
                  </a:lnTo>
                  <a:lnTo>
                    <a:pt x="14648" y="0"/>
                  </a:lnTo>
                  <a:lnTo>
                    <a:pt x="0" y="843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3" name="Google Shape;4563;p28"/>
            <p:cNvSpPr/>
            <p:nvPr/>
          </p:nvSpPr>
          <p:spPr>
            <a:xfrm>
              <a:off x="5194875" y="2784525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29334" y="8477"/>
                  </a:moveTo>
                  <a:lnTo>
                    <a:pt x="14611" y="1"/>
                  </a:lnTo>
                  <a:lnTo>
                    <a:pt x="0" y="8440"/>
                  </a:lnTo>
                  <a:lnTo>
                    <a:pt x="14723" y="16916"/>
                  </a:lnTo>
                  <a:lnTo>
                    <a:pt x="29334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4" name="Google Shape;4564;p28"/>
            <p:cNvSpPr/>
            <p:nvPr/>
          </p:nvSpPr>
          <p:spPr>
            <a:xfrm>
              <a:off x="5204150" y="4542100"/>
              <a:ext cx="733375" cy="317900"/>
            </a:xfrm>
            <a:custGeom>
              <a:rect b="b" l="l" r="r" t="t"/>
              <a:pathLst>
                <a:path extrusionOk="0" fill="none" h="12716" w="29335">
                  <a:moveTo>
                    <a:pt x="14612" y="1"/>
                  </a:moveTo>
                  <a:lnTo>
                    <a:pt x="1" y="8440"/>
                  </a:lnTo>
                  <a:lnTo>
                    <a:pt x="7437" y="12716"/>
                  </a:lnTo>
                  <a:lnTo>
                    <a:pt x="22010" y="12716"/>
                  </a:lnTo>
                  <a:lnTo>
                    <a:pt x="29334" y="8477"/>
                  </a:lnTo>
                  <a:lnTo>
                    <a:pt x="1461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5" name="Google Shape;4565;p28"/>
            <p:cNvSpPr/>
            <p:nvPr/>
          </p:nvSpPr>
          <p:spPr>
            <a:xfrm>
              <a:off x="4806350" y="1246300"/>
              <a:ext cx="733375" cy="422925"/>
            </a:xfrm>
            <a:custGeom>
              <a:rect b="b" l="l" r="r" t="t"/>
              <a:pathLst>
                <a:path extrusionOk="0" fill="none" h="16917" w="29335">
                  <a:moveTo>
                    <a:pt x="14686" y="16916"/>
                  </a:moveTo>
                  <a:lnTo>
                    <a:pt x="29334" y="8477"/>
                  </a:lnTo>
                  <a:lnTo>
                    <a:pt x="14612" y="0"/>
                  </a:lnTo>
                  <a:lnTo>
                    <a:pt x="1" y="8440"/>
                  </a:lnTo>
                  <a:lnTo>
                    <a:pt x="14686" y="1691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6" name="Google Shape;4566;p28"/>
            <p:cNvSpPr/>
            <p:nvPr/>
          </p:nvSpPr>
          <p:spPr>
            <a:xfrm>
              <a:off x="5185575" y="102695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29334" y="8477"/>
                  </a:moveTo>
                  <a:lnTo>
                    <a:pt x="14611" y="0"/>
                  </a:lnTo>
                  <a:lnTo>
                    <a:pt x="0" y="8440"/>
                  </a:lnTo>
                  <a:lnTo>
                    <a:pt x="14686" y="16953"/>
                  </a:lnTo>
                  <a:lnTo>
                    <a:pt x="29334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7" name="Google Shape;4567;p28"/>
            <p:cNvSpPr/>
            <p:nvPr/>
          </p:nvSpPr>
          <p:spPr>
            <a:xfrm>
              <a:off x="5945875" y="1027875"/>
              <a:ext cx="734275" cy="423850"/>
            </a:xfrm>
            <a:custGeom>
              <a:rect b="b" l="l" r="r" t="t"/>
              <a:pathLst>
                <a:path extrusionOk="0" fill="none" h="16954" w="29371">
                  <a:moveTo>
                    <a:pt x="29371" y="8514"/>
                  </a:moveTo>
                  <a:lnTo>
                    <a:pt x="14648" y="0"/>
                  </a:lnTo>
                  <a:lnTo>
                    <a:pt x="0" y="8440"/>
                  </a:lnTo>
                  <a:lnTo>
                    <a:pt x="14723" y="16954"/>
                  </a:lnTo>
                  <a:lnTo>
                    <a:pt x="29371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8" name="Google Shape;4568;p28"/>
            <p:cNvSpPr/>
            <p:nvPr/>
          </p:nvSpPr>
          <p:spPr>
            <a:xfrm>
              <a:off x="4424350" y="1025075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29334" y="8515"/>
                  </a:moveTo>
                  <a:lnTo>
                    <a:pt x="14612" y="1"/>
                  </a:lnTo>
                  <a:lnTo>
                    <a:pt x="1" y="8440"/>
                  </a:lnTo>
                  <a:lnTo>
                    <a:pt x="14723" y="16954"/>
                  </a:lnTo>
                  <a:lnTo>
                    <a:pt x="29334" y="851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9" name="Google Shape;4569;p28"/>
            <p:cNvSpPr/>
            <p:nvPr/>
          </p:nvSpPr>
          <p:spPr>
            <a:xfrm>
              <a:off x="5566650" y="1247225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14723" y="16953"/>
                  </a:moveTo>
                  <a:lnTo>
                    <a:pt x="29334" y="8514"/>
                  </a:lnTo>
                  <a:lnTo>
                    <a:pt x="14649" y="0"/>
                  </a:lnTo>
                  <a:lnTo>
                    <a:pt x="0" y="8440"/>
                  </a:lnTo>
                  <a:lnTo>
                    <a:pt x="14723" y="1695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0" name="Google Shape;4570;p28"/>
            <p:cNvSpPr/>
            <p:nvPr/>
          </p:nvSpPr>
          <p:spPr>
            <a:xfrm>
              <a:off x="3283925" y="1243500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14723" y="16917"/>
                  </a:moveTo>
                  <a:lnTo>
                    <a:pt x="29334" y="8477"/>
                  </a:lnTo>
                  <a:lnTo>
                    <a:pt x="14611" y="1"/>
                  </a:lnTo>
                  <a:lnTo>
                    <a:pt x="0" y="8440"/>
                  </a:lnTo>
                  <a:lnTo>
                    <a:pt x="14723" y="1691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1" name="Google Shape;4571;p28"/>
            <p:cNvSpPr/>
            <p:nvPr/>
          </p:nvSpPr>
          <p:spPr>
            <a:xfrm>
              <a:off x="3663125" y="1024150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29334" y="8477"/>
                  </a:moveTo>
                  <a:lnTo>
                    <a:pt x="14612" y="1"/>
                  </a:lnTo>
                  <a:lnTo>
                    <a:pt x="1" y="8440"/>
                  </a:lnTo>
                  <a:lnTo>
                    <a:pt x="14723" y="16954"/>
                  </a:lnTo>
                  <a:lnTo>
                    <a:pt x="29334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2" name="Google Shape;4572;p28"/>
            <p:cNvSpPr/>
            <p:nvPr/>
          </p:nvSpPr>
          <p:spPr>
            <a:xfrm>
              <a:off x="4045150" y="1244425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14723" y="16954"/>
                  </a:moveTo>
                  <a:lnTo>
                    <a:pt x="29333" y="8515"/>
                  </a:lnTo>
                  <a:lnTo>
                    <a:pt x="14611" y="1"/>
                  </a:lnTo>
                  <a:lnTo>
                    <a:pt x="0" y="8440"/>
                  </a:lnTo>
                  <a:lnTo>
                    <a:pt x="14723" y="1695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3" name="Google Shape;4573;p28"/>
            <p:cNvSpPr/>
            <p:nvPr/>
          </p:nvSpPr>
          <p:spPr>
            <a:xfrm>
              <a:off x="6341800" y="3885000"/>
              <a:ext cx="734300" cy="422925"/>
            </a:xfrm>
            <a:custGeom>
              <a:rect b="b" l="l" r="r" t="t"/>
              <a:pathLst>
                <a:path extrusionOk="0" fill="none" h="16917" w="29372">
                  <a:moveTo>
                    <a:pt x="1" y="8439"/>
                  </a:moveTo>
                  <a:lnTo>
                    <a:pt x="14723" y="16916"/>
                  </a:lnTo>
                  <a:lnTo>
                    <a:pt x="29371" y="8477"/>
                  </a:lnTo>
                  <a:lnTo>
                    <a:pt x="14649" y="0"/>
                  </a:lnTo>
                  <a:lnTo>
                    <a:pt x="1" y="843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4" name="Google Shape;4574;p28"/>
            <p:cNvSpPr/>
            <p:nvPr/>
          </p:nvSpPr>
          <p:spPr>
            <a:xfrm>
              <a:off x="6339950" y="3445350"/>
              <a:ext cx="733350" cy="423875"/>
            </a:xfrm>
            <a:custGeom>
              <a:rect b="b" l="l" r="r" t="t"/>
              <a:pathLst>
                <a:path extrusionOk="0" fill="none" h="16955" w="29334">
                  <a:moveTo>
                    <a:pt x="0" y="8440"/>
                  </a:moveTo>
                  <a:lnTo>
                    <a:pt x="14723" y="16954"/>
                  </a:lnTo>
                  <a:lnTo>
                    <a:pt x="29334" y="8515"/>
                  </a:lnTo>
                  <a:lnTo>
                    <a:pt x="14611" y="1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5" name="Google Shape;4575;p28"/>
            <p:cNvSpPr/>
            <p:nvPr/>
          </p:nvSpPr>
          <p:spPr>
            <a:xfrm>
              <a:off x="6337150" y="3005725"/>
              <a:ext cx="734300" cy="423850"/>
            </a:xfrm>
            <a:custGeom>
              <a:rect b="b" l="l" r="r" t="t"/>
              <a:pathLst>
                <a:path extrusionOk="0" fill="none" h="16954" w="29372">
                  <a:moveTo>
                    <a:pt x="1" y="8440"/>
                  </a:moveTo>
                  <a:lnTo>
                    <a:pt x="14723" y="16954"/>
                  </a:lnTo>
                  <a:lnTo>
                    <a:pt x="29372" y="8515"/>
                  </a:lnTo>
                  <a:lnTo>
                    <a:pt x="14649" y="1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6" name="Google Shape;4576;p28"/>
            <p:cNvSpPr/>
            <p:nvPr/>
          </p:nvSpPr>
          <p:spPr>
            <a:xfrm>
              <a:off x="2901925" y="102230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29334" y="8514"/>
                  </a:moveTo>
                  <a:lnTo>
                    <a:pt x="14648" y="0"/>
                  </a:lnTo>
                  <a:lnTo>
                    <a:pt x="0" y="8477"/>
                  </a:lnTo>
                  <a:lnTo>
                    <a:pt x="14723" y="16953"/>
                  </a:lnTo>
                  <a:lnTo>
                    <a:pt x="29334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7" name="Google Shape;4577;p28"/>
            <p:cNvSpPr/>
            <p:nvPr/>
          </p:nvSpPr>
          <p:spPr>
            <a:xfrm>
              <a:off x="6332525" y="212740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0" y="8440"/>
                  </a:moveTo>
                  <a:lnTo>
                    <a:pt x="14723" y="16954"/>
                  </a:lnTo>
                  <a:lnTo>
                    <a:pt x="29334" y="8477"/>
                  </a:lnTo>
                  <a:lnTo>
                    <a:pt x="14648" y="1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8" name="Google Shape;4578;p28"/>
            <p:cNvSpPr/>
            <p:nvPr/>
          </p:nvSpPr>
          <p:spPr>
            <a:xfrm>
              <a:off x="6330650" y="1687775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1" y="8440"/>
                  </a:moveTo>
                  <a:lnTo>
                    <a:pt x="14723" y="16954"/>
                  </a:lnTo>
                  <a:lnTo>
                    <a:pt x="29334" y="8514"/>
                  </a:lnTo>
                  <a:lnTo>
                    <a:pt x="14612" y="1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9" name="Google Shape;4579;p28"/>
            <p:cNvSpPr/>
            <p:nvPr/>
          </p:nvSpPr>
          <p:spPr>
            <a:xfrm>
              <a:off x="6327875" y="124815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14723" y="16954"/>
                  </a:moveTo>
                  <a:lnTo>
                    <a:pt x="29334" y="8514"/>
                  </a:lnTo>
                  <a:lnTo>
                    <a:pt x="14611" y="1"/>
                  </a:lnTo>
                  <a:lnTo>
                    <a:pt x="0" y="8477"/>
                  </a:lnTo>
                  <a:lnTo>
                    <a:pt x="14723" y="1695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0" name="Google Shape;4580;p28"/>
            <p:cNvSpPr/>
            <p:nvPr/>
          </p:nvSpPr>
          <p:spPr>
            <a:xfrm>
              <a:off x="6335300" y="2567025"/>
              <a:ext cx="733375" cy="422925"/>
            </a:xfrm>
            <a:custGeom>
              <a:rect b="b" l="l" r="r" t="t"/>
              <a:pathLst>
                <a:path extrusionOk="0" fill="none" h="16917" w="29335">
                  <a:moveTo>
                    <a:pt x="1" y="8440"/>
                  </a:moveTo>
                  <a:lnTo>
                    <a:pt x="14723" y="16917"/>
                  </a:lnTo>
                  <a:lnTo>
                    <a:pt x="29334" y="8477"/>
                  </a:lnTo>
                  <a:lnTo>
                    <a:pt x="14612" y="1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1" name="Google Shape;4581;p28"/>
            <p:cNvSpPr/>
            <p:nvPr/>
          </p:nvSpPr>
          <p:spPr>
            <a:xfrm>
              <a:off x="5951450" y="1907125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14611" y="1"/>
                  </a:moveTo>
                  <a:lnTo>
                    <a:pt x="0" y="8440"/>
                  </a:lnTo>
                  <a:lnTo>
                    <a:pt x="14685" y="16917"/>
                  </a:lnTo>
                  <a:lnTo>
                    <a:pt x="29334" y="8477"/>
                  </a:lnTo>
                  <a:lnTo>
                    <a:pt x="1461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2" name="Google Shape;4582;p28"/>
            <p:cNvSpPr/>
            <p:nvPr/>
          </p:nvSpPr>
          <p:spPr>
            <a:xfrm>
              <a:off x="252050" y="3434200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29334" y="8515"/>
                  </a:moveTo>
                  <a:lnTo>
                    <a:pt x="14612" y="1"/>
                  </a:lnTo>
                  <a:lnTo>
                    <a:pt x="1" y="8440"/>
                  </a:lnTo>
                  <a:lnTo>
                    <a:pt x="14686" y="16954"/>
                  </a:lnTo>
                  <a:lnTo>
                    <a:pt x="29334" y="851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3" name="Google Shape;4583;p28"/>
            <p:cNvSpPr/>
            <p:nvPr/>
          </p:nvSpPr>
          <p:spPr>
            <a:xfrm>
              <a:off x="249275" y="2995500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29334" y="8477"/>
                  </a:moveTo>
                  <a:lnTo>
                    <a:pt x="14611" y="1"/>
                  </a:lnTo>
                  <a:lnTo>
                    <a:pt x="0" y="8440"/>
                  </a:lnTo>
                  <a:lnTo>
                    <a:pt x="14723" y="16917"/>
                  </a:lnTo>
                  <a:lnTo>
                    <a:pt x="29334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4" name="Google Shape;4584;p28"/>
            <p:cNvSpPr/>
            <p:nvPr/>
          </p:nvSpPr>
          <p:spPr>
            <a:xfrm>
              <a:off x="253925" y="3873825"/>
              <a:ext cx="733350" cy="423875"/>
            </a:xfrm>
            <a:custGeom>
              <a:rect b="b" l="l" r="r" t="t"/>
              <a:pathLst>
                <a:path extrusionOk="0" fill="none" h="16955" w="29334">
                  <a:moveTo>
                    <a:pt x="29333" y="8515"/>
                  </a:moveTo>
                  <a:lnTo>
                    <a:pt x="14611" y="1"/>
                  </a:lnTo>
                  <a:lnTo>
                    <a:pt x="0" y="8440"/>
                  </a:lnTo>
                  <a:lnTo>
                    <a:pt x="14723" y="16954"/>
                  </a:lnTo>
                  <a:lnTo>
                    <a:pt x="29333" y="851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5" name="Google Shape;4585;p28"/>
            <p:cNvSpPr/>
            <p:nvPr/>
          </p:nvSpPr>
          <p:spPr>
            <a:xfrm>
              <a:off x="246475" y="2555875"/>
              <a:ext cx="734300" cy="422925"/>
            </a:xfrm>
            <a:custGeom>
              <a:rect b="b" l="l" r="r" t="t"/>
              <a:pathLst>
                <a:path extrusionOk="0" fill="none" h="16917" w="29372">
                  <a:moveTo>
                    <a:pt x="29371" y="8477"/>
                  </a:moveTo>
                  <a:lnTo>
                    <a:pt x="14649" y="1"/>
                  </a:lnTo>
                  <a:lnTo>
                    <a:pt x="1" y="8440"/>
                  </a:lnTo>
                  <a:lnTo>
                    <a:pt x="14723" y="16917"/>
                  </a:lnTo>
                  <a:lnTo>
                    <a:pt x="29371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6" name="Google Shape;4586;p28"/>
            <p:cNvSpPr/>
            <p:nvPr/>
          </p:nvSpPr>
          <p:spPr>
            <a:xfrm>
              <a:off x="256700" y="4313475"/>
              <a:ext cx="733350" cy="422900"/>
            </a:xfrm>
            <a:custGeom>
              <a:rect b="b" l="l" r="r" t="t"/>
              <a:pathLst>
                <a:path extrusionOk="0" fill="none" h="16916" w="29334">
                  <a:moveTo>
                    <a:pt x="1" y="8439"/>
                  </a:moveTo>
                  <a:lnTo>
                    <a:pt x="14686" y="16916"/>
                  </a:lnTo>
                  <a:lnTo>
                    <a:pt x="29334" y="8477"/>
                  </a:lnTo>
                  <a:lnTo>
                    <a:pt x="14612" y="0"/>
                  </a:lnTo>
                  <a:lnTo>
                    <a:pt x="1" y="843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7" name="Google Shape;4587;p28"/>
            <p:cNvSpPr/>
            <p:nvPr/>
          </p:nvSpPr>
          <p:spPr>
            <a:xfrm>
              <a:off x="6344600" y="4324625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0" y="8440"/>
                  </a:moveTo>
                  <a:lnTo>
                    <a:pt x="14723" y="16916"/>
                  </a:lnTo>
                  <a:lnTo>
                    <a:pt x="29334" y="8477"/>
                  </a:lnTo>
                  <a:lnTo>
                    <a:pt x="14611" y="0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8" name="Google Shape;4588;p28"/>
            <p:cNvSpPr/>
            <p:nvPr/>
          </p:nvSpPr>
          <p:spPr>
            <a:xfrm>
              <a:off x="244625" y="211625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29334" y="8514"/>
                  </a:moveTo>
                  <a:lnTo>
                    <a:pt x="14611" y="1"/>
                  </a:lnTo>
                  <a:lnTo>
                    <a:pt x="0" y="8440"/>
                  </a:lnTo>
                  <a:lnTo>
                    <a:pt x="14723" y="16954"/>
                  </a:lnTo>
                  <a:lnTo>
                    <a:pt x="29334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9" name="Google Shape;4589;p28"/>
            <p:cNvSpPr/>
            <p:nvPr/>
          </p:nvSpPr>
          <p:spPr>
            <a:xfrm>
              <a:off x="1380400" y="1019500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29334" y="8515"/>
                  </a:moveTo>
                  <a:lnTo>
                    <a:pt x="14612" y="1"/>
                  </a:lnTo>
                  <a:lnTo>
                    <a:pt x="1" y="8477"/>
                  </a:lnTo>
                  <a:lnTo>
                    <a:pt x="14686" y="16954"/>
                  </a:lnTo>
                  <a:lnTo>
                    <a:pt x="29334" y="851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0" name="Google Shape;4590;p28"/>
            <p:cNvSpPr/>
            <p:nvPr/>
          </p:nvSpPr>
          <p:spPr>
            <a:xfrm>
              <a:off x="2522700" y="124165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14723" y="16953"/>
                  </a:moveTo>
                  <a:lnTo>
                    <a:pt x="29334" y="8514"/>
                  </a:lnTo>
                  <a:lnTo>
                    <a:pt x="14611" y="0"/>
                  </a:lnTo>
                  <a:lnTo>
                    <a:pt x="0" y="8440"/>
                  </a:lnTo>
                  <a:lnTo>
                    <a:pt x="14723" y="1695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1" name="Google Shape;4591;p28"/>
            <p:cNvSpPr/>
            <p:nvPr/>
          </p:nvSpPr>
          <p:spPr>
            <a:xfrm>
              <a:off x="1761475" y="1240725"/>
              <a:ext cx="733375" cy="422925"/>
            </a:xfrm>
            <a:custGeom>
              <a:rect b="b" l="l" r="r" t="t"/>
              <a:pathLst>
                <a:path extrusionOk="0" fill="none" h="16917" w="29335">
                  <a:moveTo>
                    <a:pt x="14723" y="16916"/>
                  </a:moveTo>
                  <a:lnTo>
                    <a:pt x="29334" y="8477"/>
                  </a:lnTo>
                  <a:lnTo>
                    <a:pt x="14649" y="0"/>
                  </a:lnTo>
                  <a:lnTo>
                    <a:pt x="1" y="8440"/>
                  </a:lnTo>
                  <a:lnTo>
                    <a:pt x="14723" y="1691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2" name="Google Shape;4592;p28"/>
            <p:cNvSpPr/>
            <p:nvPr/>
          </p:nvSpPr>
          <p:spPr>
            <a:xfrm>
              <a:off x="2140700" y="1021375"/>
              <a:ext cx="734275" cy="423850"/>
            </a:xfrm>
            <a:custGeom>
              <a:rect b="b" l="l" r="r" t="t"/>
              <a:pathLst>
                <a:path extrusionOk="0" fill="none" h="16954" w="29371">
                  <a:moveTo>
                    <a:pt x="29371" y="8514"/>
                  </a:moveTo>
                  <a:lnTo>
                    <a:pt x="14648" y="0"/>
                  </a:lnTo>
                  <a:lnTo>
                    <a:pt x="0" y="8440"/>
                  </a:lnTo>
                  <a:lnTo>
                    <a:pt x="14723" y="16953"/>
                  </a:lnTo>
                  <a:lnTo>
                    <a:pt x="29371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3" name="Google Shape;4593;p28"/>
            <p:cNvSpPr/>
            <p:nvPr/>
          </p:nvSpPr>
          <p:spPr>
            <a:xfrm>
              <a:off x="1001200" y="123885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14685" y="16954"/>
                  </a:moveTo>
                  <a:lnTo>
                    <a:pt x="29334" y="8515"/>
                  </a:lnTo>
                  <a:lnTo>
                    <a:pt x="14611" y="1"/>
                  </a:lnTo>
                  <a:lnTo>
                    <a:pt x="0" y="8440"/>
                  </a:lnTo>
                  <a:lnTo>
                    <a:pt x="14685" y="1695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4" name="Google Shape;4594;p28"/>
            <p:cNvSpPr/>
            <p:nvPr/>
          </p:nvSpPr>
          <p:spPr>
            <a:xfrm>
              <a:off x="241825" y="1676625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29334" y="8514"/>
                  </a:moveTo>
                  <a:lnTo>
                    <a:pt x="14649" y="1"/>
                  </a:lnTo>
                  <a:lnTo>
                    <a:pt x="1" y="8440"/>
                  </a:lnTo>
                  <a:lnTo>
                    <a:pt x="14723" y="16954"/>
                  </a:lnTo>
                  <a:lnTo>
                    <a:pt x="29334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5" name="Google Shape;4595;p28"/>
            <p:cNvSpPr/>
            <p:nvPr/>
          </p:nvSpPr>
          <p:spPr>
            <a:xfrm>
              <a:off x="621050" y="1458200"/>
              <a:ext cx="734275" cy="422925"/>
            </a:xfrm>
            <a:custGeom>
              <a:rect b="b" l="l" r="r" t="t"/>
              <a:pathLst>
                <a:path extrusionOk="0" fill="none" h="16917" w="29371">
                  <a:moveTo>
                    <a:pt x="29371" y="8477"/>
                  </a:moveTo>
                  <a:lnTo>
                    <a:pt x="14648" y="1"/>
                  </a:lnTo>
                  <a:lnTo>
                    <a:pt x="0" y="8440"/>
                  </a:lnTo>
                  <a:lnTo>
                    <a:pt x="14723" y="16917"/>
                  </a:lnTo>
                  <a:lnTo>
                    <a:pt x="29371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6" name="Google Shape;4596;p28"/>
            <p:cNvSpPr/>
            <p:nvPr/>
          </p:nvSpPr>
          <p:spPr>
            <a:xfrm>
              <a:off x="619175" y="1018575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29334" y="8514"/>
                  </a:moveTo>
                  <a:lnTo>
                    <a:pt x="14612" y="1"/>
                  </a:lnTo>
                  <a:lnTo>
                    <a:pt x="1" y="8440"/>
                  </a:lnTo>
                  <a:lnTo>
                    <a:pt x="14723" y="16954"/>
                  </a:lnTo>
                  <a:lnTo>
                    <a:pt x="29334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7" name="Google Shape;4597;p28"/>
            <p:cNvSpPr/>
            <p:nvPr/>
          </p:nvSpPr>
          <p:spPr>
            <a:xfrm>
              <a:off x="1397125" y="4095975"/>
              <a:ext cx="733375" cy="422925"/>
            </a:xfrm>
            <a:custGeom>
              <a:rect b="b" l="l" r="r" t="t"/>
              <a:pathLst>
                <a:path extrusionOk="0" fill="none" h="16917" w="29335">
                  <a:moveTo>
                    <a:pt x="14612" y="0"/>
                  </a:moveTo>
                  <a:lnTo>
                    <a:pt x="1" y="8440"/>
                  </a:lnTo>
                  <a:lnTo>
                    <a:pt x="14686" y="16916"/>
                  </a:lnTo>
                  <a:lnTo>
                    <a:pt x="29334" y="8477"/>
                  </a:lnTo>
                  <a:lnTo>
                    <a:pt x="1461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8" name="Google Shape;4598;p28"/>
            <p:cNvSpPr/>
            <p:nvPr/>
          </p:nvSpPr>
          <p:spPr>
            <a:xfrm>
              <a:off x="2143475" y="1461000"/>
              <a:ext cx="733375" cy="422925"/>
            </a:xfrm>
            <a:custGeom>
              <a:rect b="b" l="l" r="r" t="t"/>
              <a:pathLst>
                <a:path extrusionOk="0" fill="none" h="16917" w="29335">
                  <a:moveTo>
                    <a:pt x="1" y="8440"/>
                  </a:moveTo>
                  <a:lnTo>
                    <a:pt x="14723" y="16916"/>
                  </a:lnTo>
                  <a:lnTo>
                    <a:pt x="29334" y="8477"/>
                  </a:lnTo>
                  <a:lnTo>
                    <a:pt x="14612" y="0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9" name="Google Shape;4599;p28"/>
            <p:cNvSpPr/>
            <p:nvPr/>
          </p:nvSpPr>
          <p:spPr>
            <a:xfrm>
              <a:off x="1382275" y="1459125"/>
              <a:ext cx="733350" cy="423875"/>
            </a:xfrm>
            <a:custGeom>
              <a:rect b="b" l="l" r="r" t="t"/>
              <a:pathLst>
                <a:path extrusionOk="0" fill="none" h="16955" w="29334">
                  <a:moveTo>
                    <a:pt x="0" y="8440"/>
                  </a:moveTo>
                  <a:lnTo>
                    <a:pt x="14723" y="16954"/>
                  </a:lnTo>
                  <a:lnTo>
                    <a:pt x="29334" y="8515"/>
                  </a:lnTo>
                  <a:lnTo>
                    <a:pt x="14611" y="1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0" name="Google Shape;4600;p28"/>
            <p:cNvSpPr/>
            <p:nvPr/>
          </p:nvSpPr>
          <p:spPr>
            <a:xfrm>
              <a:off x="1764275" y="1679425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0" y="8439"/>
                  </a:moveTo>
                  <a:lnTo>
                    <a:pt x="14723" y="16953"/>
                  </a:lnTo>
                  <a:lnTo>
                    <a:pt x="29334" y="8514"/>
                  </a:lnTo>
                  <a:lnTo>
                    <a:pt x="14611" y="0"/>
                  </a:lnTo>
                  <a:lnTo>
                    <a:pt x="0" y="843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1" name="Google Shape;4601;p28"/>
            <p:cNvSpPr/>
            <p:nvPr/>
          </p:nvSpPr>
          <p:spPr>
            <a:xfrm>
              <a:off x="628475" y="2776150"/>
              <a:ext cx="733375" cy="423875"/>
            </a:xfrm>
            <a:custGeom>
              <a:rect b="b" l="l" r="r" t="t"/>
              <a:pathLst>
                <a:path extrusionOk="0" fill="none" h="16955" w="29335">
                  <a:moveTo>
                    <a:pt x="14723" y="16954"/>
                  </a:moveTo>
                  <a:lnTo>
                    <a:pt x="29334" y="8477"/>
                  </a:lnTo>
                  <a:lnTo>
                    <a:pt x="14612" y="1"/>
                  </a:lnTo>
                  <a:lnTo>
                    <a:pt x="1" y="8440"/>
                  </a:lnTo>
                  <a:lnTo>
                    <a:pt x="14723" y="1695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2" name="Google Shape;4602;p28"/>
            <p:cNvSpPr/>
            <p:nvPr/>
          </p:nvSpPr>
          <p:spPr>
            <a:xfrm>
              <a:off x="623825" y="1896900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1" y="8477"/>
                  </a:moveTo>
                  <a:lnTo>
                    <a:pt x="14723" y="16954"/>
                  </a:lnTo>
                  <a:lnTo>
                    <a:pt x="29334" y="8514"/>
                  </a:lnTo>
                  <a:lnTo>
                    <a:pt x="14612" y="1"/>
                  </a:lnTo>
                  <a:lnTo>
                    <a:pt x="1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3" name="Google Shape;4603;p28"/>
            <p:cNvSpPr/>
            <p:nvPr/>
          </p:nvSpPr>
          <p:spPr>
            <a:xfrm>
              <a:off x="626625" y="2336525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14686" y="16954"/>
                  </a:moveTo>
                  <a:lnTo>
                    <a:pt x="29334" y="8515"/>
                  </a:lnTo>
                  <a:lnTo>
                    <a:pt x="14611" y="1"/>
                  </a:lnTo>
                  <a:lnTo>
                    <a:pt x="0" y="8440"/>
                  </a:lnTo>
                  <a:lnTo>
                    <a:pt x="14686" y="1695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4" name="Google Shape;4604;p28"/>
            <p:cNvSpPr/>
            <p:nvPr/>
          </p:nvSpPr>
          <p:spPr>
            <a:xfrm>
              <a:off x="1003050" y="1678475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0" y="8440"/>
                  </a:moveTo>
                  <a:lnTo>
                    <a:pt x="14723" y="16917"/>
                  </a:lnTo>
                  <a:lnTo>
                    <a:pt x="29334" y="8477"/>
                  </a:lnTo>
                  <a:lnTo>
                    <a:pt x="14611" y="1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5" name="Google Shape;4605;p28"/>
            <p:cNvSpPr/>
            <p:nvPr/>
          </p:nvSpPr>
          <p:spPr>
            <a:xfrm>
              <a:off x="2904700" y="1461925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1" y="8440"/>
                  </a:moveTo>
                  <a:lnTo>
                    <a:pt x="14723" y="16954"/>
                  </a:lnTo>
                  <a:lnTo>
                    <a:pt x="29334" y="8514"/>
                  </a:lnTo>
                  <a:lnTo>
                    <a:pt x="14612" y="0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6" name="Google Shape;4606;p28"/>
            <p:cNvSpPr/>
            <p:nvPr/>
          </p:nvSpPr>
          <p:spPr>
            <a:xfrm>
              <a:off x="2525500" y="1681275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0" y="8440"/>
                  </a:moveTo>
                  <a:lnTo>
                    <a:pt x="14723" y="16916"/>
                  </a:lnTo>
                  <a:lnTo>
                    <a:pt x="29333" y="8477"/>
                  </a:lnTo>
                  <a:lnTo>
                    <a:pt x="14611" y="0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7" name="Google Shape;4607;p28"/>
            <p:cNvSpPr/>
            <p:nvPr/>
          </p:nvSpPr>
          <p:spPr>
            <a:xfrm>
              <a:off x="5187425" y="1466575"/>
              <a:ext cx="733375" cy="422925"/>
            </a:xfrm>
            <a:custGeom>
              <a:rect b="b" l="l" r="r" t="t"/>
              <a:pathLst>
                <a:path extrusionOk="0" fill="none" h="16917" w="29335">
                  <a:moveTo>
                    <a:pt x="1" y="8440"/>
                  </a:moveTo>
                  <a:lnTo>
                    <a:pt x="14723" y="16916"/>
                  </a:lnTo>
                  <a:lnTo>
                    <a:pt x="29334" y="8477"/>
                  </a:lnTo>
                  <a:lnTo>
                    <a:pt x="14612" y="0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8" name="Google Shape;4608;p28"/>
            <p:cNvSpPr/>
            <p:nvPr/>
          </p:nvSpPr>
          <p:spPr>
            <a:xfrm>
              <a:off x="5962600" y="4104350"/>
              <a:ext cx="734275" cy="422900"/>
            </a:xfrm>
            <a:custGeom>
              <a:rect b="b" l="l" r="r" t="t"/>
              <a:pathLst>
                <a:path extrusionOk="0" fill="none" h="16916" w="29371">
                  <a:moveTo>
                    <a:pt x="14648" y="0"/>
                  </a:moveTo>
                  <a:lnTo>
                    <a:pt x="0" y="8439"/>
                  </a:lnTo>
                  <a:lnTo>
                    <a:pt x="14723" y="16916"/>
                  </a:lnTo>
                  <a:lnTo>
                    <a:pt x="29371" y="8477"/>
                  </a:lnTo>
                  <a:lnTo>
                    <a:pt x="146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9" name="Google Shape;4609;p28"/>
            <p:cNvSpPr/>
            <p:nvPr/>
          </p:nvSpPr>
          <p:spPr>
            <a:xfrm>
              <a:off x="4808225" y="168500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0" y="8440"/>
                  </a:moveTo>
                  <a:lnTo>
                    <a:pt x="14723" y="16953"/>
                  </a:lnTo>
                  <a:lnTo>
                    <a:pt x="29334" y="8514"/>
                  </a:lnTo>
                  <a:lnTo>
                    <a:pt x="14611" y="0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0" name="Google Shape;4610;p28"/>
            <p:cNvSpPr/>
            <p:nvPr/>
          </p:nvSpPr>
          <p:spPr>
            <a:xfrm>
              <a:off x="4426225" y="1464725"/>
              <a:ext cx="734275" cy="423850"/>
            </a:xfrm>
            <a:custGeom>
              <a:rect b="b" l="l" r="r" t="t"/>
              <a:pathLst>
                <a:path extrusionOk="0" fill="none" h="16954" w="29371">
                  <a:moveTo>
                    <a:pt x="0" y="8439"/>
                  </a:moveTo>
                  <a:lnTo>
                    <a:pt x="14722" y="16953"/>
                  </a:lnTo>
                  <a:lnTo>
                    <a:pt x="29371" y="8514"/>
                  </a:lnTo>
                  <a:lnTo>
                    <a:pt x="14648" y="0"/>
                  </a:lnTo>
                  <a:lnTo>
                    <a:pt x="0" y="843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1" name="Google Shape;4611;p28"/>
            <p:cNvSpPr/>
            <p:nvPr/>
          </p:nvSpPr>
          <p:spPr>
            <a:xfrm>
              <a:off x="3665925" y="1463775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0" y="8440"/>
                  </a:moveTo>
                  <a:lnTo>
                    <a:pt x="14686" y="16917"/>
                  </a:lnTo>
                  <a:lnTo>
                    <a:pt x="29334" y="8477"/>
                  </a:lnTo>
                  <a:lnTo>
                    <a:pt x="14611" y="1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2" name="Google Shape;4612;p28"/>
            <p:cNvSpPr/>
            <p:nvPr/>
          </p:nvSpPr>
          <p:spPr>
            <a:xfrm>
              <a:off x="4047000" y="1684050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0" y="8440"/>
                  </a:moveTo>
                  <a:lnTo>
                    <a:pt x="14723" y="16917"/>
                  </a:lnTo>
                  <a:lnTo>
                    <a:pt x="29334" y="8478"/>
                  </a:lnTo>
                  <a:lnTo>
                    <a:pt x="14649" y="1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3" name="Google Shape;4613;p28"/>
            <p:cNvSpPr/>
            <p:nvPr/>
          </p:nvSpPr>
          <p:spPr>
            <a:xfrm>
              <a:off x="3285775" y="1682200"/>
              <a:ext cx="734300" cy="423850"/>
            </a:xfrm>
            <a:custGeom>
              <a:rect b="b" l="l" r="r" t="t"/>
              <a:pathLst>
                <a:path extrusionOk="0" fill="none" h="16954" w="29372">
                  <a:moveTo>
                    <a:pt x="1" y="8440"/>
                  </a:moveTo>
                  <a:lnTo>
                    <a:pt x="14723" y="16954"/>
                  </a:lnTo>
                  <a:lnTo>
                    <a:pt x="29371" y="8514"/>
                  </a:lnTo>
                  <a:lnTo>
                    <a:pt x="14649" y="1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4" name="Google Shape;4614;p28"/>
            <p:cNvSpPr/>
            <p:nvPr/>
          </p:nvSpPr>
          <p:spPr>
            <a:xfrm>
              <a:off x="2918650" y="4098775"/>
              <a:ext cx="733350" cy="422900"/>
            </a:xfrm>
            <a:custGeom>
              <a:rect b="b" l="l" r="r" t="t"/>
              <a:pathLst>
                <a:path extrusionOk="0" fill="none" h="16916" w="29334">
                  <a:moveTo>
                    <a:pt x="14611" y="0"/>
                  </a:moveTo>
                  <a:lnTo>
                    <a:pt x="0" y="8439"/>
                  </a:lnTo>
                  <a:lnTo>
                    <a:pt x="14723" y="16916"/>
                  </a:lnTo>
                  <a:lnTo>
                    <a:pt x="29334" y="8477"/>
                  </a:lnTo>
                  <a:lnTo>
                    <a:pt x="1461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5" name="Google Shape;4615;p28"/>
            <p:cNvSpPr/>
            <p:nvPr/>
          </p:nvSpPr>
          <p:spPr>
            <a:xfrm>
              <a:off x="4061875" y="4319975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0" y="8440"/>
                  </a:moveTo>
                  <a:lnTo>
                    <a:pt x="14723" y="16953"/>
                  </a:lnTo>
                  <a:lnTo>
                    <a:pt x="29334" y="8514"/>
                  </a:lnTo>
                  <a:lnTo>
                    <a:pt x="14611" y="0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6" name="Google Shape;4616;p28"/>
            <p:cNvSpPr/>
            <p:nvPr/>
          </p:nvSpPr>
          <p:spPr>
            <a:xfrm>
              <a:off x="3679875" y="409970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14611" y="0"/>
                  </a:moveTo>
                  <a:lnTo>
                    <a:pt x="0" y="8440"/>
                  </a:lnTo>
                  <a:lnTo>
                    <a:pt x="14723" y="16953"/>
                  </a:lnTo>
                  <a:lnTo>
                    <a:pt x="29334" y="8514"/>
                  </a:lnTo>
                  <a:lnTo>
                    <a:pt x="1461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7" name="Google Shape;4617;p28"/>
            <p:cNvSpPr/>
            <p:nvPr/>
          </p:nvSpPr>
          <p:spPr>
            <a:xfrm>
              <a:off x="4441075" y="4101550"/>
              <a:ext cx="733375" cy="422925"/>
            </a:xfrm>
            <a:custGeom>
              <a:rect b="b" l="l" r="r" t="t"/>
              <a:pathLst>
                <a:path extrusionOk="0" fill="none" h="16917" w="29335">
                  <a:moveTo>
                    <a:pt x="14612" y="1"/>
                  </a:moveTo>
                  <a:lnTo>
                    <a:pt x="1" y="8440"/>
                  </a:lnTo>
                  <a:lnTo>
                    <a:pt x="14723" y="16916"/>
                  </a:lnTo>
                  <a:lnTo>
                    <a:pt x="29334" y="8477"/>
                  </a:lnTo>
                  <a:lnTo>
                    <a:pt x="1461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8" name="Google Shape;4618;p28"/>
            <p:cNvSpPr/>
            <p:nvPr/>
          </p:nvSpPr>
          <p:spPr>
            <a:xfrm>
              <a:off x="631275" y="3215800"/>
              <a:ext cx="733350" cy="422900"/>
            </a:xfrm>
            <a:custGeom>
              <a:rect b="b" l="l" r="r" t="t"/>
              <a:pathLst>
                <a:path extrusionOk="0" fill="none" h="16916" w="29334">
                  <a:moveTo>
                    <a:pt x="14686" y="16916"/>
                  </a:moveTo>
                  <a:lnTo>
                    <a:pt x="29334" y="8477"/>
                  </a:lnTo>
                  <a:lnTo>
                    <a:pt x="14611" y="0"/>
                  </a:lnTo>
                  <a:lnTo>
                    <a:pt x="0" y="8439"/>
                  </a:lnTo>
                  <a:lnTo>
                    <a:pt x="14686" y="1691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9" name="Google Shape;4619;p28"/>
            <p:cNvSpPr/>
            <p:nvPr/>
          </p:nvSpPr>
          <p:spPr>
            <a:xfrm>
              <a:off x="4822150" y="4321825"/>
              <a:ext cx="734300" cy="422925"/>
            </a:xfrm>
            <a:custGeom>
              <a:rect b="b" l="l" r="r" t="t"/>
              <a:pathLst>
                <a:path extrusionOk="0" fill="none" h="16917" w="29372">
                  <a:moveTo>
                    <a:pt x="1" y="8440"/>
                  </a:moveTo>
                  <a:lnTo>
                    <a:pt x="14723" y="16917"/>
                  </a:lnTo>
                  <a:lnTo>
                    <a:pt x="29371" y="8477"/>
                  </a:lnTo>
                  <a:lnTo>
                    <a:pt x="14649" y="1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0" name="Google Shape;4620;p28"/>
            <p:cNvSpPr/>
            <p:nvPr/>
          </p:nvSpPr>
          <p:spPr>
            <a:xfrm>
              <a:off x="5583375" y="4322750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1" y="8440"/>
                  </a:moveTo>
                  <a:lnTo>
                    <a:pt x="14723" y="16954"/>
                  </a:lnTo>
                  <a:lnTo>
                    <a:pt x="29334" y="8515"/>
                  </a:lnTo>
                  <a:lnTo>
                    <a:pt x="14649" y="1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1" name="Google Shape;4621;p28"/>
            <p:cNvSpPr/>
            <p:nvPr/>
          </p:nvSpPr>
          <p:spPr>
            <a:xfrm>
              <a:off x="5202300" y="4102475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14612" y="1"/>
                  </a:moveTo>
                  <a:lnTo>
                    <a:pt x="1" y="8440"/>
                  </a:lnTo>
                  <a:lnTo>
                    <a:pt x="14686" y="16954"/>
                  </a:lnTo>
                  <a:lnTo>
                    <a:pt x="29334" y="8514"/>
                  </a:lnTo>
                  <a:lnTo>
                    <a:pt x="1461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2" name="Google Shape;4622;p28"/>
            <p:cNvSpPr/>
            <p:nvPr/>
          </p:nvSpPr>
          <p:spPr>
            <a:xfrm>
              <a:off x="3300650" y="4319050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0" y="8440"/>
                  </a:moveTo>
                  <a:lnTo>
                    <a:pt x="14723" y="16916"/>
                  </a:lnTo>
                  <a:lnTo>
                    <a:pt x="29334" y="8477"/>
                  </a:lnTo>
                  <a:lnTo>
                    <a:pt x="14611" y="0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3" name="Google Shape;4623;p28"/>
            <p:cNvSpPr/>
            <p:nvPr/>
          </p:nvSpPr>
          <p:spPr>
            <a:xfrm>
              <a:off x="5569425" y="1686850"/>
              <a:ext cx="733375" cy="422925"/>
            </a:xfrm>
            <a:custGeom>
              <a:rect b="b" l="l" r="r" t="t"/>
              <a:pathLst>
                <a:path extrusionOk="0" fill="none" h="16917" w="29335">
                  <a:moveTo>
                    <a:pt x="1" y="8440"/>
                  </a:moveTo>
                  <a:lnTo>
                    <a:pt x="14723" y="16916"/>
                  </a:lnTo>
                  <a:lnTo>
                    <a:pt x="29334" y="8477"/>
                  </a:lnTo>
                  <a:lnTo>
                    <a:pt x="14612" y="1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4" name="Google Shape;4624;p28"/>
            <p:cNvSpPr/>
            <p:nvPr/>
          </p:nvSpPr>
          <p:spPr>
            <a:xfrm>
              <a:off x="5948650" y="146750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14612" y="1"/>
                  </a:moveTo>
                  <a:lnTo>
                    <a:pt x="1" y="8440"/>
                  </a:lnTo>
                  <a:lnTo>
                    <a:pt x="14723" y="16954"/>
                  </a:lnTo>
                  <a:lnTo>
                    <a:pt x="29334" y="8514"/>
                  </a:lnTo>
                  <a:lnTo>
                    <a:pt x="1461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5" name="Google Shape;4625;p28"/>
            <p:cNvSpPr/>
            <p:nvPr/>
          </p:nvSpPr>
          <p:spPr>
            <a:xfrm>
              <a:off x="633125" y="3654500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14723" y="16953"/>
                  </a:moveTo>
                  <a:lnTo>
                    <a:pt x="29334" y="8514"/>
                  </a:lnTo>
                  <a:lnTo>
                    <a:pt x="14612" y="0"/>
                  </a:lnTo>
                  <a:lnTo>
                    <a:pt x="1" y="8439"/>
                  </a:lnTo>
                  <a:lnTo>
                    <a:pt x="14723" y="1695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6" name="Google Shape;4626;p28"/>
            <p:cNvSpPr/>
            <p:nvPr/>
          </p:nvSpPr>
          <p:spPr>
            <a:xfrm>
              <a:off x="1017000" y="4314400"/>
              <a:ext cx="734275" cy="423850"/>
            </a:xfrm>
            <a:custGeom>
              <a:rect b="b" l="l" r="r" t="t"/>
              <a:pathLst>
                <a:path extrusionOk="0" fill="none" h="16954" w="29371">
                  <a:moveTo>
                    <a:pt x="0" y="8440"/>
                  </a:moveTo>
                  <a:lnTo>
                    <a:pt x="14723" y="16953"/>
                  </a:lnTo>
                  <a:lnTo>
                    <a:pt x="29371" y="8514"/>
                  </a:lnTo>
                  <a:lnTo>
                    <a:pt x="14648" y="0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7" name="Google Shape;4627;p28"/>
            <p:cNvSpPr/>
            <p:nvPr/>
          </p:nvSpPr>
          <p:spPr>
            <a:xfrm>
              <a:off x="1778200" y="4316250"/>
              <a:ext cx="733375" cy="422925"/>
            </a:xfrm>
            <a:custGeom>
              <a:rect b="b" l="l" r="r" t="t"/>
              <a:pathLst>
                <a:path extrusionOk="0" fill="none" h="16917" w="29335">
                  <a:moveTo>
                    <a:pt x="1" y="8440"/>
                  </a:moveTo>
                  <a:lnTo>
                    <a:pt x="14723" y="16917"/>
                  </a:lnTo>
                  <a:lnTo>
                    <a:pt x="29334" y="8477"/>
                  </a:lnTo>
                  <a:lnTo>
                    <a:pt x="14649" y="1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8" name="Google Shape;4628;p28"/>
            <p:cNvSpPr/>
            <p:nvPr/>
          </p:nvSpPr>
          <p:spPr>
            <a:xfrm>
              <a:off x="2539425" y="4317175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1" y="8440"/>
                  </a:moveTo>
                  <a:lnTo>
                    <a:pt x="14723" y="16954"/>
                  </a:lnTo>
                  <a:lnTo>
                    <a:pt x="29334" y="8515"/>
                  </a:lnTo>
                  <a:lnTo>
                    <a:pt x="14612" y="1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9" name="Google Shape;4629;p28"/>
            <p:cNvSpPr/>
            <p:nvPr/>
          </p:nvSpPr>
          <p:spPr>
            <a:xfrm>
              <a:off x="2157425" y="4096900"/>
              <a:ext cx="734300" cy="423850"/>
            </a:xfrm>
            <a:custGeom>
              <a:rect b="b" l="l" r="r" t="t"/>
              <a:pathLst>
                <a:path extrusionOk="0" fill="none" h="16954" w="29372">
                  <a:moveTo>
                    <a:pt x="14649" y="1"/>
                  </a:moveTo>
                  <a:lnTo>
                    <a:pt x="1" y="8440"/>
                  </a:lnTo>
                  <a:lnTo>
                    <a:pt x="14723" y="16954"/>
                  </a:lnTo>
                  <a:lnTo>
                    <a:pt x="29371" y="8514"/>
                  </a:lnTo>
                  <a:lnTo>
                    <a:pt x="1464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0" name="Google Shape;4630;p28"/>
            <p:cNvSpPr/>
            <p:nvPr/>
          </p:nvSpPr>
          <p:spPr>
            <a:xfrm>
              <a:off x="241825" y="855000"/>
              <a:ext cx="262125" cy="151525"/>
            </a:xfrm>
            <a:custGeom>
              <a:rect b="b" l="l" r="r" t="t"/>
              <a:pathLst>
                <a:path extrusionOk="0" h="6061" w="10485">
                  <a:moveTo>
                    <a:pt x="9407" y="0"/>
                  </a:moveTo>
                  <a:lnTo>
                    <a:pt x="1" y="5428"/>
                  </a:lnTo>
                  <a:lnTo>
                    <a:pt x="1" y="6060"/>
                  </a:lnTo>
                  <a:lnTo>
                    <a:pt x="1048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1" name="Google Shape;4631;p28"/>
            <p:cNvSpPr/>
            <p:nvPr/>
          </p:nvSpPr>
          <p:spPr>
            <a:xfrm>
              <a:off x="7281475" y="4803275"/>
              <a:ext cx="98550" cy="56725"/>
            </a:xfrm>
            <a:custGeom>
              <a:rect b="b" l="l" r="r" t="t"/>
              <a:pathLst>
                <a:path extrusionOk="0" h="2269" w="3942">
                  <a:moveTo>
                    <a:pt x="3942" y="1"/>
                  </a:moveTo>
                  <a:lnTo>
                    <a:pt x="1" y="2269"/>
                  </a:lnTo>
                  <a:lnTo>
                    <a:pt x="1116" y="2269"/>
                  </a:lnTo>
                  <a:lnTo>
                    <a:pt x="3942" y="633"/>
                  </a:lnTo>
                  <a:lnTo>
                    <a:pt x="394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2" name="Google Shape;4632;p28"/>
            <p:cNvSpPr/>
            <p:nvPr/>
          </p:nvSpPr>
          <p:spPr>
            <a:xfrm>
              <a:off x="241825" y="855000"/>
              <a:ext cx="7138200" cy="4005000"/>
            </a:xfrm>
            <a:custGeom>
              <a:rect b="b" l="l" r="r" t="t"/>
              <a:pathLst>
                <a:path extrusionOk="0" h="160200" w="285528">
                  <a:moveTo>
                    <a:pt x="29706" y="6544"/>
                  </a:moveTo>
                  <a:lnTo>
                    <a:pt x="44428" y="15057"/>
                  </a:lnTo>
                  <a:lnTo>
                    <a:pt x="29817" y="23497"/>
                  </a:lnTo>
                  <a:lnTo>
                    <a:pt x="15095" y="14983"/>
                  </a:lnTo>
                  <a:lnTo>
                    <a:pt x="29706" y="6544"/>
                  </a:lnTo>
                  <a:close/>
                  <a:moveTo>
                    <a:pt x="60155" y="6581"/>
                  </a:moveTo>
                  <a:lnTo>
                    <a:pt x="74877" y="15095"/>
                  </a:lnTo>
                  <a:lnTo>
                    <a:pt x="60229" y="23534"/>
                  </a:lnTo>
                  <a:lnTo>
                    <a:pt x="45544" y="15057"/>
                  </a:lnTo>
                  <a:lnTo>
                    <a:pt x="60155" y="6581"/>
                  </a:lnTo>
                  <a:close/>
                  <a:moveTo>
                    <a:pt x="90603" y="6655"/>
                  </a:moveTo>
                  <a:lnTo>
                    <a:pt x="105326" y="15169"/>
                  </a:lnTo>
                  <a:lnTo>
                    <a:pt x="90678" y="23608"/>
                  </a:lnTo>
                  <a:lnTo>
                    <a:pt x="75955" y="15095"/>
                  </a:lnTo>
                  <a:lnTo>
                    <a:pt x="90603" y="6655"/>
                  </a:lnTo>
                  <a:close/>
                  <a:moveTo>
                    <a:pt x="121052" y="6692"/>
                  </a:moveTo>
                  <a:lnTo>
                    <a:pt x="135738" y="15206"/>
                  </a:lnTo>
                  <a:lnTo>
                    <a:pt x="121127" y="23645"/>
                  </a:lnTo>
                  <a:lnTo>
                    <a:pt x="106404" y="15169"/>
                  </a:lnTo>
                  <a:lnTo>
                    <a:pt x="121052" y="6692"/>
                  </a:lnTo>
                  <a:close/>
                  <a:moveTo>
                    <a:pt x="151464" y="6767"/>
                  </a:moveTo>
                  <a:lnTo>
                    <a:pt x="166186" y="15243"/>
                  </a:lnTo>
                  <a:lnTo>
                    <a:pt x="151575" y="23720"/>
                  </a:lnTo>
                  <a:lnTo>
                    <a:pt x="136853" y="15206"/>
                  </a:lnTo>
                  <a:lnTo>
                    <a:pt x="151464" y="6767"/>
                  </a:lnTo>
                  <a:close/>
                  <a:moveTo>
                    <a:pt x="181913" y="6804"/>
                  </a:moveTo>
                  <a:lnTo>
                    <a:pt x="196635" y="15318"/>
                  </a:lnTo>
                  <a:lnTo>
                    <a:pt x="182024" y="23757"/>
                  </a:lnTo>
                  <a:lnTo>
                    <a:pt x="167302" y="15243"/>
                  </a:lnTo>
                  <a:lnTo>
                    <a:pt x="181913" y="6804"/>
                  </a:lnTo>
                  <a:close/>
                  <a:moveTo>
                    <a:pt x="212361" y="6878"/>
                  </a:moveTo>
                  <a:lnTo>
                    <a:pt x="227084" y="15355"/>
                  </a:lnTo>
                  <a:lnTo>
                    <a:pt x="212436" y="23831"/>
                  </a:lnTo>
                  <a:lnTo>
                    <a:pt x="197750" y="15318"/>
                  </a:lnTo>
                  <a:lnTo>
                    <a:pt x="212361" y="6878"/>
                  </a:lnTo>
                  <a:close/>
                  <a:moveTo>
                    <a:pt x="242810" y="6915"/>
                  </a:moveTo>
                  <a:lnTo>
                    <a:pt x="257533" y="15429"/>
                  </a:lnTo>
                  <a:lnTo>
                    <a:pt x="242885" y="23869"/>
                  </a:lnTo>
                  <a:lnTo>
                    <a:pt x="228162" y="15355"/>
                  </a:lnTo>
                  <a:lnTo>
                    <a:pt x="242810" y="6915"/>
                  </a:lnTo>
                  <a:close/>
                  <a:moveTo>
                    <a:pt x="44986" y="15355"/>
                  </a:moveTo>
                  <a:lnTo>
                    <a:pt x="59709" y="23869"/>
                  </a:lnTo>
                  <a:lnTo>
                    <a:pt x="45060" y="32308"/>
                  </a:lnTo>
                  <a:lnTo>
                    <a:pt x="30375" y="23794"/>
                  </a:lnTo>
                  <a:lnTo>
                    <a:pt x="44986" y="15355"/>
                  </a:lnTo>
                  <a:close/>
                  <a:moveTo>
                    <a:pt x="75435" y="15429"/>
                  </a:moveTo>
                  <a:lnTo>
                    <a:pt x="90120" y="23906"/>
                  </a:lnTo>
                  <a:lnTo>
                    <a:pt x="75509" y="32345"/>
                  </a:lnTo>
                  <a:lnTo>
                    <a:pt x="60787" y="23869"/>
                  </a:lnTo>
                  <a:lnTo>
                    <a:pt x="75435" y="15429"/>
                  </a:lnTo>
                  <a:close/>
                  <a:moveTo>
                    <a:pt x="105846" y="15466"/>
                  </a:moveTo>
                  <a:lnTo>
                    <a:pt x="120569" y="23980"/>
                  </a:lnTo>
                  <a:lnTo>
                    <a:pt x="105958" y="32419"/>
                  </a:lnTo>
                  <a:lnTo>
                    <a:pt x="91235" y="23906"/>
                  </a:lnTo>
                  <a:lnTo>
                    <a:pt x="105846" y="15466"/>
                  </a:lnTo>
                  <a:close/>
                  <a:moveTo>
                    <a:pt x="136295" y="15541"/>
                  </a:moveTo>
                  <a:lnTo>
                    <a:pt x="151018" y="24017"/>
                  </a:lnTo>
                  <a:lnTo>
                    <a:pt x="136407" y="32457"/>
                  </a:lnTo>
                  <a:lnTo>
                    <a:pt x="121684" y="23980"/>
                  </a:lnTo>
                  <a:lnTo>
                    <a:pt x="136295" y="15541"/>
                  </a:lnTo>
                  <a:close/>
                  <a:moveTo>
                    <a:pt x="166744" y="15578"/>
                  </a:moveTo>
                  <a:lnTo>
                    <a:pt x="181466" y="24092"/>
                  </a:lnTo>
                  <a:lnTo>
                    <a:pt x="166856" y="32531"/>
                  </a:lnTo>
                  <a:lnTo>
                    <a:pt x="152133" y="24017"/>
                  </a:lnTo>
                  <a:lnTo>
                    <a:pt x="166744" y="15578"/>
                  </a:lnTo>
                  <a:close/>
                  <a:moveTo>
                    <a:pt x="197193" y="15652"/>
                  </a:moveTo>
                  <a:lnTo>
                    <a:pt x="211915" y="24129"/>
                  </a:lnTo>
                  <a:lnTo>
                    <a:pt x="197267" y="32568"/>
                  </a:lnTo>
                  <a:lnTo>
                    <a:pt x="182582" y="24092"/>
                  </a:lnTo>
                  <a:lnTo>
                    <a:pt x="197193" y="15652"/>
                  </a:lnTo>
                  <a:close/>
                  <a:moveTo>
                    <a:pt x="227642" y="15689"/>
                  </a:moveTo>
                  <a:lnTo>
                    <a:pt x="242327" y="24203"/>
                  </a:lnTo>
                  <a:lnTo>
                    <a:pt x="227716" y="32642"/>
                  </a:lnTo>
                  <a:lnTo>
                    <a:pt x="212993" y="24129"/>
                  </a:lnTo>
                  <a:lnTo>
                    <a:pt x="227642" y="15689"/>
                  </a:lnTo>
                  <a:close/>
                  <a:moveTo>
                    <a:pt x="258053" y="15727"/>
                  </a:moveTo>
                  <a:lnTo>
                    <a:pt x="272776" y="24240"/>
                  </a:lnTo>
                  <a:lnTo>
                    <a:pt x="258165" y="32680"/>
                  </a:lnTo>
                  <a:lnTo>
                    <a:pt x="243442" y="24203"/>
                  </a:lnTo>
                  <a:lnTo>
                    <a:pt x="258053" y="15727"/>
                  </a:lnTo>
                  <a:close/>
                  <a:moveTo>
                    <a:pt x="29817" y="24129"/>
                  </a:moveTo>
                  <a:lnTo>
                    <a:pt x="44540" y="32605"/>
                  </a:lnTo>
                  <a:lnTo>
                    <a:pt x="29892" y="41045"/>
                  </a:lnTo>
                  <a:lnTo>
                    <a:pt x="15169" y="32568"/>
                  </a:lnTo>
                  <a:lnTo>
                    <a:pt x="29817" y="24129"/>
                  </a:lnTo>
                  <a:close/>
                  <a:moveTo>
                    <a:pt x="60229" y="24166"/>
                  </a:moveTo>
                  <a:lnTo>
                    <a:pt x="74952" y="32680"/>
                  </a:lnTo>
                  <a:lnTo>
                    <a:pt x="60341" y="41119"/>
                  </a:lnTo>
                  <a:lnTo>
                    <a:pt x="45618" y="32605"/>
                  </a:lnTo>
                  <a:lnTo>
                    <a:pt x="60229" y="24166"/>
                  </a:lnTo>
                  <a:close/>
                  <a:moveTo>
                    <a:pt x="90678" y="24240"/>
                  </a:moveTo>
                  <a:lnTo>
                    <a:pt x="105400" y="32717"/>
                  </a:lnTo>
                  <a:lnTo>
                    <a:pt x="90789" y="41156"/>
                  </a:lnTo>
                  <a:lnTo>
                    <a:pt x="76067" y="32680"/>
                  </a:lnTo>
                  <a:lnTo>
                    <a:pt x="90678" y="24240"/>
                  </a:lnTo>
                  <a:close/>
                  <a:moveTo>
                    <a:pt x="121127" y="24277"/>
                  </a:moveTo>
                  <a:lnTo>
                    <a:pt x="135849" y="32791"/>
                  </a:lnTo>
                  <a:lnTo>
                    <a:pt x="121238" y="41231"/>
                  </a:lnTo>
                  <a:lnTo>
                    <a:pt x="106516" y="32717"/>
                  </a:lnTo>
                  <a:lnTo>
                    <a:pt x="121127" y="24277"/>
                  </a:lnTo>
                  <a:close/>
                  <a:moveTo>
                    <a:pt x="151575" y="24352"/>
                  </a:moveTo>
                  <a:lnTo>
                    <a:pt x="166298" y="32828"/>
                  </a:lnTo>
                  <a:lnTo>
                    <a:pt x="151650" y="41268"/>
                  </a:lnTo>
                  <a:lnTo>
                    <a:pt x="136964" y="32791"/>
                  </a:lnTo>
                  <a:lnTo>
                    <a:pt x="151575" y="24352"/>
                  </a:lnTo>
                  <a:close/>
                  <a:moveTo>
                    <a:pt x="182024" y="24389"/>
                  </a:moveTo>
                  <a:lnTo>
                    <a:pt x="196747" y="32903"/>
                  </a:lnTo>
                  <a:lnTo>
                    <a:pt x="182098" y="41342"/>
                  </a:lnTo>
                  <a:lnTo>
                    <a:pt x="167376" y="32828"/>
                  </a:lnTo>
                  <a:lnTo>
                    <a:pt x="182024" y="24389"/>
                  </a:lnTo>
                  <a:close/>
                  <a:moveTo>
                    <a:pt x="212436" y="24463"/>
                  </a:moveTo>
                  <a:lnTo>
                    <a:pt x="227158" y="32940"/>
                  </a:lnTo>
                  <a:lnTo>
                    <a:pt x="212547" y="41379"/>
                  </a:lnTo>
                  <a:lnTo>
                    <a:pt x="197825" y="32903"/>
                  </a:lnTo>
                  <a:lnTo>
                    <a:pt x="212436" y="24463"/>
                  </a:lnTo>
                  <a:close/>
                  <a:moveTo>
                    <a:pt x="242885" y="24501"/>
                  </a:moveTo>
                  <a:lnTo>
                    <a:pt x="257607" y="33014"/>
                  </a:lnTo>
                  <a:lnTo>
                    <a:pt x="242996" y="41454"/>
                  </a:lnTo>
                  <a:lnTo>
                    <a:pt x="228274" y="32940"/>
                  </a:lnTo>
                  <a:lnTo>
                    <a:pt x="242885" y="24501"/>
                  </a:lnTo>
                  <a:close/>
                  <a:moveTo>
                    <a:pt x="45060" y="32940"/>
                  </a:moveTo>
                  <a:lnTo>
                    <a:pt x="59783" y="41416"/>
                  </a:lnTo>
                  <a:lnTo>
                    <a:pt x="45172" y="49856"/>
                  </a:lnTo>
                  <a:lnTo>
                    <a:pt x="30449" y="41379"/>
                  </a:lnTo>
                  <a:lnTo>
                    <a:pt x="45060" y="32940"/>
                  </a:lnTo>
                  <a:close/>
                  <a:moveTo>
                    <a:pt x="75509" y="32977"/>
                  </a:moveTo>
                  <a:lnTo>
                    <a:pt x="90232" y="41491"/>
                  </a:lnTo>
                  <a:lnTo>
                    <a:pt x="75621" y="49930"/>
                  </a:lnTo>
                  <a:lnTo>
                    <a:pt x="60898" y="41416"/>
                  </a:lnTo>
                  <a:lnTo>
                    <a:pt x="75509" y="32977"/>
                  </a:lnTo>
                  <a:close/>
                  <a:moveTo>
                    <a:pt x="105958" y="33051"/>
                  </a:moveTo>
                  <a:lnTo>
                    <a:pt x="120680" y="41528"/>
                  </a:lnTo>
                  <a:lnTo>
                    <a:pt x="106070" y="49967"/>
                  </a:lnTo>
                  <a:lnTo>
                    <a:pt x="91347" y="41491"/>
                  </a:lnTo>
                  <a:lnTo>
                    <a:pt x="105958" y="33051"/>
                  </a:lnTo>
                  <a:close/>
                  <a:moveTo>
                    <a:pt x="136407" y="33089"/>
                  </a:moveTo>
                  <a:lnTo>
                    <a:pt x="151129" y="41602"/>
                  </a:lnTo>
                  <a:lnTo>
                    <a:pt x="136481" y="50042"/>
                  </a:lnTo>
                  <a:lnTo>
                    <a:pt x="121759" y="41528"/>
                  </a:lnTo>
                  <a:lnTo>
                    <a:pt x="136407" y="33089"/>
                  </a:lnTo>
                  <a:close/>
                  <a:moveTo>
                    <a:pt x="166856" y="33163"/>
                  </a:moveTo>
                  <a:lnTo>
                    <a:pt x="181541" y="41640"/>
                  </a:lnTo>
                  <a:lnTo>
                    <a:pt x="166930" y="50079"/>
                  </a:lnTo>
                  <a:lnTo>
                    <a:pt x="152207" y="41602"/>
                  </a:lnTo>
                  <a:lnTo>
                    <a:pt x="166856" y="33163"/>
                  </a:lnTo>
                  <a:close/>
                  <a:moveTo>
                    <a:pt x="197267" y="33200"/>
                  </a:moveTo>
                  <a:lnTo>
                    <a:pt x="211990" y="41714"/>
                  </a:lnTo>
                  <a:lnTo>
                    <a:pt x="197379" y="50153"/>
                  </a:lnTo>
                  <a:lnTo>
                    <a:pt x="182656" y="41640"/>
                  </a:lnTo>
                  <a:lnTo>
                    <a:pt x="197267" y="33200"/>
                  </a:lnTo>
                  <a:close/>
                  <a:moveTo>
                    <a:pt x="227716" y="33275"/>
                  </a:moveTo>
                  <a:lnTo>
                    <a:pt x="242438" y="41751"/>
                  </a:lnTo>
                  <a:lnTo>
                    <a:pt x="227827" y="50190"/>
                  </a:lnTo>
                  <a:lnTo>
                    <a:pt x="213105" y="41714"/>
                  </a:lnTo>
                  <a:lnTo>
                    <a:pt x="227716" y="33275"/>
                  </a:lnTo>
                  <a:close/>
                  <a:moveTo>
                    <a:pt x="258165" y="33312"/>
                  </a:moveTo>
                  <a:lnTo>
                    <a:pt x="272887" y="41825"/>
                  </a:lnTo>
                  <a:lnTo>
                    <a:pt x="258276" y="50265"/>
                  </a:lnTo>
                  <a:lnTo>
                    <a:pt x="243554" y="41751"/>
                  </a:lnTo>
                  <a:lnTo>
                    <a:pt x="258165" y="33312"/>
                  </a:lnTo>
                  <a:close/>
                  <a:moveTo>
                    <a:pt x="29892" y="41677"/>
                  </a:moveTo>
                  <a:lnTo>
                    <a:pt x="44614" y="50190"/>
                  </a:lnTo>
                  <a:lnTo>
                    <a:pt x="30003" y="58630"/>
                  </a:lnTo>
                  <a:lnTo>
                    <a:pt x="15281" y="50153"/>
                  </a:lnTo>
                  <a:lnTo>
                    <a:pt x="29892" y="41677"/>
                  </a:lnTo>
                  <a:close/>
                  <a:moveTo>
                    <a:pt x="60341" y="41751"/>
                  </a:moveTo>
                  <a:lnTo>
                    <a:pt x="75063" y="50265"/>
                  </a:lnTo>
                  <a:lnTo>
                    <a:pt x="60452" y="58704"/>
                  </a:lnTo>
                  <a:lnTo>
                    <a:pt x="45730" y="50190"/>
                  </a:lnTo>
                  <a:lnTo>
                    <a:pt x="60341" y="41751"/>
                  </a:lnTo>
                  <a:close/>
                  <a:moveTo>
                    <a:pt x="90789" y="41788"/>
                  </a:moveTo>
                  <a:lnTo>
                    <a:pt x="105512" y="50302"/>
                  </a:lnTo>
                  <a:lnTo>
                    <a:pt x="90864" y="58741"/>
                  </a:lnTo>
                  <a:lnTo>
                    <a:pt x="76178" y="50265"/>
                  </a:lnTo>
                  <a:lnTo>
                    <a:pt x="90789" y="41788"/>
                  </a:lnTo>
                  <a:close/>
                  <a:moveTo>
                    <a:pt x="121238" y="41863"/>
                  </a:moveTo>
                  <a:lnTo>
                    <a:pt x="135923" y="50339"/>
                  </a:lnTo>
                  <a:lnTo>
                    <a:pt x="121312" y="58816"/>
                  </a:lnTo>
                  <a:lnTo>
                    <a:pt x="106590" y="50302"/>
                  </a:lnTo>
                  <a:lnTo>
                    <a:pt x="121238" y="41863"/>
                  </a:lnTo>
                  <a:close/>
                  <a:moveTo>
                    <a:pt x="151650" y="41900"/>
                  </a:moveTo>
                  <a:lnTo>
                    <a:pt x="166372" y="50414"/>
                  </a:lnTo>
                  <a:lnTo>
                    <a:pt x="151761" y="58853"/>
                  </a:lnTo>
                  <a:lnTo>
                    <a:pt x="137039" y="50339"/>
                  </a:lnTo>
                  <a:lnTo>
                    <a:pt x="151650" y="41900"/>
                  </a:lnTo>
                  <a:close/>
                  <a:moveTo>
                    <a:pt x="182098" y="41974"/>
                  </a:moveTo>
                  <a:lnTo>
                    <a:pt x="196821" y="50451"/>
                  </a:lnTo>
                  <a:lnTo>
                    <a:pt x="182210" y="58890"/>
                  </a:lnTo>
                  <a:lnTo>
                    <a:pt x="167488" y="50414"/>
                  </a:lnTo>
                  <a:lnTo>
                    <a:pt x="182098" y="41974"/>
                  </a:lnTo>
                  <a:close/>
                  <a:moveTo>
                    <a:pt x="212547" y="42011"/>
                  </a:moveTo>
                  <a:lnTo>
                    <a:pt x="227270" y="50525"/>
                  </a:lnTo>
                  <a:lnTo>
                    <a:pt x="212659" y="58964"/>
                  </a:lnTo>
                  <a:lnTo>
                    <a:pt x="197936" y="50451"/>
                  </a:lnTo>
                  <a:lnTo>
                    <a:pt x="212547" y="42011"/>
                  </a:lnTo>
                  <a:close/>
                  <a:moveTo>
                    <a:pt x="242996" y="42086"/>
                  </a:moveTo>
                  <a:lnTo>
                    <a:pt x="257719" y="50562"/>
                  </a:lnTo>
                  <a:lnTo>
                    <a:pt x="243070" y="59002"/>
                  </a:lnTo>
                  <a:lnTo>
                    <a:pt x="228385" y="50525"/>
                  </a:lnTo>
                  <a:lnTo>
                    <a:pt x="242996" y="42086"/>
                  </a:lnTo>
                  <a:close/>
                  <a:moveTo>
                    <a:pt x="14723" y="50451"/>
                  </a:moveTo>
                  <a:lnTo>
                    <a:pt x="29446" y="58964"/>
                  </a:lnTo>
                  <a:lnTo>
                    <a:pt x="14835" y="67404"/>
                  </a:lnTo>
                  <a:lnTo>
                    <a:pt x="112" y="58890"/>
                  </a:lnTo>
                  <a:lnTo>
                    <a:pt x="14723" y="50451"/>
                  </a:lnTo>
                  <a:close/>
                  <a:moveTo>
                    <a:pt x="45172" y="50525"/>
                  </a:moveTo>
                  <a:lnTo>
                    <a:pt x="59894" y="59002"/>
                  </a:lnTo>
                  <a:lnTo>
                    <a:pt x="45246" y="67441"/>
                  </a:lnTo>
                  <a:lnTo>
                    <a:pt x="30561" y="58964"/>
                  </a:lnTo>
                  <a:lnTo>
                    <a:pt x="45172" y="50525"/>
                  </a:lnTo>
                  <a:close/>
                  <a:moveTo>
                    <a:pt x="75621" y="50562"/>
                  </a:moveTo>
                  <a:lnTo>
                    <a:pt x="90343" y="59076"/>
                  </a:lnTo>
                  <a:lnTo>
                    <a:pt x="75695" y="67515"/>
                  </a:lnTo>
                  <a:lnTo>
                    <a:pt x="60973" y="59002"/>
                  </a:lnTo>
                  <a:lnTo>
                    <a:pt x="75621" y="50562"/>
                  </a:lnTo>
                  <a:close/>
                  <a:moveTo>
                    <a:pt x="106070" y="50637"/>
                  </a:moveTo>
                  <a:lnTo>
                    <a:pt x="120755" y="59113"/>
                  </a:lnTo>
                  <a:lnTo>
                    <a:pt x="106144" y="67552"/>
                  </a:lnTo>
                  <a:lnTo>
                    <a:pt x="91421" y="59076"/>
                  </a:lnTo>
                  <a:lnTo>
                    <a:pt x="106070" y="50637"/>
                  </a:lnTo>
                  <a:close/>
                  <a:moveTo>
                    <a:pt x="136481" y="50674"/>
                  </a:moveTo>
                  <a:lnTo>
                    <a:pt x="151204" y="59187"/>
                  </a:lnTo>
                  <a:lnTo>
                    <a:pt x="136593" y="67627"/>
                  </a:lnTo>
                  <a:lnTo>
                    <a:pt x="121870" y="59113"/>
                  </a:lnTo>
                  <a:lnTo>
                    <a:pt x="136481" y="50674"/>
                  </a:lnTo>
                  <a:close/>
                  <a:moveTo>
                    <a:pt x="166930" y="50748"/>
                  </a:moveTo>
                  <a:lnTo>
                    <a:pt x="181652" y="59225"/>
                  </a:lnTo>
                  <a:lnTo>
                    <a:pt x="167041" y="67664"/>
                  </a:lnTo>
                  <a:lnTo>
                    <a:pt x="152319" y="59187"/>
                  </a:lnTo>
                  <a:lnTo>
                    <a:pt x="166930" y="50748"/>
                  </a:lnTo>
                  <a:close/>
                  <a:moveTo>
                    <a:pt x="197379" y="50785"/>
                  </a:moveTo>
                  <a:lnTo>
                    <a:pt x="212101" y="59299"/>
                  </a:lnTo>
                  <a:lnTo>
                    <a:pt x="197453" y="67738"/>
                  </a:lnTo>
                  <a:lnTo>
                    <a:pt x="182768" y="59225"/>
                  </a:lnTo>
                  <a:lnTo>
                    <a:pt x="197379" y="50785"/>
                  </a:lnTo>
                  <a:close/>
                  <a:moveTo>
                    <a:pt x="227827" y="50822"/>
                  </a:moveTo>
                  <a:lnTo>
                    <a:pt x="242550" y="59336"/>
                  </a:lnTo>
                  <a:lnTo>
                    <a:pt x="227902" y="67776"/>
                  </a:lnTo>
                  <a:lnTo>
                    <a:pt x="213179" y="59299"/>
                  </a:lnTo>
                  <a:lnTo>
                    <a:pt x="227827" y="50822"/>
                  </a:lnTo>
                  <a:close/>
                  <a:moveTo>
                    <a:pt x="258276" y="50897"/>
                  </a:moveTo>
                  <a:lnTo>
                    <a:pt x="272962" y="59373"/>
                  </a:lnTo>
                  <a:lnTo>
                    <a:pt x="258351" y="67850"/>
                  </a:lnTo>
                  <a:lnTo>
                    <a:pt x="243628" y="59336"/>
                  </a:lnTo>
                  <a:lnTo>
                    <a:pt x="258276" y="50897"/>
                  </a:lnTo>
                  <a:close/>
                  <a:moveTo>
                    <a:pt x="30003" y="59262"/>
                  </a:moveTo>
                  <a:lnTo>
                    <a:pt x="44726" y="67776"/>
                  </a:lnTo>
                  <a:lnTo>
                    <a:pt x="30078" y="76215"/>
                  </a:lnTo>
                  <a:lnTo>
                    <a:pt x="15392" y="67701"/>
                  </a:lnTo>
                  <a:lnTo>
                    <a:pt x="30003" y="59262"/>
                  </a:lnTo>
                  <a:close/>
                  <a:moveTo>
                    <a:pt x="60452" y="59336"/>
                  </a:moveTo>
                  <a:lnTo>
                    <a:pt x="75137" y="67813"/>
                  </a:lnTo>
                  <a:lnTo>
                    <a:pt x="60526" y="76252"/>
                  </a:lnTo>
                  <a:lnTo>
                    <a:pt x="45804" y="67776"/>
                  </a:lnTo>
                  <a:lnTo>
                    <a:pt x="60452" y="59336"/>
                  </a:lnTo>
                  <a:close/>
                  <a:moveTo>
                    <a:pt x="90864" y="59373"/>
                  </a:moveTo>
                  <a:lnTo>
                    <a:pt x="105586" y="67887"/>
                  </a:lnTo>
                  <a:lnTo>
                    <a:pt x="90975" y="76326"/>
                  </a:lnTo>
                  <a:lnTo>
                    <a:pt x="76253" y="67813"/>
                  </a:lnTo>
                  <a:lnTo>
                    <a:pt x="90864" y="59373"/>
                  </a:lnTo>
                  <a:close/>
                  <a:moveTo>
                    <a:pt x="121312" y="59448"/>
                  </a:moveTo>
                  <a:lnTo>
                    <a:pt x="136035" y="67924"/>
                  </a:lnTo>
                  <a:lnTo>
                    <a:pt x="121424" y="76364"/>
                  </a:lnTo>
                  <a:lnTo>
                    <a:pt x="106702" y="67887"/>
                  </a:lnTo>
                  <a:lnTo>
                    <a:pt x="121312" y="59448"/>
                  </a:lnTo>
                  <a:close/>
                  <a:moveTo>
                    <a:pt x="151761" y="59485"/>
                  </a:moveTo>
                  <a:lnTo>
                    <a:pt x="166484" y="67999"/>
                  </a:lnTo>
                  <a:lnTo>
                    <a:pt x="151873" y="76438"/>
                  </a:lnTo>
                  <a:lnTo>
                    <a:pt x="137150" y="67924"/>
                  </a:lnTo>
                  <a:lnTo>
                    <a:pt x="151761" y="59485"/>
                  </a:lnTo>
                  <a:close/>
                  <a:moveTo>
                    <a:pt x="182210" y="59559"/>
                  </a:moveTo>
                  <a:lnTo>
                    <a:pt x="196933" y="68036"/>
                  </a:lnTo>
                  <a:lnTo>
                    <a:pt x="182284" y="76475"/>
                  </a:lnTo>
                  <a:lnTo>
                    <a:pt x="167599" y="67999"/>
                  </a:lnTo>
                  <a:lnTo>
                    <a:pt x="182210" y="59559"/>
                  </a:lnTo>
                  <a:close/>
                  <a:moveTo>
                    <a:pt x="212659" y="59596"/>
                  </a:moveTo>
                  <a:lnTo>
                    <a:pt x="227344" y="68110"/>
                  </a:lnTo>
                  <a:lnTo>
                    <a:pt x="212733" y="76550"/>
                  </a:lnTo>
                  <a:lnTo>
                    <a:pt x="198011" y="68036"/>
                  </a:lnTo>
                  <a:lnTo>
                    <a:pt x="212659" y="59596"/>
                  </a:lnTo>
                  <a:close/>
                  <a:moveTo>
                    <a:pt x="243070" y="59671"/>
                  </a:moveTo>
                  <a:lnTo>
                    <a:pt x="257793" y="68147"/>
                  </a:lnTo>
                  <a:lnTo>
                    <a:pt x="243182" y="76587"/>
                  </a:lnTo>
                  <a:lnTo>
                    <a:pt x="228459" y="68110"/>
                  </a:lnTo>
                  <a:lnTo>
                    <a:pt x="243070" y="59671"/>
                  </a:lnTo>
                  <a:close/>
                  <a:moveTo>
                    <a:pt x="14835" y="68036"/>
                  </a:moveTo>
                  <a:lnTo>
                    <a:pt x="29557" y="76512"/>
                  </a:lnTo>
                  <a:lnTo>
                    <a:pt x="14909" y="84952"/>
                  </a:lnTo>
                  <a:lnTo>
                    <a:pt x="187" y="76475"/>
                  </a:lnTo>
                  <a:lnTo>
                    <a:pt x="14835" y="68036"/>
                  </a:lnTo>
                  <a:close/>
                  <a:moveTo>
                    <a:pt x="45246" y="68073"/>
                  </a:moveTo>
                  <a:lnTo>
                    <a:pt x="59969" y="76587"/>
                  </a:lnTo>
                  <a:lnTo>
                    <a:pt x="45358" y="85026"/>
                  </a:lnTo>
                  <a:lnTo>
                    <a:pt x="30635" y="76512"/>
                  </a:lnTo>
                  <a:lnTo>
                    <a:pt x="45246" y="68073"/>
                  </a:lnTo>
                  <a:close/>
                  <a:moveTo>
                    <a:pt x="75695" y="68147"/>
                  </a:moveTo>
                  <a:lnTo>
                    <a:pt x="90418" y="76624"/>
                  </a:lnTo>
                  <a:lnTo>
                    <a:pt x="75807" y="85063"/>
                  </a:lnTo>
                  <a:lnTo>
                    <a:pt x="61084" y="76587"/>
                  </a:lnTo>
                  <a:lnTo>
                    <a:pt x="75695" y="68147"/>
                  </a:lnTo>
                  <a:close/>
                  <a:moveTo>
                    <a:pt x="106144" y="68185"/>
                  </a:moveTo>
                  <a:lnTo>
                    <a:pt x="120866" y="76698"/>
                  </a:lnTo>
                  <a:lnTo>
                    <a:pt x="106255" y="85138"/>
                  </a:lnTo>
                  <a:lnTo>
                    <a:pt x="91533" y="76624"/>
                  </a:lnTo>
                  <a:lnTo>
                    <a:pt x="106144" y="68185"/>
                  </a:lnTo>
                  <a:close/>
                  <a:moveTo>
                    <a:pt x="136593" y="68259"/>
                  </a:moveTo>
                  <a:lnTo>
                    <a:pt x="151315" y="76735"/>
                  </a:lnTo>
                  <a:lnTo>
                    <a:pt x="136667" y="85175"/>
                  </a:lnTo>
                  <a:lnTo>
                    <a:pt x="121982" y="76698"/>
                  </a:lnTo>
                  <a:lnTo>
                    <a:pt x="136593" y="68259"/>
                  </a:lnTo>
                  <a:close/>
                  <a:moveTo>
                    <a:pt x="167041" y="68296"/>
                  </a:moveTo>
                  <a:lnTo>
                    <a:pt x="181764" y="76810"/>
                  </a:lnTo>
                  <a:lnTo>
                    <a:pt x="167116" y="85249"/>
                  </a:lnTo>
                  <a:lnTo>
                    <a:pt x="152393" y="76735"/>
                  </a:lnTo>
                  <a:lnTo>
                    <a:pt x="167041" y="68296"/>
                  </a:lnTo>
                  <a:close/>
                  <a:moveTo>
                    <a:pt x="197453" y="68370"/>
                  </a:moveTo>
                  <a:lnTo>
                    <a:pt x="212175" y="76847"/>
                  </a:lnTo>
                  <a:lnTo>
                    <a:pt x="197565" y="85286"/>
                  </a:lnTo>
                  <a:lnTo>
                    <a:pt x="182842" y="76810"/>
                  </a:lnTo>
                  <a:lnTo>
                    <a:pt x="197453" y="68370"/>
                  </a:lnTo>
                  <a:close/>
                  <a:moveTo>
                    <a:pt x="227902" y="68408"/>
                  </a:moveTo>
                  <a:lnTo>
                    <a:pt x="242624" y="76921"/>
                  </a:lnTo>
                  <a:lnTo>
                    <a:pt x="228013" y="85361"/>
                  </a:lnTo>
                  <a:lnTo>
                    <a:pt x="213291" y="76847"/>
                  </a:lnTo>
                  <a:lnTo>
                    <a:pt x="227902" y="68408"/>
                  </a:lnTo>
                  <a:close/>
                  <a:moveTo>
                    <a:pt x="258351" y="68482"/>
                  </a:moveTo>
                  <a:lnTo>
                    <a:pt x="273073" y="76958"/>
                  </a:lnTo>
                  <a:lnTo>
                    <a:pt x="258462" y="85398"/>
                  </a:lnTo>
                  <a:lnTo>
                    <a:pt x="243740" y="76921"/>
                  </a:lnTo>
                  <a:lnTo>
                    <a:pt x="258351" y="68482"/>
                  </a:lnTo>
                  <a:close/>
                  <a:moveTo>
                    <a:pt x="30078" y="76847"/>
                  </a:moveTo>
                  <a:lnTo>
                    <a:pt x="44800" y="85323"/>
                  </a:lnTo>
                  <a:lnTo>
                    <a:pt x="30189" y="93800"/>
                  </a:lnTo>
                  <a:lnTo>
                    <a:pt x="15467" y="85286"/>
                  </a:lnTo>
                  <a:lnTo>
                    <a:pt x="30078" y="76847"/>
                  </a:lnTo>
                  <a:close/>
                  <a:moveTo>
                    <a:pt x="60526" y="76884"/>
                  </a:moveTo>
                  <a:lnTo>
                    <a:pt x="75249" y="85398"/>
                  </a:lnTo>
                  <a:lnTo>
                    <a:pt x="60638" y="93837"/>
                  </a:lnTo>
                  <a:lnTo>
                    <a:pt x="45916" y="85323"/>
                  </a:lnTo>
                  <a:lnTo>
                    <a:pt x="60526" y="76884"/>
                  </a:lnTo>
                  <a:close/>
                  <a:moveTo>
                    <a:pt x="90975" y="76958"/>
                  </a:moveTo>
                  <a:lnTo>
                    <a:pt x="105698" y="85435"/>
                  </a:lnTo>
                  <a:lnTo>
                    <a:pt x="91087" y="93912"/>
                  </a:lnTo>
                  <a:lnTo>
                    <a:pt x="76364" y="85398"/>
                  </a:lnTo>
                  <a:lnTo>
                    <a:pt x="90975" y="76958"/>
                  </a:lnTo>
                  <a:close/>
                  <a:moveTo>
                    <a:pt x="121424" y="76996"/>
                  </a:moveTo>
                  <a:lnTo>
                    <a:pt x="136147" y="85509"/>
                  </a:lnTo>
                  <a:lnTo>
                    <a:pt x="121498" y="93949"/>
                  </a:lnTo>
                  <a:lnTo>
                    <a:pt x="106776" y="85435"/>
                  </a:lnTo>
                  <a:lnTo>
                    <a:pt x="121424" y="76996"/>
                  </a:lnTo>
                  <a:close/>
                  <a:moveTo>
                    <a:pt x="151873" y="77070"/>
                  </a:moveTo>
                  <a:lnTo>
                    <a:pt x="166558" y="85547"/>
                  </a:lnTo>
                  <a:lnTo>
                    <a:pt x="151947" y="93986"/>
                  </a:lnTo>
                  <a:lnTo>
                    <a:pt x="137225" y="85509"/>
                  </a:lnTo>
                  <a:lnTo>
                    <a:pt x="151873" y="77070"/>
                  </a:lnTo>
                  <a:close/>
                  <a:moveTo>
                    <a:pt x="182284" y="77107"/>
                  </a:moveTo>
                  <a:lnTo>
                    <a:pt x="197007" y="85621"/>
                  </a:lnTo>
                  <a:lnTo>
                    <a:pt x="182396" y="94060"/>
                  </a:lnTo>
                  <a:lnTo>
                    <a:pt x="167673" y="85547"/>
                  </a:lnTo>
                  <a:lnTo>
                    <a:pt x="182284" y="77107"/>
                  </a:lnTo>
                  <a:close/>
                  <a:moveTo>
                    <a:pt x="212733" y="77182"/>
                  </a:moveTo>
                  <a:lnTo>
                    <a:pt x="227456" y="85658"/>
                  </a:lnTo>
                  <a:lnTo>
                    <a:pt x="212845" y="94097"/>
                  </a:lnTo>
                  <a:lnTo>
                    <a:pt x="198122" y="85621"/>
                  </a:lnTo>
                  <a:lnTo>
                    <a:pt x="212733" y="77182"/>
                  </a:lnTo>
                  <a:close/>
                  <a:moveTo>
                    <a:pt x="243182" y="77219"/>
                  </a:moveTo>
                  <a:lnTo>
                    <a:pt x="257904" y="85732"/>
                  </a:lnTo>
                  <a:lnTo>
                    <a:pt x="243293" y="94172"/>
                  </a:lnTo>
                  <a:lnTo>
                    <a:pt x="228571" y="85658"/>
                  </a:lnTo>
                  <a:lnTo>
                    <a:pt x="243182" y="77219"/>
                  </a:lnTo>
                  <a:close/>
                  <a:moveTo>
                    <a:pt x="14909" y="85621"/>
                  </a:moveTo>
                  <a:lnTo>
                    <a:pt x="29632" y="94097"/>
                  </a:lnTo>
                  <a:lnTo>
                    <a:pt x="15021" y="102537"/>
                  </a:lnTo>
                  <a:lnTo>
                    <a:pt x="298" y="94060"/>
                  </a:lnTo>
                  <a:lnTo>
                    <a:pt x="14909" y="85621"/>
                  </a:lnTo>
                  <a:close/>
                  <a:moveTo>
                    <a:pt x="45358" y="85658"/>
                  </a:moveTo>
                  <a:lnTo>
                    <a:pt x="60080" y="94172"/>
                  </a:lnTo>
                  <a:lnTo>
                    <a:pt x="45469" y="102611"/>
                  </a:lnTo>
                  <a:lnTo>
                    <a:pt x="30747" y="94097"/>
                  </a:lnTo>
                  <a:lnTo>
                    <a:pt x="45358" y="85658"/>
                  </a:lnTo>
                  <a:close/>
                  <a:moveTo>
                    <a:pt x="75807" y="85732"/>
                  </a:moveTo>
                  <a:lnTo>
                    <a:pt x="90529" y="94209"/>
                  </a:lnTo>
                  <a:lnTo>
                    <a:pt x="75881" y="102648"/>
                  </a:lnTo>
                  <a:lnTo>
                    <a:pt x="61196" y="94172"/>
                  </a:lnTo>
                  <a:lnTo>
                    <a:pt x="75807" y="85732"/>
                  </a:lnTo>
                  <a:close/>
                  <a:moveTo>
                    <a:pt x="106255" y="85770"/>
                  </a:moveTo>
                  <a:lnTo>
                    <a:pt x="120978" y="94283"/>
                  </a:lnTo>
                  <a:lnTo>
                    <a:pt x="106330" y="102723"/>
                  </a:lnTo>
                  <a:lnTo>
                    <a:pt x="91607" y="94209"/>
                  </a:lnTo>
                  <a:lnTo>
                    <a:pt x="106255" y="85770"/>
                  </a:lnTo>
                  <a:close/>
                  <a:moveTo>
                    <a:pt x="136667" y="85807"/>
                  </a:moveTo>
                  <a:lnTo>
                    <a:pt x="151389" y="94321"/>
                  </a:lnTo>
                  <a:lnTo>
                    <a:pt x="136779" y="102760"/>
                  </a:lnTo>
                  <a:lnTo>
                    <a:pt x="122056" y="94283"/>
                  </a:lnTo>
                  <a:lnTo>
                    <a:pt x="136667" y="85807"/>
                  </a:lnTo>
                  <a:close/>
                  <a:moveTo>
                    <a:pt x="167116" y="85881"/>
                  </a:moveTo>
                  <a:lnTo>
                    <a:pt x="181838" y="94395"/>
                  </a:lnTo>
                  <a:lnTo>
                    <a:pt x="167227" y="102834"/>
                  </a:lnTo>
                  <a:lnTo>
                    <a:pt x="152505" y="94321"/>
                  </a:lnTo>
                  <a:lnTo>
                    <a:pt x="167116" y="85881"/>
                  </a:lnTo>
                  <a:close/>
                  <a:moveTo>
                    <a:pt x="197565" y="85918"/>
                  </a:moveTo>
                  <a:lnTo>
                    <a:pt x="212287" y="94432"/>
                  </a:lnTo>
                  <a:lnTo>
                    <a:pt x="197676" y="102871"/>
                  </a:lnTo>
                  <a:lnTo>
                    <a:pt x="182954" y="94395"/>
                  </a:lnTo>
                  <a:lnTo>
                    <a:pt x="197565" y="85918"/>
                  </a:lnTo>
                  <a:close/>
                  <a:moveTo>
                    <a:pt x="228013" y="85993"/>
                  </a:moveTo>
                  <a:lnTo>
                    <a:pt x="242736" y="94469"/>
                  </a:lnTo>
                  <a:lnTo>
                    <a:pt x="228088" y="102946"/>
                  </a:lnTo>
                  <a:lnTo>
                    <a:pt x="213402" y="94432"/>
                  </a:lnTo>
                  <a:lnTo>
                    <a:pt x="228013" y="85993"/>
                  </a:lnTo>
                  <a:close/>
                  <a:moveTo>
                    <a:pt x="258462" y="86030"/>
                  </a:moveTo>
                  <a:lnTo>
                    <a:pt x="273185" y="94544"/>
                  </a:lnTo>
                  <a:lnTo>
                    <a:pt x="258536" y="102983"/>
                  </a:lnTo>
                  <a:lnTo>
                    <a:pt x="243814" y="94469"/>
                  </a:lnTo>
                  <a:lnTo>
                    <a:pt x="258462" y="86030"/>
                  </a:lnTo>
                  <a:close/>
                  <a:moveTo>
                    <a:pt x="30189" y="94432"/>
                  </a:moveTo>
                  <a:lnTo>
                    <a:pt x="44912" y="102909"/>
                  </a:lnTo>
                  <a:lnTo>
                    <a:pt x="30264" y="111348"/>
                  </a:lnTo>
                  <a:lnTo>
                    <a:pt x="15578" y="102871"/>
                  </a:lnTo>
                  <a:lnTo>
                    <a:pt x="30189" y="94432"/>
                  </a:lnTo>
                  <a:close/>
                  <a:moveTo>
                    <a:pt x="60638" y="94469"/>
                  </a:moveTo>
                  <a:lnTo>
                    <a:pt x="75360" y="102983"/>
                  </a:lnTo>
                  <a:lnTo>
                    <a:pt x="60712" y="111422"/>
                  </a:lnTo>
                  <a:lnTo>
                    <a:pt x="45990" y="102909"/>
                  </a:lnTo>
                  <a:lnTo>
                    <a:pt x="60638" y="94469"/>
                  </a:lnTo>
                  <a:close/>
                  <a:moveTo>
                    <a:pt x="91087" y="94544"/>
                  </a:moveTo>
                  <a:lnTo>
                    <a:pt x="105772" y="103020"/>
                  </a:lnTo>
                  <a:lnTo>
                    <a:pt x="91161" y="111460"/>
                  </a:lnTo>
                  <a:lnTo>
                    <a:pt x="76439" y="102983"/>
                  </a:lnTo>
                  <a:lnTo>
                    <a:pt x="91087" y="94544"/>
                  </a:lnTo>
                  <a:close/>
                  <a:moveTo>
                    <a:pt x="121498" y="94581"/>
                  </a:moveTo>
                  <a:lnTo>
                    <a:pt x="136221" y="103094"/>
                  </a:lnTo>
                  <a:lnTo>
                    <a:pt x="121610" y="111534"/>
                  </a:lnTo>
                  <a:lnTo>
                    <a:pt x="106887" y="103020"/>
                  </a:lnTo>
                  <a:lnTo>
                    <a:pt x="121498" y="94581"/>
                  </a:lnTo>
                  <a:close/>
                  <a:moveTo>
                    <a:pt x="151947" y="94655"/>
                  </a:moveTo>
                  <a:lnTo>
                    <a:pt x="166670" y="103132"/>
                  </a:lnTo>
                  <a:lnTo>
                    <a:pt x="152059" y="111571"/>
                  </a:lnTo>
                  <a:lnTo>
                    <a:pt x="137336" y="103094"/>
                  </a:lnTo>
                  <a:lnTo>
                    <a:pt x="151947" y="94655"/>
                  </a:lnTo>
                  <a:close/>
                  <a:moveTo>
                    <a:pt x="182396" y="94692"/>
                  </a:moveTo>
                  <a:lnTo>
                    <a:pt x="197118" y="103206"/>
                  </a:lnTo>
                  <a:lnTo>
                    <a:pt x="182470" y="111645"/>
                  </a:lnTo>
                  <a:lnTo>
                    <a:pt x="167785" y="103132"/>
                  </a:lnTo>
                  <a:lnTo>
                    <a:pt x="182396" y="94692"/>
                  </a:lnTo>
                  <a:close/>
                  <a:moveTo>
                    <a:pt x="212845" y="94767"/>
                  </a:moveTo>
                  <a:lnTo>
                    <a:pt x="227567" y="103243"/>
                  </a:lnTo>
                  <a:lnTo>
                    <a:pt x="212919" y="111683"/>
                  </a:lnTo>
                  <a:lnTo>
                    <a:pt x="198197" y="103206"/>
                  </a:lnTo>
                  <a:lnTo>
                    <a:pt x="212845" y="94767"/>
                  </a:lnTo>
                  <a:close/>
                  <a:moveTo>
                    <a:pt x="243293" y="94804"/>
                  </a:moveTo>
                  <a:lnTo>
                    <a:pt x="257979" y="103318"/>
                  </a:lnTo>
                  <a:lnTo>
                    <a:pt x="243368" y="111757"/>
                  </a:lnTo>
                  <a:lnTo>
                    <a:pt x="228645" y="103243"/>
                  </a:lnTo>
                  <a:lnTo>
                    <a:pt x="243293" y="94804"/>
                  </a:lnTo>
                  <a:close/>
                  <a:moveTo>
                    <a:pt x="15021" y="103169"/>
                  </a:moveTo>
                  <a:lnTo>
                    <a:pt x="29743" y="111683"/>
                  </a:lnTo>
                  <a:lnTo>
                    <a:pt x="15095" y="120122"/>
                  </a:lnTo>
                  <a:lnTo>
                    <a:pt x="410" y="111608"/>
                  </a:lnTo>
                  <a:lnTo>
                    <a:pt x="15021" y="103169"/>
                  </a:lnTo>
                  <a:close/>
                  <a:moveTo>
                    <a:pt x="45469" y="103243"/>
                  </a:moveTo>
                  <a:lnTo>
                    <a:pt x="60155" y="111720"/>
                  </a:lnTo>
                  <a:lnTo>
                    <a:pt x="45544" y="120159"/>
                  </a:lnTo>
                  <a:lnTo>
                    <a:pt x="30821" y="111683"/>
                  </a:lnTo>
                  <a:lnTo>
                    <a:pt x="45469" y="103243"/>
                  </a:lnTo>
                  <a:close/>
                  <a:moveTo>
                    <a:pt x="75881" y="103280"/>
                  </a:moveTo>
                  <a:lnTo>
                    <a:pt x="90603" y="111794"/>
                  </a:lnTo>
                  <a:lnTo>
                    <a:pt x="75993" y="120233"/>
                  </a:lnTo>
                  <a:lnTo>
                    <a:pt x="61270" y="111720"/>
                  </a:lnTo>
                  <a:lnTo>
                    <a:pt x="75881" y="103280"/>
                  </a:lnTo>
                  <a:close/>
                  <a:moveTo>
                    <a:pt x="106330" y="103355"/>
                  </a:moveTo>
                  <a:lnTo>
                    <a:pt x="121052" y="111831"/>
                  </a:lnTo>
                  <a:lnTo>
                    <a:pt x="106441" y="120271"/>
                  </a:lnTo>
                  <a:lnTo>
                    <a:pt x="91719" y="111794"/>
                  </a:lnTo>
                  <a:lnTo>
                    <a:pt x="106330" y="103355"/>
                  </a:lnTo>
                  <a:close/>
                  <a:moveTo>
                    <a:pt x="136779" y="103392"/>
                  </a:moveTo>
                  <a:lnTo>
                    <a:pt x="151501" y="111906"/>
                  </a:lnTo>
                  <a:lnTo>
                    <a:pt x="136890" y="120345"/>
                  </a:lnTo>
                  <a:lnTo>
                    <a:pt x="122168" y="111831"/>
                  </a:lnTo>
                  <a:lnTo>
                    <a:pt x="136779" y="103392"/>
                  </a:lnTo>
                  <a:close/>
                  <a:moveTo>
                    <a:pt x="167227" y="103466"/>
                  </a:moveTo>
                  <a:lnTo>
                    <a:pt x="181950" y="111943"/>
                  </a:lnTo>
                  <a:lnTo>
                    <a:pt x="167302" y="120382"/>
                  </a:lnTo>
                  <a:lnTo>
                    <a:pt x="152616" y="111906"/>
                  </a:lnTo>
                  <a:lnTo>
                    <a:pt x="167227" y="103466"/>
                  </a:lnTo>
                  <a:close/>
                  <a:moveTo>
                    <a:pt x="197676" y="103503"/>
                  </a:moveTo>
                  <a:lnTo>
                    <a:pt x="212361" y="112017"/>
                  </a:lnTo>
                  <a:lnTo>
                    <a:pt x="197750" y="120457"/>
                  </a:lnTo>
                  <a:lnTo>
                    <a:pt x="183028" y="111943"/>
                  </a:lnTo>
                  <a:lnTo>
                    <a:pt x="197676" y="103503"/>
                  </a:lnTo>
                  <a:close/>
                  <a:moveTo>
                    <a:pt x="228088" y="103578"/>
                  </a:moveTo>
                  <a:lnTo>
                    <a:pt x="242810" y="112054"/>
                  </a:lnTo>
                  <a:lnTo>
                    <a:pt x="228199" y="120494"/>
                  </a:lnTo>
                  <a:lnTo>
                    <a:pt x="213477" y="112017"/>
                  </a:lnTo>
                  <a:lnTo>
                    <a:pt x="228088" y="103578"/>
                  </a:lnTo>
                  <a:close/>
                  <a:moveTo>
                    <a:pt x="258536" y="103615"/>
                  </a:moveTo>
                  <a:lnTo>
                    <a:pt x="273259" y="112129"/>
                  </a:lnTo>
                  <a:lnTo>
                    <a:pt x="258648" y="120568"/>
                  </a:lnTo>
                  <a:lnTo>
                    <a:pt x="243925" y="112054"/>
                  </a:lnTo>
                  <a:lnTo>
                    <a:pt x="258536" y="103615"/>
                  </a:lnTo>
                  <a:close/>
                  <a:moveTo>
                    <a:pt x="30264" y="111980"/>
                  </a:moveTo>
                  <a:lnTo>
                    <a:pt x="44986" y="120494"/>
                  </a:lnTo>
                  <a:lnTo>
                    <a:pt x="30375" y="128933"/>
                  </a:lnTo>
                  <a:lnTo>
                    <a:pt x="15653" y="120419"/>
                  </a:lnTo>
                  <a:lnTo>
                    <a:pt x="30264" y="111980"/>
                  </a:lnTo>
                  <a:close/>
                  <a:moveTo>
                    <a:pt x="60712" y="112054"/>
                  </a:moveTo>
                  <a:lnTo>
                    <a:pt x="75435" y="120531"/>
                  </a:lnTo>
                  <a:lnTo>
                    <a:pt x="60824" y="129007"/>
                  </a:lnTo>
                  <a:lnTo>
                    <a:pt x="46101" y="120494"/>
                  </a:lnTo>
                  <a:lnTo>
                    <a:pt x="60712" y="112054"/>
                  </a:lnTo>
                  <a:close/>
                  <a:moveTo>
                    <a:pt x="91161" y="112092"/>
                  </a:moveTo>
                  <a:lnTo>
                    <a:pt x="105884" y="120605"/>
                  </a:lnTo>
                  <a:lnTo>
                    <a:pt x="91273" y="129045"/>
                  </a:lnTo>
                  <a:lnTo>
                    <a:pt x="76550" y="120531"/>
                  </a:lnTo>
                  <a:lnTo>
                    <a:pt x="91161" y="112092"/>
                  </a:lnTo>
                  <a:close/>
                  <a:moveTo>
                    <a:pt x="121610" y="112166"/>
                  </a:moveTo>
                  <a:lnTo>
                    <a:pt x="136332" y="120642"/>
                  </a:lnTo>
                  <a:lnTo>
                    <a:pt x="121684" y="129082"/>
                  </a:lnTo>
                  <a:lnTo>
                    <a:pt x="106999" y="120605"/>
                  </a:lnTo>
                  <a:lnTo>
                    <a:pt x="121610" y="112166"/>
                  </a:lnTo>
                  <a:close/>
                  <a:moveTo>
                    <a:pt x="152059" y="112203"/>
                  </a:moveTo>
                  <a:lnTo>
                    <a:pt x="166781" y="120717"/>
                  </a:lnTo>
                  <a:lnTo>
                    <a:pt x="152133" y="129156"/>
                  </a:lnTo>
                  <a:lnTo>
                    <a:pt x="137411" y="120642"/>
                  </a:lnTo>
                  <a:lnTo>
                    <a:pt x="152059" y="112203"/>
                  </a:lnTo>
                  <a:close/>
                  <a:moveTo>
                    <a:pt x="182470" y="112277"/>
                  </a:moveTo>
                  <a:lnTo>
                    <a:pt x="197193" y="120754"/>
                  </a:lnTo>
                  <a:lnTo>
                    <a:pt x="182582" y="129193"/>
                  </a:lnTo>
                  <a:lnTo>
                    <a:pt x="167859" y="120717"/>
                  </a:lnTo>
                  <a:lnTo>
                    <a:pt x="182470" y="112277"/>
                  </a:lnTo>
                  <a:close/>
                  <a:moveTo>
                    <a:pt x="212919" y="112315"/>
                  </a:moveTo>
                  <a:lnTo>
                    <a:pt x="227642" y="120828"/>
                  </a:lnTo>
                  <a:lnTo>
                    <a:pt x="213031" y="129268"/>
                  </a:lnTo>
                  <a:lnTo>
                    <a:pt x="198308" y="120754"/>
                  </a:lnTo>
                  <a:lnTo>
                    <a:pt x="212919" y="112315"/>
                  </a:lnTo>
                  <a:close/>
                  <a:moveTo>
                    <a:pt x="243368" y="112389"/>
                  </a:moveTo>
                  <a:lnTo>
                    <a:pt x="258090" y="120866"/>
                  </a:lnTo>
                  <a:lnTo>
                    <a:pt x="243479" y="129305"/>
                  </a:lnTo>
                  <a:lnTo>
                    <a:pt x="228757" y="120828"/>
                  </a:lnTo>
                  <a:lnTo>
                    <a:pt x="243368" y="112389"/>
                  </a:lnTo>
                  <a:close/>
                  <a:moveTo>
                    <a:pt x="15095" y="120754"/>
                  </a:moveTo>
                  <a:lnTo>
                    <a:pt x="29817" y="129268"/>
                  </a:lnTo>
                  <a:lnTo>
                    <a:pt x="15207" y="137707"/>
                  </a:lnTo>
                  <a:lnTo>
                    <a:pt x="484" y="129193"/>
                  </a:lnTo>
                  <a:lnTo>
                    <a:pt x="15095" y="120754"/>
                  </a:lnTo>
                  <a:close/>
                  <a:moveTo>
                    <a:pt x="45544" y="120828"/>
                  </a:moveTo>
                  <a:lnTo>
                    <a:pt x="60266" y="129305"/>
                  </a:lnTo>
                  <a:lnTo>
                    <a:pt x="45655" y="137744"/>
                  </a:lnTo>
                  <a:lnTo>
                    <a:pt x="30933" y="129268"/>
                  </a:lnTo>
                  <a:lnTo>
                    <a:pt x="45544" y="120828"/>
                  </a:lnTo>
                  <a:close/>
                  <a:moveTo>
                    <a:pt x="75993" y="120866"/>
                  </a:moveTo>
                  <a:lnTo>
                    <a:pt x="90715" y="129379"/>
                  </a:lnTo>
                  <a:lnTo>
                    <a:pt x="76104" y="137819"/>
                  </a:lnTo>
                  <a:lnTo>
                    <a:pt x="61382" y="129305"/>
                  </a:lnTo>
                  <a:lnTo>
                    <a:pt x="75993" y="120866"/>
                  </a:lnTo>
                  <a:close/>
                  <a:moveTo>
                    <a:pt x="106441" y="120903"/>
                  </a:moveTo>
                  <a:lnTo>
                    <a:pt x="121164" y="129416"/>
                  </a:lnTo>
                  <a:lnTo>
                    <a:pt x="106516" y="137856"/>
                  </a:lnTo>
                  <a:lnTo>
                    <a:pt x="91793" y="129379"/>
                  </a:lnTo>
                  <a:lnTo>
                    <a:pt x="106441" y="120903"/>
                  </a:lnTo>
                  <a:close/>
                  <a:moveTo>
                    <a:pt x="136890" y="120977"/>
                  </a:moveTo>
                  <a:lnTo>
                    <a:pt x="151575" y="129491"/>
                  </a:lnTo>
                  <a:lnTo>
                    <a:pt x="136964" y="137930"/>
                  </a:lnTo>
                  <a:lnTo>
                    <a:pt x="122242" y="129416"/>
                  </a:lnTo>
                  <a:lnTo>
                    <a:pt x="136890" y="120977"/>
                  </a:lnTo>
                  <a:close/>
                  <a:moveTo>
                    <a:pt x="167302" y="121014"/>
                  </a:moveTo>
                  <a:lnTo>
                    <a:pt x="182024" y="129528"/>
                  </a:lnTo>
                  <a:lnTo>
                    <a:pt x="167413" y="137967"/>
                  </a:lnTo>
                  <a:lnTo>
                    <a:pt x="152691" y="129491"/>
                  </a:lnTo>
                  <a:lnTo>
                    <a:pt x="167302" y="121014"/>
                  </a:lnTo>
                  <a:close/>
                  <a:moveTo>
                    <a:pt x="197750" y="121089"/>
                  </a:moveTo>
                  <a:lnTo>
                    <a:pt x="212473" y="129565"/>
                  </a:lnTo>
                  <a:lnTo>
                    <a:pt x="197862" y="138042"/>
                  </a:lnTo>
                  <a:lnTo>
                    <a:pt x="183139" y="129528"/>
                  </a:lnTo>
                  <a:lnTo>
                    <a:pt x="197750" y="121089"/>
                  </a:lnTo>
                  <a:close/>
                  <a:moveTo>
                    <a:pt x="228199" y="121126"/>
                  </a:moveTo>
                  <a:lnTo>
                    <a:pt x="242922" y="129639"/>
                  </a:lnTo>
                  <a:lnTo>
                    <a:pt x="228311" y="138079"/>
                  </a:lnTo>
                  <a:lnTo>
                    <a:pt x="213588" y="129565"/>
                  </a:lnTo>
                  <a:lnTo>
                    <a:pt x="228199" y="121126"/>
                  </a:lnTo>
                  <a:close/>
                  <a:moveTo>
                    <a:pt x="258648" y="121200"/>
                  </a:moveTo>
                  <a:lnTo>
                    <a:pt x="273370" y="129677"/>
                  </a:lnTo>
                  <a:lnTo>
                    <a:pt x="258722" y="138116"/>
                  </a:lnTo>
                  <a:lnTo>
                    <a:pt x="244000" y="129639"/>
                  </a:lnTo>
                  <a:lnTo>
                    <a:pt x="258648" y="121200"/>
                  </a:lnTo>
                  <a:close/>
                  <a:moveTo>
                    <a:pt x="30375" y="129565"/>
                  </a:moveTo>
                  <a:lnTo>
                    <a:pt x="45098" y="138079"/>
                  </a:lnTo>
                  <a:lnTo>
                    <a:pt x="30487" y="146518"/>
                  </a:lnTo>
                  <a:lnTo>
                    <a:pt x="15764" y="138004"/>
                  </a:lnTo>
                  <a:lnTo>
                    <a:pt x="30375" y="129565"/>
                  </a:lnTo>
                  <a:close/>
                  <a:moveTo>
                    <a:pt x="60824" y="129639"/>
                  </a:moveTo>
                  <a:lnTo>
                    <a:pt x="75546" y="138116"/>
                  </a:lnTo>
                  <a:lnTo>
                    <a:pt x="60898" y="146555"/>
                  </a:lnTo>
                  <a:lnTo>
                    <a:pt x="46213" y="138079"/>
                  </a:lnTo>
                  <a:lnTo>
                    <a:pt x="60824" y="129639"/>
                  </a:lnTo>
                  <a:close/>
                  <a:moveTo>
                    <a:pt x="91273" y="129677"/>
                  </a:moveTo>
                  <a:lnTo>
                    <a:pt x="105995" y="138190"/>
                  </a:lnTo>
                  <a:lnTo>
                    <a:pt x="91347" y="146630"/>
                  </a:lnTo>
                  <a:lnTo>
                    <a:pt x="76625" y="138116"/>
                  </a:lnTo>
                  <a:lnTo>
                    <a:pt x="91273" y="129677"/>
                  </a:lnTo>
                  <a:close/>
                  <a:moveTo>
                    <a:pt x="121684" y="129751"/>
                  </a:moveTo>
                  <a:lnTo>
                    <a:pt x="136407" y="138228"/>
                  </a:lnTo>
                  <a:lnTo>
                    <a:pt x="121796" y="146667"/>
                  </a:lnTo>
                  <a:lnTo>
                    <a:pt x="107073" y="138190"/>
                  </a:lnTo>
                  <a:lnTo>
                    <a:pt x="121684" y="129751"/>
                  </a:lnTo>
                  <a:close/>
                  <a:moveTo>
                    <a:pt x="152133" y="129788"/>
                  </a:moveTo>
                  <a:lnTo>
                    <a:pt x="166856" y="138302"/>
                  </a:lnTo>
                  <a:lnTo>
                    <a:pt x="152245" y="146741"/>
                  </a:lnTo>
                  <a:lnTo>
                    <a:pt x="137522" y="138228"/>
                  </a:lnTo>
                  <a:lnTo>
                    <a:pt x="152133" y="129788"/>
                  </a:lnTo>
                  <a:close/>
                  <a:moveTo>
                    <a:pt x="182582" y="129863"/>
                  </a:moveTo>
                  <a:lnTo>
                    <a:pt x="197304" y="138339"/>
                  </a:lnTo>
                  <a:lnTo>
                    <a:pt x="182693" y="146778"/>
                  </a:lnTo>
                  <a:lnTo>
                    <a:pt x="167971" y="138302"/>
                  </a:lnTo>
                  <a:lnTo>
                    <a:pt x="182582" y="129863"/>
                  </a:lnTo>
                  <a:close/>
                  <a:moveTo>
                    <a:pt x="213031" y="129900"/>
                  </a:moveTo>
                  <a:lnTo>
                    <a:pt x="227753" y="138413"/>
                  </a:lnTo>
                  <a:lnTo>
                    <a:pt x="213105" y="146853"/>
                  </a:lnTo>
                  <a:lnTo>
                    <a:pt x="198420" y="138339"/>
                  </a:lnTo>
                  <a:lnTo>
                    <a:pt x="213031" y="129900"/>
                  </a:lnTo>
                  <a:close/>
                  <a:moveTo>
                    <a:pt x="243479" y="129974"/>
                  </a:moveTo>
                  <a:lnTo>
                    <a:pt x="258202" y="138451"/>
                  </a:lnTo>
                  <a:lnTo>
                    <a:pt x="243554" y="146890"/>
                  </a:lnTo>
                  <a:lnTo>
                    <a:pt x="228831" y="138413"/>
                  </a:lnTo>
                  <a:lnTo>
                    <a:pt x="243479" y="129974"/>
                  </a:lnTo>
                  <a:close/>
                  <a:moveTo>
                    <a:pt x="15207" y="138339"/>
                  </a:moveTo>
                  <a:lnTo>
                    <a:pt x="29929" y="146816"/>
                  </a:lnTo>
                  <a:lnTo>
                    <a:pt x="15281" y="155255"/>
                  </a:lnTo>
                  <a:lnTo>
                    <a:pt x="596" y="146778"/>
                  </a:lnTo>
                  <a:lnTo>
                    <a:pt x="15207" y="138339"/>
                  </a:lnTo>
                  <a:close/>
                  <a:moveTo>
                    <a:pt x="45655" y="138376"/>
                  </a:moveTo>
                  <a:lnTo>
                    <a:pt x="60378" y="146890"/>
                  </a:lnTo>
                  <a:lnTo>
                    <a:pt x="45730" y="155329"/>
                  </a:lnTo>
                  <a:lnTo>
                    <a:pt x="31007" y="146816"/>
                  </a:lnTo>
                  <a:lnTo>
                    <a:pt x="45655" y="138376"/>
                  </a:lnTo>
                  <a:close/>
                  <a:moveTo>
                    <a:pt x="76104" y="138451"/>
                  </a:moveTo>
                  <a:lnTo>
                    <a:pt x="90789" y="146927"/>
                  </a:lnTo>
                  <a:lnTo>
                    <a:pt x="76178" y="155367"/>
                  </a:lnTo>
                  <a:lnTo>
                    <a:pt x="61456" y="146890"/>
                  </a:lnTo>
                  <a:lnTo>
                    <a:pt x="76104" y="138451"/>
                  </a:lnTo>
                  <a:close/>
                  <a:moveTo>
                    <a:pt x="106516" y="138488"/>
                  </a:moveTo>
                  <a:lnTo>
                    <a:pt x="121238" y="147002"/>
                  </a:lnTo>
                  <a:lnTo>
                    <a:pt x="106627" y="155441"/>
                  </a:lnTo>
                  <a:lnTo>
                    <a:pt x="91905" y="146927"/>
                  </a:lnTo>
                  <a:lnTo>
                    <a:pt x="106516" y="138488"/>
                  </a:lnTo>
                  <a:close/>
                  <a:moveTo>
                    <a:pt x="136964" y="138562"/>
                  </a:moveTo>
                  <a:lnTo>
                    <a:pt x="151687" y="147039"/>
                  </a:lnTo>
                  <a:lnTo>
                    <a:pt x="137076" y="155478"/>
                  </a:lnTo>
                  <a:lnTo>
                    <a:pt x="122353" y="147002"/>
                  </a:lnTo>
                  <a:lnTo>
                    <a:pt x="136964" y="138562"/>
                  </a:lnTo>
                  <a:close/>
                  <a:moveTo>
                    <a:pt x="167413" y="138599"/>
                  </a:moveTo>
                  <a:lnTo>
                    <a:pt x="182136" y="147113"/>
                  </a:lnTo>
                  <a:lnTo>
                    <a:pt x="167525" y="155552"/>
                  </a:lnTo>
                  <a:lnTo>
                    <a:pt x="152802" y="147039"/>
                  </a:lnTo>
                  <a:lnTo>
                    <a:pt x="167413" y="138599"/>
                  </a:lnTo>
                  <a:close/>
                  <a:moveTo>
                    <a:pt x="197862" y="138674"/>
                  </a:moveTo>
                  <a:lnTo>
                    <a:pt x="212584" y="147150"/>
                  </a:lnTo>
                  <a:lnTo>
                    <a:pt x="197936" y="155590"/>
                  </a:lnTo>
                  <a:lnTo>
                    <a:pt x="183214" y="147113"/>
                  </a:lnTo>
                  <a:lnTo>
                    <a:pt x="197862" y="138674"/>
                  </a:lnTo>
                  <a:close/>
                  <a:moveTo>
                    <a:pt x="228311" y="138711"/>
                  </a:moveTo>
                  <a:lnTo>
                    <a:pt x="242996" y="147225"/>
                  </a:lnTo>
                  <a:lnTo>
                    <a:pt x="228385" y="155664"/>
                  </a:lnTo>
                  <a:lnTo>
                    <a:pt x="213663" y="147150"/>
                  </a:lnTo>
                  <a:lnTo>
                    <a:pt x="228311" y="138711"/>
                  </a:lnTo>
                  <a:close/>
                  <a:moveTo>
                    <a:pt x="258722" y="138785"/>
                  </a:moveTo>
                  <a:lnTo>
                    <a:pt x="273445" y="147262"/>
                  </a:lnTo>
                  <a:lnTo>
                    <a:pt x="258834" y="155701"/>
                  </a:lnTo>
                  <a:lnTo>
                    <a:pt x="244111" y="147225"/>
                  </a:lnTo>
                  <a:lnTo>
                    <a:pt x="258722" y="138785"/>
                  </a:lnTo>
                  <a:close/>
                  <a:moveTo>
                    <a:pt x="18367" y="0"/>
                  </a:moveTo>
                  <a:lnTo>
                    <a:pt x="29148" y="6209"/>
                  </a:lnTo>
                  <a:lnTo>
                    <a:pt x="14537" y="14686"/>
                  </a:lnTo>
                  <a:lnTo>
                    <a:pt x="1" y="6283"/>
                  </a:lnTo>
                  <a:lnTo>
                    <a:pt x="1" y="6915"/>
                  </a:lnTo>
                  <a:lnTo>
                    <a:pt x="13980" y="14983"/>
                  </a:lnTo>
                  <a:lnTo>
                    <a:pt x="1" y="23051"/>
                  </a:lnTo>
                  <a:lnTo>
                    <a:pt x="1" y="23683"/>
                  </a:lnTo>
                  <a:lnTo>
                    <a:pt x="14537" y="15318"/>
                  </a:lnTo>
                  <a:lnTo>
                    <a:pt x="29260" y="23794"/>
                  </a:lnTo>
                  <a:lnTo>
                    <a:pt x="14649" y="32234"/>
                  </a:lnTo>
                  <a:lnTo>
                    <a:pt x="1" y="23794"/>
                  </a:lnTo>
                  <a:lnTo>
                    <a:pt x="1" y="24426"/>
                  </a:lnTo>
                  <a:lnTo>
                    <a:pt x="14091" y="32568"/>
                  </a:lnTo>
                  <a:lnTo>
                    <a:pt x="1" y="40673"/>
                  </a:lnTo>
                  <a:lnTo>
                    <a:pt x="1" y="41305"/>
                  </a:lnTo>
                  <a:lnTo>
                    <a:pt x="14649" y="32866"/>
                  </a:lnTo>
                  <a:lnTo>
                    <a:pt x="29334" y="41379"/>
                  </a:lnTo>
                  <a:lnTo>
                    <a:pt x="14723" y="49819"/>
                  </a:lnTo>
                  <a:lnTo>
                    <a:pt x="1" y="41305"/>
                  </a:lnTo>
                  <a:lnTo>
                    <a:pt x="1" y="41937"/>
                  </a:lnTo>
                  <a:lnTo>
                    <a:pt x="14166" y="50153"/>
                  </a:lnTo>
                  <a:lnTo>
                    <a:pt x="1" y="58332"/>
                  </a:lnTo>
                  <a:lnTo>
                    <a:pt x="1" y="59485"/>
                  </a:lnTo>
                  <a:lnTo>
                    <a:pt x="14277" y="67701"/>
                  </a:lnTo>
                  <a:lnTo>
                    <a:pt x="1" y="75955"/>
                  </a:lnTo>
                  <a:lnTo>
                    <a:pt x="1" y="76996"/>
                  </a:lnTo>
                  <a:lnTo>
                    <a:pt x="14351" y="85286"/>
                  </a:lnTo>
                  <a:lnTo>
                    <a:pt x="1" y="93577"/>
                  </a:lnTo>
                  <a:lnTo>
                    <a:pt x="1" y="94506"/>
                  </a:lnTo>
                  <a:lnTo>
                    <a:pt x="14463" y="102871"/>
                  </a:lnTo>
                  <a:lnTo>
                    <a:pt x="1" y="111199"/>
                  </a:lnTo>
                  <a:lnTo>
                    <a:pt x="1" y="112017"/>
                  </a:lnTo>
                  <a:lnTo>
                    <a:pt x="14574" y="120419"/>
                  </a:lnTo>
                  <a:lnTo>
                    <a:pt x="1" y="128859"/>
                  </a:lnTo>
                  <a:lnTo>
                    <a:pt x="1" y="129565"/>
                  </a:lnTo>
                  <a:lnTo>
                    <a:pt x="14649" y="138004"/>
                  </a:lnTo>
                  <a:lnTo>
                    <a:pt x="38" y="146444"/>
                  </a:lnTo>
                  <a:lnTo>
                    <a:pt x="1" y="146444"/>
                  </a:lnTo>
                  <a:lnTo>
                    <a:pt x="1" y="147113"/>
                  </a:lnTo>
                  <a:lnTo>
                    <a:pt x="38" y="147076"/>
                  </a:lnTo>
                  <a:lnTo>
                    <a:pt x="14760" y="155590"/>
                  </a:lnTo>
                  <a:lnTo>
                    <a:pt x="6767" y="160200"/>
                  </a:lnTo>
                  <a:lnTo>
                    <a:pt x="7845" y="160200"/>
                  </a:lnTo>
                  <a:lnTo>
                    <a:pt x="15281" y="155924"/>
                  </a:lnTo>
                  <a:lnTo>
                    <a:pt x="22754" y="160200"/>
                  </a:lnTo>
                  <a:lnTo>
                    <a:pt x="23832" y="160200"/>
                  </a:lnTo>
                  <a:lnTo>
                    <a:pt x="15839" y="155590"/>
                  </a:lnTo>
                  <a:lnTo>
                    <a:pt x="30487" y="147150"/>
                  </a:lnTo>
                  <a:lnTo>
                    <a:pt x="45172" y="155627"/>
                  </a:lnTo>
                  <a:lnTo>
                    <a:pt x="37290" y="160200"/>
                  </a:lnTo>
                  <a:lnTo>
                    <a:pt x="38406" y="160200"/>
                  </a:lnTo>
                  <a:lnTo>
                    <a:pt x="45730" y="155961"/>
                  </a:lnTo>
                  <a:lnTo>
                    <a:pt x="53091" y="160200"/>
                  </a:lnTo>
                  <a:lnTo>
                    <a:pt x="54169" y="160200"/>
                  </a:lnTo>
                  <a:lnTo>
                    <a:pt x="46287" y="155627"/>
                  </a:lnTo>
                  <a:lnTo>
                    <a:pt x="60898" y="147187"/>
                  </a:lnTo>
                  <a:lnTo>
                    <a:pt x="75621" y="155701"/>
                  </a:lnTo>
                  <a:lnTo>
                    <a:pt x="67851" y="160200"/>
                  </a:lnTo>
                  <a:lnTo>
                    <a:pt x="68929" y="160200"/>
                  </a:lnTo>
                  <a:lnTo>
                    <a:pt x="76178" y="155999"/>
                  </a:lnTo>
                  <a:lnTo>
                    <a:pt x="83428" y="160200"/>
                  </a:lnTo>
                  <a:lnTo>
                    <a:pt x="84543" y="160200"/>
                  </a:lnTo>
                  <a:lnTo>
                    <a:pt x="76736" y="155701"/>
                  </a:lnTo>
                  <a:lnTo>
                    <a:pt x="91347" y="147262"/>
                  </a:lnTo>
                  <a:lnTo>
                    <a:pt x="106070" y="155738"/>
                  </a:lnTo>
                  <a:lnTo>
                    <a:pt x="98374" y="160200"/>
                  </a:lnTo>
                  <a:lnTo>
                    <a:pt x="99489" y="160200"/>
                  </a:lnTo>
                  <a:lnTo>
                    <a:pt x="106627" y="156073"/>
                  </a:lnTo>
                  <a:lnTo>
                    <a:pt x="113765" y="160200"/>
                  </a:lnTo>
                  <a:lnTo>
                    <a:pt x="114881" y="160200"/>
                  </a:lnTo>
                  <a:lnTo>
                    <a:pt x="107185" y="155738"/>
                  </a:lnTo>
                  <a:lnTo>
                    <a:pt x="121796" y="147299"/>
                  </a:lnTo>
                  <a:lnTo>
                    <a:pt x="136518" y="155813"/>
                  </a:lnTo>
                  <a:lnTo>
                    <a:pt x="128897" y="160200"/>
                  </a:lnTo>
                  <a:lnTo>
                    <a:pt x="130012" y="160200"/>
                  </a:lnTo>
                  <a:lnTo>
                    <a:pt x="137076" y="156110"/>
                  </a:lnTo>
                  <a:lnTo>
                    <a:pt x="144103" y="160200"/>
                  </a:lnTo>
                  <a:lnTo>
                    <a:pt x="145218" y="160200"/>
                  </a:lnTo>
                  <a:lnTo>
                    <a:pt x="137634" y="155813"/>
                  </a:lnTo>
                  <a:lnTo>
                    <a:pt x="152245" y="147373"/>
                  </a:lnTo>
                  <a:lnTo>
                    <a:pt x="166967" y="155850"/>
                  </a:lnTo>
                  <a:lnTo>
                    <a:pt x="159457" y="160200"/>
                  </a:lnTo>
                  <a:lnTo>
                    <a:pt x="160535" y="160200"/>
                  </a:lnTo>
                  <a:lnTo>
                    <a:pt x="167525" y="156184"/>
                  </a:lnTo>
                  <a:lnTo>
                    <a:pt x="174477" y="160200"/>
                  </a:lnTo>
                  <a:lnTo>
                    <a:pt x="175555" y="160200"/>
                  </a:lnTo>
                  <a:lnTo>
                    <a:pt x="168045" y="155850"/>
                  </a:lnTo>
                  <a:lnTo>
                    <a:pt x="182693" y="147410"/>
                  </a:lnTo>
                  <a:lnTo>
                    <a:pt x="197379" y="155924"/>
                  </a:lnTo>
                  <a:lnTo>
                    <a:pt x="189980" y="160200"/>
                  </a:lnTo>
                  <a:lnTo>
                    <a:pt x="191096" y="160200"/>
                  </a:lnTo>
                  <a:lnTo>
                    <a:pt x="197936" y="156222"/>
                  </a:lnTo>
                  <a:lnTo>
                    <a:pt x="204814" y="160200"/>
                  </a:lnTo>
                  <a:lnTo>
                    <a:pt x="205930" y="160200"/>
                  </a:lnTo>
                  <a:lnTo>
                    <a:pt x="198494" y="155924"/>
                  </a:lnTo>
                  <a:lnTo>
                    <a:pt x="213105" y="147485"/>
                  </a:lnTo>
                  <a:lnTo>
                    <a:pt x="227827" y="155961"/>
                  </a:lnTo>
                  <a:lnTo>
                    <a:pt x="220503" y="160200"/>
                  </a:lnTo>
                  <a:lnTo>
                    <a:pt x="221619" y="160200"/>
                  </a:lnTo>
                  <a:lnTo>
                    <a:pt x="228385" y="156296"/>
                  </a:lnTo>
                  <a:lnTo>
                    <a:pt x="235151" y="160200"/>
                  </a:lnTo>
                  <a:lnTo>
                    <a:pt x="236267" y="160200"/>
                  </a:lnTo>
                  <a:lnTo>
                    <a:pt x="228943" y="155961"/>
                  </a:lnTo>
                  <a:lnTo>
                    <a:pt x="243554" y="147522"/>
                  </a:lnTo>
                  <a:lnTo>
                    <a:pt x="258276" y="156036"/>
                  </a:lnTo>
                  <a:lnTo>
                    <a:pt x="251064" y="160200"/>
                  </a:lnTo>
                  <a:lnTo>
                    <a:pt x="252142" y="160200"/>
                  </a:lnTo>
                  <a:lnTo>
                    <a:pt x="258834" y="156333"/>
                  </a:lnTo>
                  <a:lnTo>
                    <a:pt x="265489" y="160200"/>
                  </a:lnTo>
                  <a:lnTo>
                    <a:pt x="266604" y="160200"/>
                  </a:lnTo>
                  <a:lnTo>
                    <a:pt x="259392" y="156036"/>
                  </a:lnTo>
                  <a:lnTo>
                    <a:pt x="274002" y="147596"/>
                  </a:lnTo>
                  <a:lnTo>
                    <a:pt x="285528" y="154251"/>
                  </a:lnTo>
                  <a:lnTo>
                    <a:pt x="285528" y="153619"/>
                  </a:lnTo>
                  <a:lnTo>
                    <a:pt x="274560" y="147262"/>
                  </a:lnTo>
                  <a:lnTo>
                    <a:pt x="285528" y="140942"/>
                  </a:lnTo>
                  <a:lnTo>
                    <a:pt x="285528" y="140310"/>
                  </a:lnTo>
                  <a:lnTo>
                    <a:pt x="274002" y="146964"/>
                  </a:lnTo>
                  <a:lnTo>
                    <a:pt x="259280" y="138451"/>
                  </a:lnTo>
                  <a:lnTo>
                    <a:pt x="273891" y="130011"/>
                  </a:lnTo>
                  <a:lnTo>
                    <a:pt x="285528" y="136703"/>
                  </a:lnTo>
                  <a:lnTo>
                    <a:pt x="285528" y="136071"/>
                  </a:lnTo>
                  <a:lnTo>
                    <a:pt x="274449" y="129677"/>
                  </a:lnTo>
                  <a:lnTo>
                    <a:pt x="285528" y="123319"/>
                  </a:lnTo>
                  <a:lnTo>
                    <a:pt x="285528" y="122650"/>
                  </a:lnTo>
                  <a:lnTo>
                    <a:pt x="273891" y="129379"/>
                  </a:lnTo>
                  <a:lnTo>
                    <a:pt x="259206" y="120866"/>
                  </a:lnTo>
                  <a:lnTo>
                    <a:pt x="273817" y="112426"/>
                  </a:lnTo>
                  <a:lnTo>
                    <a:pt x="285528" y="119193"/>
                  </a:lnTo>
                  <a:lnTo>
                    <a:pt x="285528" y="118560"/>
                  </a:lnTo>
                  <a:lnTo>
                    <a:pt x="274374" y="112129"/>
                  </a:lnTo>
                  <a:lnTo>
                    <a:pt x="285528" y="105660"/>
                  </a:lnTo>
                  <a:lnTo>
                    <a:pt x="285528" y="105028"/>
                  </a:lnTo>
                  <a:lnTo>
                    <a:pt x="273817" y="111794"/>
                  </a:lnTo>
                  <a:lnTo>
                    <a:pt x="259094" y="103318"/>
                  </a:lnTo>
                  <a:lnTo>
                    <a:pt x="273705" y="94878"/>
                  </a:lnTo>
                  <a:lnTo>
                    <a:pt x="285528" y="101682"/>
                  </a:lnTo>
                  <a:lnTo>
                    <a:pt x="285528" y="101050"/>
                  </a:lnTo>
                  <a:lnTo>
                    <a:pt x="274263" y="94544"/>
                  </a:lnTo>
                  <a:lnTo>
                    <a:pt x="285528" y="88037"/>
                  </a:lnTo>
                  <a:lnTo>
                    <a:pt x="285528" y="87405"/>
                  </a:lnTo>
                  <a:lnTo>
                    <a:pt x="273705" y="94209"/>
                  </a:lnTo>
                  <a:lnTo>
                    <a:pt x="258983" y="85732"/>
                  </a:lnTo>
                  <a:lnTo>
                    <a:pt x="273631" y="77293"/>
                  </a:lnTo>
                  <a:lnTo>
                    <a:pt x="285528" y="84171"/>
                  </a:lnTo>
                  <a:lnTo>
                    <a:pt x="285528" y="83539"/>
                  </a:lnTo>
                  <a:lnTo>
                    <a:pt x="274188" y="76958"/>
                  </a:lnTo>
                  <a:lnTo>
                    <a:pt x="285528" y="70415"/>
                  </a:lnTo>
                  <a:lnTo>
                    <a:pt x="285528" y="69783"/>
                  </a:lnTo>
                  <a:lnTo>
                    <a:pt x="273631" y="76661"/>
                  </a:lnTo>
                  <a:lnTo>
                    <a:pt x="258908" y="68147"/>
                  </a:lnTo>
                  <a:lnTo>
                    <a:pt x="273519" y="59708"/>
                  </a:lnTo>
                  <a:lnTo>
                    <a:pt x="285528" y="66623"/>
                  </a:lnTo>
                  <a:lnTo>
                    <a:pt x="285528" y="65991"/>
                  </a:lnTo>
                  <a:lnTo>
                    <a:pt x="274077" y="59373"/>
                  </a:lnTo>
                  <a:lnTo>
                    <a:pt x="285528" y="52793"/>
                  </a:lnTo>
                  <a:lnTo>
                    <a:pt x="285528" y="52161"/>
                  </a:lnTo>
                  <a:lnTo>
                    <a:pt x="273519" y="59076"/>
                  </a:lnTo>
                  <a:lnTo>
                    <a:pt x="258797" y="50562"/>
                  </a:lnTo>
                  <a:lnTo>
                    <a:pt x="273445" y="42123"/>
                  </a:lnTo>
                  <a:lnTo>
                    <a:pt x="285528" y="49112"/>
                  </a:lnTo>
                  <a:lnTo>
                    <a:pt x="285528" y="48480"/>
                  </a:lnTo>
                  <a:lnTo>
                    <a:pt x="273965" y="41825"/>
                  </a:lnTo>
                  <a:lnTo>
                    <a:pt x="285528" y="35133"/>
                  </a:lnTo>
                  <a:lnTo>
                    <a:pt x="285528" y="34501"/>
                  </a:lnTo>
                  <a:lnTo>
                    <a:pt x="273445" y="41491"/>
                  </a:lnTo>
                  <a:lnTo>
                    <a:pt x="258722" y="33014"/>
                  </a:lnTo>
                  <a:lnTo>
                    <a:pt x="273333" y="24575"/>
                  </a:lnTo>
                  <a:lnTo>
                    <a:pt x="285528" y="31602"/>
                  </a:lnTo>
                  <a:lnTo>
                    <a:pt x="285528" y="30969"/>
                  </a:lnTo>
                  <a:lnTo>
                    <a:pt x="273891" y="24240"/>
                  </a:lnTo>
                  <a:lnTo>
                    <a:pt x="285528" y="17511"/>
                  </a:lnTo>
                  <a:lnTo>
                    <a:pt x="285528" y="16879"/>
                  </a:lnTo>
                  <a:lnTo>
                    <a:pt x="273333" y="23906"/>
                  </a:lnTo>
                  <a:lnTo>
                    <a:pt x="258611" y="15429"/>
                  </a:lnTo>
                  <a:lnTo>
                    <a:pt x="273259" y="6990"/>
                  </a:lnTo>
                  <a:lnTo>
                    <a:pt x="285528" y="14091"/>
                  </a:lnTo>
                  <a:lnTo>
                    <a:pt x="285528" y="13459"/>
                  </a:lnTo>
                  <a:lnTo>
                    <a:pt x="273779" y="6655"/>
                  </a:lnTo>
                  <a:lnTo>
                    <a:pt x="285342" y="0"/>
                  </a:lnTo>
                  <a:lnTo>
                    <a:pt x="284226" y="0"/>
                  </a:lnTo>
                  <a:lnTo>
                    <a:pt x="273259" y="6358"/>
                  </a:lnTo>
                  <a:lnTo>
                    <a:pt x="262254" y="0"/>
                  </a:lnTo>
                  <a:lnTo>
                    <a:pt x="261139" y="0"/>
                  </a:lnTo>
                  <a:lnTo>
                    <a:pt x="272701" y="6655"/>
                  </a:lnTo>
                  <a:lnTo>
                    <a:pt x="258053" y="15095"/>
                  </a:lnTo>
                  <a:lnTo>
                    <a:pt x="243368" y="6618"/>
                  </a:lnTo>
                  <a:lnTo>
                    <a:pt x="254781" y="0"/>
                  </a:lnTo>
                  <a:lnTo>
                    <a:pt x="253703" y="0"/>
                  </a:lnTo>
                  <a:lnTo>
                    <a:pt x="242810" y="6283"/>
                  </a:lnTo>
                  <a:lnTo>
                    <a:pt x="231917" y="0"/>
                  </a:lnTo>
                  <a:lnTo>
                    <a:pt x="230802" y="0"/>
                  </a:lnTo>
                  <a:lnTo>
                    <a:pt x="242252" y="6618"/>
                  </a:lnTo>
                  <a:lnTo>
                    <a:pt x="227642" y="15057"/>
                  </a:lnTo>
                  <a:lnTo>
                    <a:pt x="212919" y="6544"/>
                  </a:lnTo>
                  <a:lnTo>
                    <a:pt x="224258" y="0"/>
                  </a:lnTo>
                  <a:lnTo>
                    <a:pt x="223143" y="0"/>
                  </a:lnTo>
                  <a:lnTo>
                    <a:pt x="212361" y="6246"/>
                  </a:lnTo>
                  <a:lnTo>
                    <a:pt x="201543" y="0"/>
                  </a:lnTo>
                  <a:lnTo>
                    <a:pt x="200464" y="0"/>
                  </a:lnTo>
                  <a:lnTo>
                    <a:pt x="211804" y="6544"/>
                  </a:lnTo>
                  <a:lnTo>
                    <a:pt x="197193" y="14983"/>
                  </a:lnTo>
                  <a:lnTo>
                    <a:pt x="182470" y="6506"/>
                  </a:lnTo>
                  <a:lnTo>
                    <a:pt x="193735" y="0"/>
                  </a:lnTo>
                  <a:lnTo>
                    <a:pt x="192620" y="0"/>
                  </a:lnTo>
                  <a:lnTo>
                    <a:pt x="181913" y="6172"/>
                  </a:lnTo>
                  <a:lnTo>
                    <a:pt x="171205" y="0"/>
                  </a:lnTo>
                  <a:lnTo>
                    <a:pt x="170127" y="0"/>
                  </a:lnTo>
                  <a:lnTo>
                    <a:pt x="181355" y="6506"/>
                  </a:lnTo>
                  <a:lnTo>
                    <a:pt x="166744" y="14946"/>
                  </a:lnTo>
                  <a:lnTo>
                    <a:pt x="152022" y="6432"/>
                  </a:lnTo>
                  <a:lnTo>
                    <a:pt x="163175" y="0"/>
                  </a:lnTo>
                  <a:lnTo>
                    <a:pt x="162097" y="0"/>
                  </a:lnTo>
                  <a:lnTo>
                    <a:pt x="151464" y="6135"/>
                  </a:lnTo>
                  <a:lnTo>
                    <a:pt x="140868" y="0"/>
                  </a:lnTo>
                  <a:lnTo>
                    <a:pt x="139753" y="0"/>
                  </a:lnTo>
                  <a:lnTo>
                    <a:pt x="150906" y="6432"/>
                  </a:lnTo>
                  <a:lnTo>
                    <a:pt x="136295" y="14871"/>
                  </a:lnTo>
                  <a:lnTo>
                    <a:pt x="121573" y="6395"/>
                  </a:lnTo>
                  <a:lnTo>
                    <a:pt x="132652" y="0"/>
                  </a:lnTo>
                  <a:lnTo>
                    <a:pt x="131536" y="0"/>
                  </a:lnTo>
                  <a:lnTo>
                    <a:pt x="121052" y="6060"/>
                  </a:lnTo>
                  <a:lnTo>
                    <a:pt x="110531" y="0"/>
                  </a:lnTo>
                  <a:lnTo>
                    <a:pt x="109416" y="0"/>
                  </a:lnTo>
                  <a:lnTo>
                    <a:pt x="120495" y="6395"/>
                  </a:lnTo>
                  <a:lnTo>
                    <a:pt x="105846" y="14834"/>
                  </a:lnTo>
                  <a:lnTo>
                    <a:pt x="91161" y="6321"/>
                  </a:lnTo>
                  <a:lnTo>
                    <a:pt x="102129" y="0"/>
                  </a:lnTo>
                  <a:lnTo>
                    <a:pt x="101013" y="0"/>
                  </a:lnTo>
                  <a:lnTo>
                    <a:pt x="90603" y="6023"/>
                  </a:lnTo>
                  <a:lnTo>
                    <a:pt x="80156" y="0"/>
                  </a:lnTo>
                  <a:lnTo>
                    <a:pt x="79078" y="0"/>
                  </a:lnTo>
                  <a:lnTo>
                    <a:pt x="90046" y="6321"/>
                  </a:lnTo>
                  <a:lnTo>
                    <a:pt x="75435" y="14760"/>
                  </a:lnTo>
                  <a:lnTo>
                    <a:pt x="60712" y="6283"/>
                  </a:lnTo>
                  <a:lnTo>
                    <a:pt x="71568" y="0"/>
                  </a:lnTo>
                  <a:lnTo>
                    <a:pt x="70490" y="0"/>
                  </a:lnTo>
                  <a:lnTo>
                    <a:pt x="60155" y="5949"/>
                  </a:lnTo>
                  <a:lnTo>
                    <a:pt x="49819" y="0"/>
                  </a:lnTo>
                  <a:lnTo>
                    <a:pt x="48741" y="0"/>
                  </a:lnTo>
                  <a:lnTo>
                    <a:pt x="59597" y="6283"/>
                  </a:lnTo>
                  <a:lnTo>
                    <a:pt x="44986" y="14723"/>
                  </a:lnTo>
                  <a:lnTo>
                    <a:pt x="30264" y="6209"/>
                  </a:lnTo>
                  <a:lnTo>
                    <a:pt x="41045" y="0"/>
                  </a:lnTo>
                  <a:lnTo>
                    <a:pt x="39930" y="0"/>
                  </a:lnTo>
                  <a:lnTo>
                    <a:pt x="29706" y="5912"/>
                  </a:lnTo>
                  <a:lnTo>
                    <a:pt x="1948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633" name="Google Shape;4633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44951" y="617775"/>
            <a:ext cx="440784" cy="41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4" name="Google Shape;4634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10376" y="127900"/>
            <a:ext cx="440784" cy="41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5" name="Google Shape;4635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51326" y="1536925"/>
            <a:ext cx="440784" cy="41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6" name="Google Shape;4636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72451" y="745300"/>
            <a:ext cx="440784" cy="4116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637" name="Google Shape;4637;p28"/>
          <p:cNvGrpSpPr/>
          <p:nvPr/>
        </p:nvGrpSpPr>
        <p:grpSpPr>
          <a:xfrm>
            <a:off x="228594" y="2949362"/>
            <a:ext cx="1056393" cy="1908564"/>
            <a:chOff x="3074069" y="2899524"/>
            <a:chExt cx="1056393" cy="1908564"/>
          </a:xfrm>
        </p:grpSpPr>
        <p:sp>
          <p:nvSpPr>
            <p:cNvPr id="4638" name="Google Shape;4638;p28"/>
            <p:cNvSpPr/>
            <p:nvPr/>
          </p:nvSpPr>
          <p:spPr>
            <a:xfrm>
              <a:off x="3791142" y="4642217"/>
              <a:ext cx="339320" cy="165872"/>
            </a:xfrm>
            <a:custGeom>
              <a:rect b="b" l="l" r="r" t="t"/>
              <a:pathLst>
                <a:path extrusionOk="0" h="11123" w="19771">
                  <a:moveTo>
                    <a:pt x="9896" y="1"/>
                  </a:moveTo>
                  <a:lnTo>
                    <a:pt x="9385" y="21"/>
                  </a:lnTo>
                  <a:lnTo>
                    <a:pt x="8873" y="42"/>
                  </a:lnTo>
                  <a:lnTo>
                    <a:pt x="8383" y="62"/>
                  </a:lnTo>
                  <a:lnTo>
                    <a:pt x="7892" y="124"/>
                  </a:lnTo>
                  <a:lnTo>
                    <a:pt x="7422" y="185"/>
                  </a:lnTo>
                  <a:lnTo>
                    <a:pt x="6952" y="267"/>
                  </a:lnTo>
                  <a:lnTo>
                    <a:pt x="6482" y="348"/>
                  </a:lnTo>
                  <a:lnTo>
                    <a:pt x="6032" y="451"/>
                  </a:lnTo>
                  <a:lnTo>
                    <a:pt x="5602" y="553"/>
                  </a:lnTo>
                  <a:lnTo>
                    <a:pt x="5173" y="676"/>
                  </a:lnTo>
                  <a:lnTo>
                    <a:pt x="4764" y="819"/>
                  </a:lnTo>
                  <a:lnTo>
                    <a:pt x="4355" y="962"/>
                  </a:lnTo>
                  <a:lnTo>
                    <a:pt x="3967" y="1105"/>
                  </a:lnTo>
                  <a:lnTo>
                    <a:pt x="3599" y="1268"/>
                  </a:lnTo>
                  <a:lnTo>
                    <a:pt x="3251" y="1452"/>
                  </a:lnTo>
                  <a:lnTo>
                    <a:pt x="2904" y="1636"/>
                  </a:lnTo>
                  <a:lnTo>
                    <a:pt x="2577" y="1820"/>
                  </a:lnTo>
                  <a:lnTo>
                    <a:pt x="2270" y="2025"/>
                  </a:lnTo>
                  <a:lnTo>
                    <a:pt x="1963" y="2250"/>
                  </a:lnTo>
                  <a:lnTo>
                    <a:pt x="1698" y="2454"/>
                  </a:lnTo>
                  <a:lnTo>
                    <a:pt x="1432" y="2679"/>
                  </a:lnTo>
                  <a:lnTo>
                    <a:pt x="1207" y="2924"/>
                  </a:lnTo>
                  <a:lnTo>
                    <a:pt x="982" y="3149"/>
                  </a:lnTo>
                  <a:lnTo>
                    <a:pt x="778" y="3395"/>
                  </a:lnTo>
                  <a:lnTo>
                    <a:pt x="614" y="3660"/>
                  </a:lnTo>
                  <a:lnTo>
                    <a:pt x="451" y="3906"/>
                  </a:lnTo>
                  <a:lnTo>
                    <a:pt x="328" y="4171"/>
                  </a:lnTo>
                  <a:lnTo>
                    <a:pt x="205" y="4458"/>
                  </a:lnTo>
                  <a:lnTo>
                    <a:pt x="123" y="4723"/>
                  </a:lnTo>
                  <a:lnTo>
                    <a:pt x="62" y="5010"/>
                  </a:lnTo>
                  <a:lnTo>
                    <a:pt x="21" y="5275"/>
                  </a:lnTo>
                  <a:lnTo>
                    <a:pt x="1" y="5562"/>
                  </a:lnTo>
                  <a:lnTo>
                    <a:pt x="21" y="5848"/>
                  </a:lnTo>
                  <a:lnTo>
                    <a:pt x="62" y="6134"/>
                  </a:lnTo>
                  <a:lnTo>
                    <a:pt x="123" y="6420"/>
                  </a:lnTo>
                  <a:lnTo>
                    <a:pt x="205" y="6686"/>
                  </a:lnTo>
                  <a:lnTo>
                    <a:pt x="328" y="6952"/>
                  </a:lnTo>
                  <a:lnTo>
                    <a:pt x="451" y="7218"/>
                  </a:lnTo>
                  <a:lnTo>
                    <a:pt x="614" y="7483"/>
                  </a:lnTo>
                  <a:lnTo>
                    <a:pt x="778" y="7729"/>
                  </a:lnTo>
                  <a:lnTo>
                    <a:pt x="982" y="7974"/>
                  </a:lnTo>
                  <a:lnTo>
                    <a:pt x="1207" y="8219"/>
                  </a:lnTo>
                  <a:lnTo>
                    <a:pt x="1432" y="8444"/>
                  </a:lnTo>
                  <a:lnTo>
                    <a:pt x="1698" y="8669"/>
                  </a:lnTo>
                  <a:lnTo>
                    <a:pt x="1963" y="8894"/>
                  </a:lnTo>
                  <a:lnTo>
                    <a:pt x="2270" y="9098"/>
                  </a:lnTo>
                  <a:lnTo>
                    <a:pt x="2577" y="9303"/>
                  </a:lnTo>
                  <a:lnTo>
                    <a:pt x="2904" y="9507"/>
                  </a:lnTo>
                  <a:lnTo>
                    <a:pt x="3251" y="9691"/>
                  </a:lnTo>
                  <a:lnTo>
                    <a:pt x="3599" y="9855"/>
                  </a:lnTo>
                  <a:lnTo>
                    <a:pt x="3967" y="10018"/>
                  </a:lnTo>
                  <a:lnTo>
                    <a:pt x="4355" y="10182"/>
                  </a:lnTo>
                  <a:lnTo>
                    <a:pt x="4764" y="10325"/>
                  </a:lnTo>
                  <a:lnTo>
                    <a:pt x="5173" y="10448"/>
                  </a:lnTo>
                  <a:lnTo>
                    <a:pt x="5602" y="10570"/>
                  </a:lnTo>
                  <a:lnTo>
                    <a:pt x="6032" y="10693"/>
                  </a:lnTo>
                  <a:lnTo>
                    <a:pt x="6482" y="10795"/>
                  </a:lnTo>
                  <a:lnTo>
                    <a:pt x="6952" y="10877"/>
                  </a:lnTo>
                  <a:lnTo>
                    <a:pt x="7422" y="10959"/>
                  </a:lnTo>
                  <a:lnTo>
                    <a:pt x="7892" y="11020"/>
                  </a:lnTo>
                  <a:lnTo>
                    <a:pt x="8383" y="11061"/>
                  </a:lnTo>
                  <a:lnTo>
                    <a:pt x="8873" y="11102"/>
                  </a:lnTo>
                  <a:lnTo>
                    <a:pt x="9385" y="11122"/>
                  </a:lnTo>
                  <a:lnTo>
                    <a:pt x="10386" y="11122"/>
                  </a:lnTo>
                  <a:lnTo>
                    <a:pt x="10897" y="11102"/>
                  </a:lnTo>
                  <a:lnTo>
                    <a:pt x="11388" y="11061"/>
                  </a:lnTo>
                  <a:lnTo>
                    <a:pt x="11879" y="11020"/>
                  </a:lnTo>
                  <a:lnTo>
                    <a:pt x="12349" y="10959"/>
                  </a:lnTo>
                  <a:lnTo>
                    <a:pt x="12819" y="10877"/>
                  </a:lnTo>
                  <a:lnTo>
                    <a:pt x="13289" y="10795"/>
                  </a:lnTo>
                  <a:lnTo>
                    <a:pt x="13739" y="10693"/>
                  </a:lnTo>
                  <a:lnTo>
                    <a:pt x="14168" y="10570"/>
                  </a:lnTo>
                  <a:lnTo>
                    <a:pt x="14598" y="10448"/>
                  </a:lnTo>
                  <a:lnTo>
                    <a:pt x="15007" y="10325"/>
                  </a:lnTo>
                  <a:lnTo>
                    <a:pt x="15416" y="10182"/>
                  </a:lnTo>
                  <a:lnTo>
                    <a:pt x="15804" y="10018"/>
                  </a:lnTo>
                  <a:lnTo>
                    <a:pt x="16172" y="9855"/>
                  </a:lnTo>
                  <a:lnTo>
                    <a:pt x="16519" y="9691"/>
                  </a:lnTo>
                  <a:lnTo>
                    <a:pt x="16867" y="9507"/>
                  </a:lnTo>
                  <a:lnTo>
                    <a:pt x="17194" y="9303"/>
                  </a:lnTo>
                  <a:lnTo>
                    <a:pt x="17501" y="9098"/>
                  </a:lnTo>
                  <a:lnTo>
                    <a:pt x="17807" y="8894"/>
                  </a:lnTo>
                  <a:lnTo>
                    <a:pt x="18073" y="8669"/>
                  </a:lnTo>
                  <a:lnTo>
                    <a:pt x="18339" y="8444"/>
                  </a:lnTo>
                  <a:lnTo>
                    <a:pt x="18564" y="8219"/>
                  </a:lnTo>
                  <a:lnTo>
                    <a:pt x="18789" y="7974"/>
                  </a:lnTo>
                  <a:lnTo>
                    <a:pt x="18993" y="7729"/>
                  </a:lnTo>
                  <a:lnTo>
                    <a:pt x="19157" y="7483"/>
                  </a:lnTo>
                  <a:lnTo>
                    <a:pt x="19320" y="7218"/>
                  </a:lnTo>
                  <a:lnTo>
                    <a:pt x="19463" y="6952"/>
                  </a:lnTo>
                  <a:lnTo>
                    <a:pt x="19566" y="6686"/>
                  </a:lnTo>
                  <a:lnTo>
                    <a:pt x="19647" y="6420"/>
                  </a:lnTo>
                  <a:lnTo>
                    <a:pt x="19709" y="6134"/>
                  </a:lnTo>
                  <a:lnTo>
                    <a:pt x="19750" y="5848"/>
                  </a:lnTo>
                  <a:lnTo>
                    <a:pt x="19770" y="5562"/>
                  </a:lnTo>
                  <a:lnTo>
                    <a:pt x="19750" y="5275"/>
                  </a:lnTo>
                  <a:lnTo>
                    <a:pt x="19709" y="5010"/>
                  </a:lnTo>
                  <a:lnTo>
                    <a:pt x="19647" y="4723"/>
                  </a:lnTo>
                  <a:lnTo>
                    <a:pt x="19566" y="4458"/>
                  </a:lnTo>
                  <a:lnTo>
                    <a:pt x="19463" y="4171"/>
                  </a:lnTo>
                  <a:lnTo>
                    <a:pt x="19320" y="3906"/>
                  </a:lnTo>
                  <a:lnTo>
                    <a:pt x="19157" y="3660"/>
                  </a:lnTo>
                  <a:lnTo>
                    <a:pt x="18993" y="3395"/>
                  </a:lnTo>
                  <a:lnTo>
                    <a:pt x="18789" y="3149"/>
                  </a:lnTo>
                  <a:lnTo>
                    <a:pt x="18564" y="2924"/>
                  </a:lnTo>
                  <a:lnTo>
                    <a:pt x="18339" y="2679"/>
                  </a:lnTo>
                  <a:lnTo>
                    <a:pt x="18073" y="2454"/>
                  </a:lnTo>
                  <a:lnTo>
                    <a:pt x="17807" y="2250"/>
                  </a:lnTo>
                  <a:lnTo>
                    <a:pt x="17501" y="2025"/>
                  </a:lnTo>
                  <a:lnTo>
                    <a:pt x="17194" y="1820"/>
                  </a:lnTo>
                  <a:lnTo>
                    <a:pt x="16867" y="1636"/>
                  </a:lnTo>
                  <a:lnTo>
                    <a:pt x="16519" y="1452"/>
                  </a:lnTo>
                  <a:lnTo>
                    <a:pt x="16172" y="1268"/>
                  </a:lnTo>
                  <a:lnTo>
                    <a:pt x="15804" y="1105"/>
                  </a:lnTo>
                  <a:lnTo>
                    <a:pt x="15416" y="962"/>
                  </a:lnTo>
                  <a:lnTo>
                    <a:pt x="15007" y="819"/>
                  </a:lnTo>
                  <a:lnTo>
                    <a:pt x="14598" y="676"/>
                  </a:lnTo>
                  <a:lnTo>
                    <a:pt x="14168" y="553"/>
                  </a:lnTo>
                  <a:lnTo>
                    <a:pt x="13739" y="451"/>
                  </a:lnTo>
                  <a:lnTo>
                    <a:pt x="13289" y="348"/>
                  </a:lnTo>
                  <a:lnTo>
                    <a:pt x="12819" y="267"/>
                  </a:lnTo>
                  <a:lnTo>
                    <a:pt x="12349" y="185"/>
                  </a:lnTo>
                  <a:lnTo>
                    <a:pt x="11879" y="124"/>
                  </a:lnTo>
                  <a:lnTo>
                    <a:pt x="11388" y="62"/>
                  </a:lnTo>
                  <a:lnTo>
                    <a:pt x="10897" y="42"/>
                  </a:lnTo>
                  <a:lnTo>
                    <a:pt x="10386" y="21"/>
                  </a:lnTo>
                  <a:lnTo>
                    <a:pt x="9896" y="1"/>
                  </a:lnTo>
                  <a:close/>
                </a:path>
              </a:pathLst>
            </a:custGeom>
            <a:solidFill>
              <a:srgbClr val="313131">
                <a:alpha val="1368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9" name="Google Shape;4639;p28"/>
            <p:cNvSpPr/>
            <p:nvPr/>
          </p:nvSpPr>
          <p:spPr>
            <a:xfrm>
              <a:off x="3074069" y="4269025"/>
              <a:ext cx="747986" cy="365669"/>
            </a:xfrm>
            <a:custGeom>
              <a:rect b="b" l="l" r="r" t="t"/>
              <a:pathLst>
                <a:path extrusionOk="0" h="11123" w="19771">
                  <a:moveTo>
                    <a:pt x="9896" y="1"/>
                  </a:moveTo>
                  <a:lnTo>
                    <a:pt x="9385" y="21"/>
                  </a:lnTo>
                  <a:lnTo>
                    <a:pt x="8873" y="42"/>
                  </a:lnTo>
                  <a:lnTo>
                    <a:pt x="8383" y="62"/>
                  </a:lnTo>
                  <a:lnTo>
                    <a:pt x="7892" y="124"/>
                  </a:lnTo>
                  <a:lnTo>
                    <a:pt x="7422" y="185"/>
                  </a:lnTo>
                  <a:lnTo>
                    <a:pt x="6952" y="267"/>
                  </a:lnTo>
                  <a:lnTo>
                    <a:pt x="6482" y="348"/>
                  </a:lnTo>
                  <a:lnTo>
                    <a:pt x="6032" y="451"/>
                  </a:lnTo>
                  <a:lnTo>
                    <a:pt x="5602" y="553"/>
                  </a:lnTo>
                  <a:lnTo>
                    <a:pt x="5173" y="676"/>
                  </a:lnTo>
                  <a:lnTo>
                    <a:pt x="4764" y="819"/>
                  </a:lnTo>
                  <a:lnTo>
                    <a:pt x="4355" y="962"/>
                  </a:lnTo>
                  <a:lnTo>
                    <a:pt x="3967" y="1105"/>
                  </a:lnTo>
                  <a:lnTo>
                    <a:pt x="3599" y="1268"/>
                  </a:lnTo>
                  <a:lnTo>
                    <a:pt x="3251" y="1452"/>
                  </a:lnTo>
                  <a:lnTo>
                    <a:pt x="2904" y="1636"/>
                  </a:lnTo>
                  <a:lnTo>
                    <a:pt x="2577" y="1820"/>
                  </a:lnTo>
                  <a:lnTo>
                    <a:pt x="2270" y="2025"/>
                  </a:lnTo>
                  <a:lnTo>
                    <a:pt x="1963" y="2250"/>
                  </a:lnTo>
                  <a:lnTo>
                    <a:pt x="1698" y="2454"/>
                  </a:lnTo>
                  <a:lnTo>
                    <a:pt x="1432" y="2679"/>
                  </a:lnTo>
                  <a:lnTo>
                    <a:pt x="1207" y="2924"/>
                  </a:lnTo>
                  <a:lnTo>
                    <a:pt x="982" y="3149"/>
                  </a:lnTo>
                  <a:lnTo>
                    <a:pt x="778" y="3395"/>
                  </a:lnTo>
                  <a:lnTo>
                    <a:pt x="614" y="3660"/>
                  </a:lnTo>
                  <a:lnTo>
                    <a:pt x="451" y="3906"/>
                  </a:lnTo>
                  <a:lnTo>
                    <a:pt x="328" y="4171"/>
                  </a:lnTo>
                  <a:lnTo>
                    <a:pt x="205" y="4458"/>
                  </a:lnTo>
                  <a:lnTo>
                    <a:pt x="123" y="4723"/>
                  </a:lnTo>
                  <a:lnTo>
                    <a:pt x="62" y="5010"/>
                  </a:lnTo>
                  <a:lnTo>
                    <a:pt x="21" y="5275"/>
                  </a:lnTo>
                  <a:lnTo>
                    <a:pt x="1" y="5562"/>
                  </a:lnTo>
                  <a:lnTo>
                    <a:pt x="21" y="5848"/>
                  </a:lnTo>
                  <a:lnTo>
                    <a:pt x="62" y="6134"/>
                  </a:lnTo>
                  <a:lnTo>
                    <a:pt x="123" y="6420"/>
                  </a:lnTo>
                  <a:lnTo>
                    <a:pt x="205" y="6686"/>
                  </a:lnTo>
                  <a:lnTo>
                    <a:pt x="328" y="6952"/>
                  </a:lnTo>
                  <a:lnTo>
                    <a:pt x="451" y="7218"/>
                  </a:lnTo>
                  <a:lnTo>
                    <a:pt x="614" y="7483"/>
                  </a:lnTo>
                  <a:lnTo>
                    <a:pt x="778" y="7729"/>
                  </a:lnTo>
                  <a:lnTo>
                    <a:pt x="982" y="7974"/>
                  </a:lnTo>
                  <a:lnTo>
                    <a:pt x="1207" y="8219"/>
                  </a:lnTo>
                  <a:lnTo>
                    <a:pt x="1432" y="8444"/>
                  </a:lnTo>
                  <a:lnTo>
                    <a:pt x="1698" y="8669"/>
                  </a:lnTo>
                  <a:lnTo>
                    <a:pt x="1963" y="8894"/>
                  </a:lnTo>
                  <a:lnTo>
                    <a:pt x="2270" y="9098"/>
                  </a:lnTo>
                  <a:lnTo>
                    <a:pt x="2577" y="9303"/>
                  </a:lnTo>
                  <a:lnTo>
                    <a:pt x="2904" y="9507"/>
                  </a:lnTo>
                  <a:lnTo>
                    <a:pt x="3251" y="9691"/>
                  </a:lnTo>
                  <a:lnTo>
                    <a:pt x="3599" y="9855"/>
                  </a:lnTo>
                  <a:lnTo>
                    <a:pt x="3967" y="10018"/>
                  </a:lnTo>
                  <a:lnTo>
                    <a:pt x="4355" y="10182"/>
                  </a:lnTo>
                  <a:lnTo>
                    <a:pt x="4764" y="10325"/>
                  </a:lnTo>
                  <a:lnTo>
                    <a:pt x="5173" y="10448"/>
                  </a:lnTo>
                  <a:lnTo>
                    <a:pt x="5602" y="10570"/>
                  </a:lnTo>
                  <a:lnTo>
                    <a:pt x="6032" y="10693"/>
                  </a:lnTo>
                  <a:lnTo>
                    <a:pt x="6482" y="10795"/>
                  </a:lnTo>
                  <a:lnTo>
                    <a:pt x="6952" y="10877"/>
                  </a:lnTo>
                  <a:lnTo>
                    <a:pt x="7422" y="10959"/>
                  </a:lnTo>
                  <a:lnTo>
                    <a:pt x="7892" y="11020"/>
                  </a:lnTo>
                  <a:lnTo>
                    <a:pt x="8383" y="11061"/>
                  </a:lnTo>
                  <a:lnTo>
                    <a:pt x="8873" y="11102"/>
                  </a:lnTo>
                  <a:lnTo>
                    <a:pt x="9385" y="11122"/>
                  </a:lnTo>
                  <a:lnTo>
                    <a:pt x="10386" y="11122"/>
                  </a:lnTo>
                  <a:lnTo>
                    <a:pt x="10897" y="11102"/>
                  </a:lnTo>
                  <a:lnTo>
                    <a:pt x="11388" y="11061"/>
                  </a:lnTo>
                  <a:lnTo>
                    <a:pt x="11879" y="11020"/>
                  </a:lnTo>
                  <a:lnTo>
                    <a:pt x="12349" y="10959"/>
                  </a:lnTo>
                  <a:lnTo>
                    <a:pt x="12819" y="10877"/>
                  </a:lnTo>
                  <a:lnTo>
                    <a:pt x="13289" y="10795"/>
                  </a:lnTo>
                  <a:lnTo>
                    <a:pt x="13739" y="10693"/>
                  </a:lnTo>
                  <a:lnTo>
                    <a:pt x="14168" y="10570"/>
                  </a:lnTo>
                  <a:lnTo>
                    <a:pt x="14598" y="10448"/>
                  </a:lnTo>
                  <a:lnTo>
                    <a:pt x="15007" y="10325"/>
                  </a:lnTo>
                  <a:lnTo>
                    <a:pt x="15416" y="10182"/>
                  </a:lnTo>
                  <a:lnTo>
                    <a:pt x="15804" y="10018"/>
                  </a:lnTo>
                  <a:lnTo>
                    <a:pt x="16172" y="9855"/>
                  </a:lnTo>
                  <a:lnTo>
                    <a:pt x="16519" y="9691"/>
                  </a:lnTo>
                  <a:lnTo>
                    <a:pt x="16867" y="9507"/>
                  </a:lnTo>
                  <a:lnTo>
                    <a:pt x="17194" y="9303"/>
                  </a:lnTo>
                  <a:lnTo>
                    <a:pt x="17501" y="9098"/>
                  </a:lnTo>
                  <a:lnTo>
                    <a:pt x="17807" y="8894"/>
                  </a:lnTo>
                  <a:lnTo>
                    <a:pt x="18073" y="8669"/>
                  </a:lnTo>
                  <a:lnTo>
                    <a:pt x="18339" y="8444"/>
                  </a:lnTo>
                  <a:lnTo>
                    <a:pt x="18564" y="8219"/>
                  </a:lnTo>
                  <a:lnTo>
                    <a:pt x="18789" y="7974"/>
                  </a:lnTo>
                  <a:lnTo>
                    <a:pt x="18993" y="7729"/>
                  </a:lnTo>
                  <a:lnTo>
                    <a:pt x="19157" y="7483"/>
                  </a:lnTo>
                  <a:lnTo>
                    <a:pt x="19320" y="7218"/>
                  </a:lnTo>
                  <a:lnTo>
                    <a:pt x="19463" y="6952"/>
                  </a:lnTo>
                  <a:lnTo>
                    <a:pt x="19566" y="6686"/>
                  </a:lnTo>
                  <a:lnTo>
                    <a:pt x="19647" y="6420"/>
                  </a:lnTo>
                  <a:lnTo>
                    <a:pt x="19709" y="6134"/>
                  </a:lnTo>
                  <a:lnTo>
                    <a:pt x="19750" y="5848"/>
                  </a:lnTo>
                  <a:lnTo>
                    <a:pt x="19770" y="5562"/>
                  </a:lnTo>
                  <a:lnTo>
                    <a:pt x="19750" y="5275"/>
                  </a:lnTo>
                  <a:lnTo>
                    <a:pt x="19709" y="5010"/>
                  </a:lnTo>
                  <a:lnTo>
                    <a:pt x="19647" y="4723"/>
                  </a:lnTo>
                  <a:lnTo>
                    <a:pt x="19566" y="4458"/>
                  </a:lnTo>
                  <a:lnTo>
                    <a:pt x="19463" y="4171"/>
                  </a:lnTo>
                  <a:lnTo>
                    <a:pt x="19320" y="3906"/>
                  </a:lnTo>
                  <a:lnTo>
                    <a:pt x="19157" y="3660"/>
                  </a:lnTo>
                  <a:lnTo>
                    <a:pt x="18993" y="3395"/>
                  </a:lnTo>
                  <a:lnTo>
                    <a:pt x="18789" y="3149"/>
                  </a:lnTo>
                  <a:lnTo>
                    <a:pt x="18564" y="2924"/>
                  </a:lnTo>
                  <a:lnTo>
                    <a:pt x="18339" y="2679"/>
                  </a:lnTo>
                  <a:lnTo>
                    <a:pt x="18073" y="2454"/>
                  </a:lnTo>
                  <a:lnTo>
                    <a:pt x="17807" y="2250"/>
                  </a:lnTo>
                  <a:lnTo>
                    <a:pt x="17501" y="2025"/>
                  </a:lnTo>
                  <a:lnTo>
                    <a:pt x="17194" y="1820"/>
                  </a:lnTo>
                  <a:lnTo>
                    <a:pt x="16867" y="1636"/>
                  </a:lnTo>
                  <a:lnTo>
                    <a:pt x="16519" y="1452"/>
                  </a:lnTo>
                  <a:lnTo>
                    <a:pt x="16172" y="1268"/>
                  </a:lnTo>
                  <a:lnTo>
                    <a:pt x="15804" y="1105"/>
                  </a:lnTo>
                  <a:lnTo>
                    <a:pt x="15416" y="962"/>
                  </a:lnTo>
                  <a:lnTo>
                    <a:pt x="15007" y="819"/>
                  </a:lnTo>
                  <a:lnTo>
                    <a:pt x="14598" y="676"/>
                  </a:lnTo>
                  <a:lnTo>
                    <a:pt x="14168" y="553"/>
                  </a:lnTo>
                  <a:lnTo>
                    <a:pt x="13739" y="451"/>
                  </a:lnTo>
                  <a:lnTo>
                    <a:pt x="13289" y="348"/>
                  </a:lnTo>
                  <a:lnTo>
                    <a:pt x="12819" y="267"/>
                  </a:lnTo>
                  <a:lnTo>
                    <a:pt x="12349" y="185"/>
                  </a:lnTo>
                  <a:lnTo>
                    <a:pt x="11879" y="124"/>
                  </a:lnTo>
                  <a:lnTo>
                    <a:pt x="11388" y="62"/>
                  </a:lnTo>
                  <a:lnTo>
                    <a:pt x="10897" y="42"/>
                  </a:lnTo>
                  <a:lnTo>
                    <a:pt x="10386" y="21"/>
                  </a:lnTo>
                  <a:lnTo>
                    <a:pt x="9896" y="1"/>
                  </a:lnTo>
                  <a:close/>
                </a:path>
              </a:pathLst>
            </a:custGeom>
            <a:solidFill>
              <a:srgbClr val="313131">
                <a:alpha val="1368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4640" name="Google Shape;4640;p2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097525" y="2899524"/>
              <a:ext cx="996225" cy="189067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641" name="Google Shape;4641;p28"/>
          <p:cNvGrpSpPr/>
          <p:nvPr/>
        </p:nvGrpSpPr>
        <p:grpSpPr>
          <a:xfrm>
            <a:off x="8228057" y="3030400"/>
            <a:ext cx="607857" cy="1564762"/>
            <a:chOff x="3854725" y="4703200"/>
            <a:chExt cx="607857" cy="1564762"/>
          </a:xfrm>
        </p:grpSpPr>
        <p:sp>
          <p:nvSpPr>
            <p:cNvPr id="4642" name="Google Shape;4642;p28"/>
            <p:cNvSpPr/>
            <p:nvPr/>
          </p:nvSpPr>
          <p:spPr>
            <a:xfrm>
              <a:off x="3990648" y="6074950"/>
              <a:ext cx="471934" cy="193012"/>
            </a:xfrm>
            <a:custGeom>
              <a:rect b="b" l="l" r="r" t="t"/>
              <a:pathLst>
                <a:path extrusionOk="0" h="11123" w="19771">
                  <a:moveTo>
                    <a:pt x="9896" y="1"/>
                  </a:moveTo>
                  <a:lnTo>
                    <a:pt x="9385" y="21"/>
                  </a:lnTo>
                  <a:lnTo>
                    <a:pt x="8873" y="42"/>
                  </a:lnTo>
                  <a:lnTo>
                    <a:pt x="8383" y="62"/>
                  </a:lnTo>
                  <a:lnTo>
                    <a:pt x="7892" y="124"/>
                  </a:lnTo>
                  <a:lnTo>
                    <a:pt x="7422" y="185"/>
                  </a:lnTo>
                  <a:lnTo>
                    <a:pt x="6952" y="267"/>
                  </a:lnTo>
                  <a:lnTo>
                    <a:pt x="6482" y="348"/>
                  </a:lnTo>
                  <a:lnTo>
                    <a:pt x="6032" y="451"/>
                  </a:lnTo>
                  <a:lnTo>
                    <a:pt x="5602" y="553"/>
                  </a:lnTo>
                  <a:lnTo>
                    <a:pt x="5173" y="676"/>
                  </a:lnTo>
                  <a:lnTo>
                    <a:pt x="4764" y="819"/>
                  </a:lnTo>
                  <a:lnTo>
                    <a:pt x="4355" y="962"/>
                  </a:lnTo>
                  <a:lnTo>
                    <a:pt x="3967" y="1105"/>
                  </a:lnTo>
                  <a:lnTo>
                    <a:pt x="3599" y="1268"/>
                  </a:lnTo>
                  <a:lnTo>
                    <a:pt x="3251" y="1452"/>
                  </a:lnTo>
                  <a:lnTo>
                    <a:pt x="2904" y="1636"/>
                  </a:lnTo>
                  <a:lnTo>
                    <a:pt x="2577" y="1820"/>
                  </a:lnTo>
                  <a:lnTo>
                    <a:pt x="2270" y="2025"/>
                  </a:lnTo>
                  <a:lnTo>
                    <a:pt x="1963" y="2250"/>
                  </a:lnTo>
                  <a:lnTo>
                    <a:pt x="1698" y="2454"/>
                  </a:lnTo>
                  <a:lnTo>
                    <a:pt x="1432" y="2679"/>
                  </a:lnTo>
                  <a:lnTo>
                    <a:pt x="1207" y="2924"/>
                  </a:lnTo>
                  <a:lnTo>
                    <a:pt x="982" y="3149"/>
                  </a:lnTo>
                  <a:lnTo>
                    <a:pt x="778" y="3395"/>
                  </a:lnTo>
                  <a:lnTo>
                    <a:pt x="614" y="3660"/>
                  </a:lnTo>
                  <a:lnTo>
                    <a:pt x="451" y="3906"/>
                  </a:lnTo>
                  <a:lnTo>
                    <a:pt x="328" y="4171"/>
                  </a:lnTo>
                  <a:lnTo>
                    <a:pt x="205" y="4458"/>
                  </a:lnTo>
                  <a:lnTo>
                    <a:pt x="123" y="4723"/>
                  </a:lnTo>
                  <a:lnTo>
                    <a:pt x="62" y="5010"/>
                  </a:lnTo>
                  <a:lnTo>
                    <a:pt x="21" y="5275"/>
                  </a:lnTo>
                  <a:lnTo>
                    <a:pt x="1" y="5562"/>
                  </a:lnTo>
                  <a:lnTo>
                    <a:pt x="21" y="5848"/>
                  </a:lnTo>
                  <a:lnTo>
                    <a:pt x="62" y="6134"/>
                  </a:lnTo>
                  <a:lnTo>
                    <a:pt x="123" y="6420"/>
                  </a:lnTo>
                  <a:lnTo>
                    <a:pt x="205" y="6686"/>
                  </a:lnTo>
                  <a:lnTo>
                    <a:pt x="328" y="6952"/>
                  </a:lnTo>
                  <a:lnTo>
                    <a:pt x="451" y="7218"/>
                  </a:lnTo>
                  <a:lnTo>
                    <a:pt x="614" y="7483"/>
                  </a:lnTo>
                  <a:lnTo>
                    <a:pt x="778" y="7729"/>
                  </a:lnTo>
                  <a:lnTo>
                    <a:pt x="982" y="7974"/>
                  </a:lnTo>
                  <a:lnTo>
                    <a:pt x="1207" y="8219"/>
                  </a:lnTo>
                  <a:lnTo>
                    <a:pt x="1432" y="8444"/>
                  </a:lnTo>
                  <a:lnTo>
                    <a:pt x="1698" y="8669"/>
                  </a:lnTo>
                  <a:lnTo>
                    <a:pt x="1963" y="8894"/>
                  </a:lnTo>
                  <a:lnTo>
                    <a:pt x="2270" y="9098"/>
                  </a:lnTo>
                  <a:lnTo>
                    <a:pt x="2577" y="9303"/>
                  </a:lnTo>
                  <a:lnTo>
                    <a:pt x="2904" y="9507"/>
                  </a:lnTo>
                  <a:lnTo>
                    <a:pt x="3251" y="9691"/>
                  </a:lnTo>
                  <a:lnTo>
                    <a:pt x="3599" y="9855"/>
                  </a:lnTo>
                  <a:lnTo>
                    <a:pt x="3967" y="10018"/>
                  </a:lnTo>
                  <a:lnTo>
                    <a:pt x="4355" y="10182"/>
                  </a:lnTo>
                  <a:lnTo>
                    <a:pt x="4764" y="10325"/>
                  </a:lnTo>
                  <a:lnTo>
                    <a:pt x="5173" y="10448"/>
                  </a:lnTo>
                  <a:lnTo>
                    <a:pt x="5602" y="10570"/>
                  </a:lnTo>
                  <a:lnTo>
                    <a:pt x="6032" y="10693"/>
                  </a:lnTo>
                  <a:lnTo>
                    <a:pt x="6482" y="10795"/>
                  </a:lnTo>
                  <a:lnTo>
                    <a:pt x="6952" y="10877"/>
                  </a:lnTo>
                  <a:lnTo>
                    <a:pt x="7422" y="10959"/>
                  </a:lnTo>
                  <a:lnTo>
                    <a:pt x="7892" y="11020"/>
                  </a:lnTo>
                  <a:lnTo>
                    <a:pt x="8383" y="11061"/>
                  </a:lnTo>
                  <a:lnTo>
                    <a:pt x="8873" y="11102"/>
                  </a:lnTo>
                  <a:lnTo>
                    <a:pt x="9385" y="11122"/>
                  </a:lnTo>
                  <a:lnTo>
                    <a:pt x="10386" y="11122"/>
                  </a:lnTo>
                  <a:lnTo>
                    <a:pt x="10897" y="11102"/>
                  </a:lnTo>
                  <a:lnTo>
                    <a:pt x="11388" y="11061"/>
                  </a:lnTo>
                  <a:lnTo>
                    <a:pt x="11879" y="11020"/>
                  </a:lnTo>
                  <a:lnTo>
                    <a:pt x="12349" y="10959"/>
                  </a:lnTo>
                  <a:lnTo>
                    <a:pt x="12819" y="10877"/>
                  </a:lnTo>
                  <a:lnTo>
                    <a:pt x="13289" y="10795"/>
                  </a:lnTo>
                  <a:lnTo>
                    <a:pt x="13739" y="10693"/>
                  </a:lnTo>
                  <a:lnTo>
                    <a:pt x="14168" y="10570"/>
                  </a:lnTo>
                  <a:lnTo>
                    <a:pt x="14598" y="10448"/>
                  </a:lnTo>
                  <a:lnTo>
                    <a:pt x="15007" y="10325"/>
                  </a:lnTo>
                  <a:lnTo>
                    <a:pt x="15416" y="10182"/>
                  </a:lnTo>
                  <a:lnTo>
                    <a:pt x="15804" y="10018"/>
                  </a:lnTo>
                  <a:lnTo>
                    <a:pt x="16172" y="9855"/>
                  </a:lnTo>
                  <a:lnTo>
                    <a:pt x="16519" y="9691"/>
                  </a:lnTo>
                  <a:lnTo>
                    <a:pt x="16867" y="9507"/>
                  </a:lnTo>
                  <a:lnTo>
                    <a:pt x="17194" y="9303"/>
                  </a:lnTo>
                  <a:lnTo>
                    <a:pt x="17501" y="9098"/>
                  </a:lnTo>
                  <a:lnTo>
                    <a:pt x="17807" y="8894"/>
                  </a:lnTo>
                  <a:lnTo>
                    <a:pt x="18073" y="8669"/>
                  </a:lnTo>
                  <a:lnTo>
                    <a:pt x="18339" y="8444"/>
                  </a:lnTo>
                  <a:lnTo>
                    <a:pt x="18564" y="8219"/>
                  </a:lnTo>
                  <a:lnTo>
                    <a:pt x="18789" y="7974"/>
                  </a:lnTo>
                  <a:lnTo>
                    <a:pt x="18993" y="7729"/>
                  </a:lnTo>
                  <a:lnTo>
                    <a:pt x="19157" y="7483"/>
                  </a:lnTo>
                  <a:lnTo>
                    <a:pt x="19320" y="7218"/>
                  </a:lnTo>
                  <a:lnTo>
                    <a:pt x="19463" y="6952"/>
                  </a:lnTo>
                  <a:lnTo>
                    <a:pt x="19566" y="6686"/>
                  </a:lnTo>
                  <a:lnTo>
                    <a:pt x="19647" y="6420"/>
                  </a:lnTo>
                  <a:lnTo>
                    <a:pt x="19709" y="6134"/>
                  </a:lnTo>
                  <a:lnTo>
                    <a:pt x="19750" y="5848"/>
                  </a:lnTo>
                  <a:lnTo>
                    <a:pt x="19770" y="5562"/>
                  </a:lnTo>
                  <a:lnTo>
                    <a:pt x="19750" y="5275"/>
                  </a:lnTo>
                  <a:lnTo>
                    <a:pt x="19709" y="5010"/>
                  </a:lnTo>
                  <a:lnTo>
                    <a:pt x="19647" y="4723"/>
                  </a:lnTo>
                  <a:lnTo>
                    <a:pt x="19566" y="4458"/>
                  </a:lnTo>
                  <a:lnTo>
                    <a:pt x="19463" y="4171"/>
                  </a:lnTo>
                  <a:lnTo>
                    <a:pt x="19320" y="3906"/>
                  </a:lnTo>
                  <a:lnTo>
                    <a:pt x="19157" y="3660"/>
                  </a:lnTo>
                  <a:lnTo>
                    <a:pt x="18993" y="3395"/>
                  </a:lnTo>
                  <a:lnTo>
                    <a:pt x="18789" y="3149"/>
                  </a:lnTo>
                  <a:lnTo>
                    <a:pt x="18564" y="2924"/>
                  </a:lnTo>
                  <a:lnTo>
                    <a:pt x="18339" y="2679"/>
                  </a:lnTo>
                  <a:lnTo>
                    <a:pt x="18073" y="2454"/>
                  </a:lnTo>
                  <a:lnTo>
                    <a:pt x="17807" y="2250"/>
                  </a:lnTo>
                  <a:lnTo>
                    <a:pt x="17501" y="2025"/>
                  </a:lnTo>
                  <a:lnTo>
                    <a:pt x="17194" y="1820"/>
                  </a:lnTo>
                  <a:lnTo>
                    <a:pt x="16867" y="1636"/>
                  </a:lnTo>
                  <a:lnTo>
                    <a:pt x="16519" y="1452"/>
                  </a:lnTo>
                  <a:lnTo>
                    <a:pt x="16172" y="1268"/>
                  </a:lnTo>
                  <a:lnTo>
                    <a:pt x="15804" y="1105"/>
                  </a:lnTo>
                  <a:lnTo>
                    <a:pt x="15416" y="962"/>
                  </a:lnTo>
                  <a:lnTo>
                    <a:pt x="15007" y="819"/>
                  </a:lnTo>
                  <a:lnTo>
                    <a:pt x="14598" y="676"/>
                  </a:lnTo>
                  <a:lnTo>
                    <a:pt x="14168" y="553"/>
                  </a:lnTo>
                  <a:lnTo>
                    <a:pt x="13739" y="451"/>
                  </a:lnTo>
                  <a:lnTo>
                    <a:pt x="13289" y="348"/>
                  </a:lnTo>
                  <a:lnTo>
                    <a:pt x="12819" y="267"/>
                  </a:lnTo>
                  <a:lnTo>
                    <a:pt x="12349" y="185"/>
                  </a:lnTo>
                  <a:lnTo>
                    <a:pt x="11879" y="124"/>
                  </a:lnTo>
                  <a:lnTo>
                    <a:pt x="11388" y="62"/>
                  </a:lnTo>
                  <a:lnTo>
                    <a:pt x="10897" y="42"/>
                  </a:lnTo>
                  <a:lnTo>
                    <a:pt x="10386" y="21"/>
                  </a:lnTo>
                  <a:lnTo>
                    <a:pt x="9896" y="1"/>
                  </a:lnTo>
                  <a:close/>
                </a:path>
              </a:pathLst>
            </a:custGeom>
            <a:solidFill>
              <a:srgbClr val="313131">
                <a:alpha val="1368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4643" name="Google Shape;4643;p2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854725" y="4703200"/>
              <a:ext cx="550520" cy="15278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644" name="Google Shape;4644;p28"/>
          <p:cNvGrpSpPr/>
          <p:nvPr/>
        </p:nvGrpSpPr>
        <p:grpSpPr>
          <a:xfrm flipH="1">
            <a:off x="7368875" y="4316149"/>
            <a:ext cx="590214" cy="559202"/>
            <a:chOff x="5582137" y="3881374"/>
            <a:chExt cx="590214" cy="559202"/>
          </a:xfrm>
        </p:grpSpPr>
        <p:sp>
          <p:nvSpPr>
            <p:cNvPr id="4645" name="Google Shape;4645;p28"/>
            <p:cNvSpPr/>
            <p:nvPr/>
          </p:nvSpPr>
          <p:spPr>
            <a:xfrm>
              <a:off x="5582137" y="4167561"/>
              <a:ext cx="590214" cy="273014"/>
            </a:xfrm>
            <a:custGeom>
              <a:rect b="b" l="l" r="r" t="t"/>
              <a:pathLst>
                <a:path extrusionOk="0" h="11123" w="19771">
                  <a:moveTo>
                    <a:pt x="9896" y="1"/>
                  </a:moveTo>
                  <a:lnTo>
                    <a:pt x="9385" y="21"/>
                  </a:lnTo>
                  <a:lnTo>
                    <a:pt x="8873" y="42"/>
                  </a:lnTo>
                  <a:lnTo>
                    <a:pt x="8383" y="62"/>
                  </a:lnTo>
                  <a:lnTo>
                    <a:pt x="7892" y="124"/>
                  </a:lnTo>
                  <a:lnTo>
                    <a:pt x="7422" y="185"/>
                  </a:lnTo>
                  <a:lnTo>
                    <a:pt x="6952" y="267"/>
                  </a:lnTo>
                  <a:lnTo>
                    <a:pt x="6482" y="348"/>
                  </a:lnTo>
                  <a:lnTo>
                    <a:pt x="6032" y="451"/>
                  </a:lnTo>
                  <a:lnTo>
                    <a:pt x="5602" y="553"/>
                  </a:lnTo>
                  <a:lnTo>
                    <a:pt x="5173" y="676"/>
                  </a:lnTo>
                  <a:lnTo>
                    <a:pt x="4764" y="819"/>
                  </a:lnTo>
                  <a:lnTo>
                    <a:pt x="4355" y="962"/>
                  </a:lnTo>
                  <a:lnTo>
                    <a:pt x="3967" y="1105"/>
                  </a:lnTo>
                  <a:lnTo>
                    <a:pt x="3599" y="1268"/>
                  </a:lnTo>
                  <a:lnTo>
                    <a:pt x="3251" y="1452"/>
                  </a:lnTo>
                  <a:lnTo>
                    <a:pt x="2904" y="1636"/>
                  </a:lnTo>
                  <a:lnTo>
                    <a:pt x="2577" y="1820"/>
                  </a:lnTo>
                  <a:lnTo>
                    <a:pt x="2270" y="2025"/>
                  </a:lnTo>
                  <a:lnTo>
                    <a:pt x="1963" y="2250"/>
                  </a:lnTo>
                  <a:lnTo>
                    <a:pt x="1698" y="2454"/>
                  </a:lnTo>
                  <a:lnTo>
                    <a:pt x="1432" y="2679"/>
                  </a:lnTo>
                  <a:lnTo>
                    <a:pt x="1207" y="2924"/>
                  </a:lnTo>
                  <a:lnTo>
                    <a:pt x="982" y="3149"/>
                  </a:lnTo>
                  <a:lnTo>
                    <a:pt x="778" y="3395"/>
                  </a:lnTo>
                  <a:lnTo>
                    <a:pt x="614" y="3660"/>
                  </a:lnTo>
                  <a:lnTo>
                    <a:pt x="451" y="3906"/>
                  </a:lnTo>
                  <a:lnTo>
                    <a:pt x="328" y="4171"/>
                  </a:lnTo>
                  <a:lnTo>
                    <a:pt x="205" y="4458"/>
                  </a:lnTo>
                  <a:lnTo>
                    <a:pt x="123" y="4723"/>
                  </a:lnTo>
                  <a:lnTo>
                    <a:pt x="62" y="5010"/>
                  </a:lnTo>
                  <a:lnTo>
                    <a:pt x="21" y="5275"/>
                  </a:lnTo>
                  <a:lnTo>
                    <a:pt x="1" y="5562"/>
                  </a:lnTo>
                  <a:lnTo>
                    <a:pt x="21" y="5848"/>
                  </a:lnTo>
                  <a:lnTo>
                    <a:pt x="62" y="6134"/>
                  </a:lnTo>
                  <a:lnTo>
                    <a:pt x="123" y="6420"/>
                  </a:lnTo>
                  <a:lnTo>
                    <a:pt x="205" y="6686"/>
                  </a:lnTo>
                  <a:lnTo>
                    <a:pt x="328" y="6952"/>
                  </a:lnTo>
                  <a:lnTo>
                    <a:pt x="451" y="7218"/>
                  </a:lnTo>
                  <a:lnTo>
                    <a:pt x="614" y="7483"/>
                  </a:lnTo>
                  <a:lnTo>
                    <a:pt x="778" y="7729"/>
                  </a:lnTo>
                  <a:lnTo>
                    <a:pt x="982" y="7974"/>
                  </a:lnTo>
                  <a:lnTo>
                    <a:pt x="1207" y="8219"/>
                  </a:lnTo>
                  <a:lnTo>
                    <a:pt x="1432" y="8444"/>
                  </a:lnTo>
                  <a:lnTo>
                    <a:pt x="1698" y="8669"/>
                  </a:lnTo>
                  <a:lnTo>
                    <a:pt x="1963" y="8894"/>
                  </a:lnTo>
                  <a:lnTo>
                    <a:pt x="2270" y="9098"/>
                  </a:lnTo>
                  <a:lnTo>
                    <a:pt x="2577" y="9303"/>
                  </a:lnTo>
                  <a:lnTo>
                    <a:pt x="2904" y="9507"/>
                  </a:lnTo>
                  <a:lnTo>
                    <a:pt x="3251" y="9691"/>
                  </a:lnTo>
                  <a:lnTo>
                    <a:pt x="3599" y="9855"/>
                  </a:lnTo>
                  <a:lnTo>
                    <a:pt x="3967" y="10018"/>
                  </a:lnTo>
                  <a:lnTo>
                    <a:pt x="4355" y="10182"/>
                  </a:lnTo>
                  <a:lnTo>
                    <a:pt x="4764" y="10325"/>
                  </a:lnTo>
                  <a:lnTo>
                    <a:pt x="5173" y="10448"/>
                  </a:lnTo>
                  <a:lnTo>
                    <a:pt x="5602" y="10570"/>
                  </a:lnTo>
                  <a:lnTo>
                    <a:pt x="6032" y="10693"/>
                  </a:lnTo>
                  <a:lnTo>
                    <a:pt x="6482" y="10795"/>
                  </a:lnTo>
                  <a:lnTo>
                    <a:pt x="6952" y="10877"/>
                  </a:lnTo>
                  <a:lnTo>
                    <a:pt x="7422" y="10959"/>
                  </a:lnTo>
                  <a:lnTo>
                    <a:pt x="7892" y="11020"/>
                  </a:lnTo>
                  <a:lnTo>
                    <a:pt x="8383" y="11061"/>
                  </a:lnTo>
                  <a:lnTo>
                    <a:pt x="8873" y="11102"/>
                  </a:lnTo>
                  <a:lnTo>
                    <a:pt x="9385" y="11122"/>
                  </a:lnTo>
                  <a:lnTo>
                    <a:pt x="10386" y="11122"/>
                  </a:lnTo>
                  <a:lnTo>
                    <a:pt x="10897" y="11102"/>
                  </a:lnTo>
                  <a:lnTo>
                    <a:pt x="11388" y="11061"/>
                  </a:lnTo>
                  <a:lnTo>
                    <a:pt x="11879" y="11020"/>
                  </a:lnTo>
                  <a:lnTo>
                    <a:pt x="12349" y="10959"/>
                  </a:lnTo>
                  <a:lnTo>
                    <a:pt x="12819" y="10877"/>
                  </a:lnTo>
                  <a:lnTo>
                    <a:pt x="13289" y="10795"/>
                  </a:lnTo>
                  <a:lnTo>
                    <a:pt x="13739" y="10693"/>
                  </a:lnTo>
                  <a:lnTo>
                    <a:pt x="14168" y="10570"/>
                  </a:lnTo>
                  <a:lnTo>
                    <a:pt x="14598" y="10448"/>
                  </a:lnTo>
                  <a:lnTo>
                    <a:pt x="15007" y="10325"/>
                  </a:lnTo>
                  <a:lnTo>
                    <a:pt x="15416" y="10182"/>
                  </a:lnTo>
                  <a:lnTo>
                    <a:pt x="15804" y="10018"/>
                  </a:lnTo>
                  <a:lnTo>
                    <a:pt x="16172" y="9855"/>
                  </a:lnTo>
                  <a:lnTo>
                    <a:pt x="16519" y="9691"/>
                  </a:lnTo>
                  <a:lnTo>
                    <a:pt x="16867" y="9507"/>
                  </a:lnTo>
                  <a:lnTo>
                    <a:pt x="17194" y="9303"/>
                  </a:lnTo>
                  <a:lnTo>
                    <a:pt x="17501" y="9098"/>
                  </a:lnTo>
                  <a:lnTo>
                    <a:pt x="17807" y="8894"/>
                  </a:lnTo>
                  <a:lnTo>
                    <a:pt x="18073" y="8669"/>
                  </a:lnTo>
                  <a:lnTo>
                    <a:pt x="18339" y="8444"/>
                  </a:lnTo>
                  <a:lnTo>
                    <a:pt x="18564" y="8219"/>
                  </a:lnTo>
                  <a:lnTo>
                    <a:pt x="18789" y="7974"/>
                  </a:lnTo>
                  <a:lnTo>
                    <a:pt x="18993" y="7729"/>
                  </a:lnTo>
                  <a:lnTo>
                    <a:pt x="19157" y="7483"/>
                  </a:lnTo>
                  <a:lnTo>
                    <a:pt x="19320" y="7218"/>
                  </a:lnTo>
                  <a:lnTo>
                    <a:pt x="19463" y="6952"/>
                  </a:lnTo>
                  <a:lnTo>
                    <a:pt x="19566" y="6686"/>
                  </a:lnTo>
                  <a:lnTo>
                    <a:pt x="19647" y="6420"/>
                  </a:lnTo>
                  <a:lnTo>
                    <a:pt x="19709" y="6134"/>
                  </a:lnTo>
                  <a:lnTo>
                    <a:pt x="19750" y="5848"/>
                  </a:lnTo>
                  <a:lnTo>
                    <a:pt x="19770" y="5562"/>
                  </a:lnTo>
                  <a:lnTo>
                    <a:pt x="19750" y="5275"/>
                  </a:lnTo>
                  <a:lnTo>
                    <a:pt x="19709" y="5010"/>
                  </a:lnTo>
                  <a:lnTo>
                    <a:pt x="19647" y="4723"/>
                  </a:lnTo>
                  <a:lnTo>
                    <a:pt x="19566" y="4458"/>
                  </a:lnTo>
                  <a:lnTo>
                    <a:pt x="19463" y="4171"/>
                  </a:lnTo>
                  <a:lnTo>
                    <a:pt x="19320" y="3906"/>
                  </a:lnTo>
                  <a:lnTo>
                    <a:pt x="19157" y="3660"/>
                  </a:lnTo>
                  <a:lnTo>
                    <a:pt x="18993" y="3395"/>
                  </a:lnTo>
                  <a:lnTo>
                    <a:pt x="18789" y="3149"/>
                  </a:lnTo>
                  <a:lnTo>
                    <a:pt x="18564" y="2924"/>
                  </a:lnTo>
                  <a:lnTo>
                    <a:pt x="18339" y="2679"/>
                  </a:lnTo>
                  <a:lnTo>
                    <a:pt x="18073" y="2454"/>
                  </a:lnTo>
                  <a:lnTo>
                    <a:pt x="17807" y="2250"/>
                  </a:lnTo>
                  <a:lnTo>
                    <a:pt x="17501" y="2025"/>
                  </a:lnTo>
                  <a:lnTo>
                    <a:pt x="17194" y="1820"/>
                  </a:lnTo>
                  <a:lnTo>
                    <a:pt x="16867" y="1636"/>
                  </a:lnTo>
                  <a:lnTo>
                    <a:pt x="16519" y="1452"/>
                  </a:lnTo>
                  <a:lnTo>
                    <a:pt x="16172" y="1268"/>
                  </a:lnTo>
                  <a:lnTo>
                    <a:pt x="15804" y="1105"/>
                  </a:lnTo>
                  <a:lnTo>
                    <a:pt x="15416" y="962"/>
                  </a:lnTo>
                  <a:lnTo>
                    <a:pt x="15007" y="819"/>
                  </a:lnTo>
                  <a:lnTo>
                    <a:pt x="14598" y="676"/>
                  </a:lnTo>
                  <a:lnTo>
                    <a:pt x="14168" y="553"/>
                  </a:lnTo>
                  <a:lnTo>
                    <a:pt x="13739" y="451"/>
                  </a:lnTo>
                  <a:lnTo>
                    <a:pt x="13289" y="348"/>
                  </a:lnTo>
                  <a:lnTo>
                    <a:pt x="12819" y="267"/>
                  </a:lnTo>
                  <a:lnTo>
                    <a:pt x="12349" y="185"/>
                  </a:lnTo>
                  <a:lnTo>
                    <a:pt x="11879" y="124"/>
                  </a:lnTo>
                  <a:lnTo>
                    <a:pt x="11388" y="62"/>
                  </a:lnTo>
                  <a:lnTo>
                    <a:pt x="10897" y="42"/>
                  </a:lnTo>
                  <a:lnTo>
                    <a:pt x="10386" y="21"/>
                  </a:lnTo>
                  <a:lnTo>
                    <a:pt x="9896" y="1"/>
                  </a:lnTo>
                  <a:close/>
                </a:path>
              </a:pathLst>
            </a:custGeom>
            <a:solidFill>
              <a:srgbClr val="313131">
                <a:alpha val="1368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4646" name="Google Shape;4646;p2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621851" y="3881374"/>
              <a:ext cx="499229" cy="5238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647" name="Google Shape;4647;p28"/>
          <p:cNvGrpSpPr/>
          <p:nvPr/>
        </p:nvGrpSpPr>
        <p:grpSpPr>
          <a:xfrm flipH="1">
            <a:off x="7842425" y="4435924"/>
            <a:ext cx="590214" cy="559202"/>
            <a:chOff x="5582137" y="3881374"/>
            <a:chExt cx="590214" cy="559202"/>
          </a:xfrm>
        </p:grpSpPr>
        <p:sp>
          <p:nvSpPr>
            <p:cNvPr id="4648" name="Google Shape;4648;p28"/>
            <p:cNvSpPr/>
            <p:nvPr/>
          </p:nvSpPr>
          <p:spPr>
            <a:xfrm>
              <a:off x="5582137" y="4167561"/>
              <a:ext cx="590214" cy="273014"/>
            </a:xfrm>
            <a:custGeom>
              <a:rect b="b" l="l" r="r" t="t"/>
              <a:pathLst>
                <a:path extrusionOk="0" h="11123" w="19771">
                  <a:moveTo>
                    <a:pt x="9896" y="1"/>
                  </a:moveTo>
                  <a:lnTo>
                    <a:pt x="9385" y="21"/>
                  </a:lnTo>
                  <a:lnTo>
                    <a:pt x="8873" y="42"/>
                  </a:lnTo>
                  <a:lnTo>
                    <a:pt x="8383" y="62"/>
                  </a:lnTo>
                  <a:lnTo>
                    <a:pt x="7892" y="124"/>
                  </a:lnTo>
                  <a:lnTo>
                    <a:pt x="7422" y="185"/>
                  </a:lnTo>
                  <a:lnTo>
                    <a:pt x="6952" y="267"/>
                  </a:lnTo>
                  <a:lnTo>
                    <a:pt x="6482" y="348"/>
                  </a:lnTo>
                  <a:lnTo>
                    <a:pt x="6032" y="451"/>
                  </a:lnTo>
                  <a:lnTo>
                    <a:pt x="5602" y="553"/>
                  </a:lnTo>
                  <a:lnTo>
                    <a:pt x="5173" y="676"/>
                  </a:lnTo>
                  <a:lnTo>
                    <a:pt x="4764" y="819"/>
                  </a:lnTo>
                  <a:lnTo>
                    <a:pt x="4355" y="962"/>
                  </a:lnTo>
                  <a:lnTo>
                    <a:pt x="3967" y="1105"/>
                  </a:lnTo>
                  <a:lnTo>
                    <a:pt x="3599" y="1268"/>
                  </a:lnTo>
                  <a:lnTo>
                    <a:pt x="3251" y="1452"/>
                  </a:lnTo>
                  <a:lnTo>
                    <a:pt x="2904" y="1636"/>
                  </a:lnTo>
                  <a:lnTo>
                    <a:pt x="2577" y="1820"/>
                  </a:lnTo>
                  <a:lnTo>
                    <a:pt x="2270" y="2025"/>
                  </a:lnTo>
                  <a:lnTo>
                    <a:pt x="1963" y="2250"/>
                  </a:lnTo>
                  <a:lnTo>
                    <a:pt x="1698" y="2454"/>
                  </a:lnTo>
                  <a:lnTo>
                    <a:pt x="1432" y="2679"/>
                  </a:lnTo>
                  <a:lnTo>
                    <a:pt x="1207" y="2924"/>
                  </a:lnTo>
                  <a:lnTo>
                    <a:pt x="982" y="3149"/>
                  </a:lnTo>
                  <a:lnTo>
                    <a:pt x="778" y="3395"/>
                  </a:lnTo>
                  <a:lnTo>
                    <a:pt x="614" y="3660"/>
                  </a:lnTo>
                  <a:lnTo>
                    <a:pt x="451" y="3906"/>
                  </a:lnTo>
                  <a:lnTo>
                    <a:pt x="328" y="4171"/>
                  </a:lnTo>
                  <a:lnTo>
                    <a:pt x="205" y="4458"/>
                  </a:lnTo>
                  <a:lnTo>
                    <a:pt x="123" y="4723"/>
                  </a:lnTo>
                  <a:lnTo>
                    <a:pt x="62" y="5010"/>
                  </a:lnTo>
                  <a:lnTo>
                    <a:pt x="21" y="5275"/>
                  </a:lnTo>
                  <a:lnTo>
                    <a:pt x="1" y="5562"/>
                  </a:lnTo>
                  <a:lnTo>
                    <a:pt x="21" y="5848"/>
                  </a:lnTo>
                  <a:lnTo>
                    <a:pt x="62" y="6134"/>
                  </a:lnTo>
                  <a:lnTo>
                    <a:pt x="123" y="6420"/>
                  </a:lnTo>
                  <a:lnTo>
                    <a:pt x="205" y="6686"/>
                  </a:lnTo>
                  <a:lnTo>
                    <a:pt x="328" y="6952"/>
                  </a:lnTo>
                  <a:lnTo>
                    <a:pt x="451" y="7218"/>
                  </a:lnTo>
                  <a:lnTo>
                    <a:pt x="614" y="7483"/>
                  </a:lnTo>
                  <a:lnTo>
                    <a:pt x="778" y="7729"/>
                  </a:lnTo>
                  <a:lnTo>
                    <a:pt x="982" y="7974"/>
                  </a:lnTo>
                  <a:lnTo>
                    <a:pt x="1207" y="8219"/>
                  </a:lnTo>
                  <a:lnTo>
                    <a:pt x="1432" y="8444"/>
                  </a:lnTo>
                  <a:lnTo>
                    <a:pt x="1698" y="8669"/>
                  </a:lnTo>
                  <a:lnTo>
                    <a:pt x="1963" y="8894"/>
                  </a:lnTo>
                  <a:lnTo>
                    <a:pt x="2270" y="9098"/>
                  </a:lnTo>
                  <a:lnTo>
                    <a:pt x="2577" y="9303"/>
                  </a:lnTo>
                  <a:lnTo>
                    <a:pt x="2904" y="9507"/>
                  </a:lnTo>
                  <a:lnTo>
                    <a:pt x="3251" y="9691"/>
                  </a:lnTo>
                  <a:lnTo>
                    <a:pt x="3599" y="9855"/>
                  </a:lnTo>
                  <a:lnTo>
                    <a:pt x="3967" y="10018"/>
                  </a:lnTo>
                  <a:lnTo>
                    <a:pt x="4355" y="10182"/>
                  </a:lnTo>
                  <a:lnTo>
                    <a:pt x="4764" y="10325"/>
                  </a:lnTo>
                  <a:lnTo>
                    <a:pt x="5173" y="10448"/>
                  </a:lnTo>
                  <a:lnTo>
                    <a:pt x="5602" y="10570"/>
                  </a:lnTo>
                  <a:lnTo>
                    <a:pt x="6032" y="10693"/>
                  </a:lnTo>
                  <a:lnTo>
                    <a:pt x="6482" y="10795"/>
                  </a:lnTo>
                  <a:lnTo>
                    <a:pt x="6952" y="10877"/>
                  </a:lnTo>
                  <a:lnTo>
                    <a:pt x="7422" y="10959"/>
                  </a:lnTo>
                  <a:lnTo>
                    <a:pt x="7892" y="11020"/>
                  </a:lnTo>
                  <a:lnTo>
                    <a:pt x="8383" y="11061"/>
                  </a:lnTo>
                  <a:lnTo>
                    <a:pt x="8873" y="11102"/>
                  </a:lnTo>
                  <a:lnTo>
                    <a:pt x="9385" y="11122"/>
                  </a:lnTo>
                  <a:lnTo>
                    <a:pt x="10386" y="11122"/>
                  </a:lnTo>
                  <a:lnTo>
                    <a:pt x="10897" y="11102"/>
                  </a:lnTo>
                  <a:lnTo>
                    <a:pt x="11388" y="11061"/>
                  </a:lnTo>
                  <a:lnTo>
                    <a:pt x="11879" y="11020"/>
                  </a:lnTo>
                  <a:lnTo>
                    <a:pt x="12349" y="10959"/>
                  </a:lnTo>
                  <a:lnTo>
                    <a:pt x="12819" y="10877"/>
                  </a:lnTo>
                  <a:lnTo>
                    <a:pt x="13289" y="10795"/>
                  </a:lnTo>
                  <a:lnTo>
                    <a:pt x="13739" y="10693"/>
                  </a:lnTo>
                  <a:lnTo>
                    <a:pt x="14168" y="10570"/>
                  </a:lnTo>
                  <a:lnTo>
                    <a:pt x="14598" y="10448"/>
                  </a:lnTo>
                  <a:lnTo>
                    <a:pt x="15007" y="10325"/>
                  </a:lnTo>
                  <a:lnTo>
                    <a:pt x="15416" y="10182"/>
                  </a:lnTo>
                  <a:lnTo>
                    <a:pt x="15804" y="10018"/>
                  </a:lnTo>
                  <a:lnTo>
                    <a:pt x="16172" y="9855"/>
                  </a:lnTo>
                  <a:lnTo>
                    <a:pt x="16519" y="9691"/>
                  </a:lnTo>
                  <a:lnTo>
                    <a:pt x="16867" y="9507"/>
                  </a:lnTo>
                  <a:lnTo>
                    <a:pt x="17194" y="9303"/>
                  </a:lnTo>
                  <a:lnTo>
                    <a:pt x="17501" y="9098"/>
                  </a:lnTo>
                  <a:lnTo>
                    <a:pt x="17807" y="8894"/>
                  </a:lnTo>
                  <a:lnTo>
                    <a:pt x="18073" y="8669"/>
                  </a:lnTo>
                  <a:lnTo>
                    <a:pt x="18339" y="8444"/>
                  </a:lnTo>
                  <a:lnTo>
                    <a:pt x="18564" y="8219"/>
                  </a:lnTo>
                  <a:lnTo>
                    <a:pt x="18789" y="7974"/>
                  </a:lnTo>
                  <a:lnTo>
                    <a:pt x="18993" y="7729"/>
                  </a:lnTo>
                  <a:lnTo>
                    <a:pt x="19157" y="7483"/>
                  </a:lnTo>
                  <a:lnTo>
                    <a:pt x="19320" y="7218"/>
                  </a:lnTo>
                  <a:lnTo>
                    <a:pt x="19463" y="6952"/>
                  </a:lnTo>
                  <a:lnTo>
                    <a:pt x="19566" y="6686"/>
                  </a:lnTo>
                  <a:lnTo>
                    <a:pt x="19647" y="6420"/>
                  </a:lnTo>
                  <a:lnTo>
                    <a:pt x="19709" y="6134"/>
                  </a:lnTo>
                  <a:lnTo>
                    <a:pt x="19750" y="5848"/>
                  </a:lnTo>
                  <a:lnTo>
                    <a:pt x="19770" y="5562"/>
                  </a:lnTo>
                  <a:lnTo>
                    <a:pt x="19750" y="5275"/>
                  </a:lnTo>
                  <a:lnTo>
                    <a:pt x="19709" y="5010"/>
                  </a:lnTo>
                  <a:lnTo>
                    <a:pt x="19647" y="4723"/>
                  </a:lnTo>
                  <a:lnTo>
                    <a:pt x="19566" y="4458"/>
                  </a:lnTo>
                  <a:lnTo>
                    <a:pt x="19463" y="4171"/>
                  </a:lnTo>
                  <a:lnTo>
                    <a:pt x="19320" y="3906"/>
                  </a:lnTo>
                  <a:lnTo>
                    <a:pt x="19157" y="3660"/>
                  </a:lnTo>
                  <a:lnTo>
                    <a:pt x="18993" y="3395"/>
                  </a:lnTo>
                  <a:lnTo>
                    <a:pt x="18789" y="3149"/>
                  </a:lnTo>
                  <a:lnTo>
                    <a:pt x="18564" y="2924"/>
                  </a:lnTo>
                  <a:lnTo>
                    <a:pt x="18339" y="2679"/>
                  </a:lnTo>
                  <a:lnTo>
                    <a:pt x="18073" y="2454"/>
                  </a:lnTo>
                  <a:lnTo>
                    <a:pt x="17807" y="2250"/>
                  </a:lnTo>
                  <a:lnTo>
                    <a:pt x="17501" y="2025"/>
                  </a:lnTo>
                  <a:lnTo>
                    <a:pt x="17194" y="1820"/>
                  </a:lnTo>
                  <a:lnTo>
                    <a:pt x="16867" y="1636"/>
                  </a:lnTo>
                  <a:lnTo>
                    <a:pt x="16519" y="1452"/>
                  </a:lnTo>
                  <a:lnTo>
                    <a:pt x="16172" y="1268"/>
                  </a:lnTo>
                  <a:lnTo>
                    <a:pt x="15804" y="1105"/>
                  </a:lnTo>
                  <a:lnTo>
                    <a:pt x="15416" y="962"/>
                  </a:lnTo>
                  <a:lnTo>
                    <a:pt x="15007" y="819"/>
                  </a:lnTo>
                  <a:lnTo>
                    <a:pt x="14598" y="676"/>
                  </a:lnTo>
                  <a:lnTo>
                    <a:pt x="14168" y="553"/>
                  </a:lnTo>
                  <a:lnTo>
                    <a:pt x="13739" y="451"/>
                  </a:lnTo>
                  <a:lnTo>
                    <a:pt x="13289" y="348"/>
                  </a:lnTo>
                  <a:lnTo>
                    <a:pt x="12819" y="267"/>
                  </a:lnTo>
                  <a:lnTo>
                    <a:pt x="12349" y="185"/>
                  </a:lnTo>
                  <a:lnTo>
                    <a:pt x="11879" y="124"/>
                  </a:lnTo>
                  <a:lnTo>
                    <a:pt x="11388" y="62"/>
                  </a:lnTo>
                  <a:lnTo>
                    <a:pt x="10897" y="42"/>
                  </a:lnTo>
                  <a:lnTo>
                    <a:pt x="10386" y="21"/>
                  </a:lnTo>
                  <a:lnTo>
                    <a:pt x="9896" y="1"/>
                  </a:lnTo>
                  <a:close/>
                </a:path>
              </a:pathLst>
            </a:custGeom>
            <a:solidFill>
              <a:srgbClr val="313131">
                <a:alpha val="1368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4649" name="Google Shape;4649;p2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621851" y="3881374"/>
              <a:ext cx="499229" cy="5238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6" name="Google Shape;366;p4"/>
          <p:cNvGrpSpPr/>
          <p:nvPr/>
        </p:nvGrpSpPr>
        <p:grpSpPr>
          <a:xfrm>
            <a:off x="1" y="4"/>
            <a:ext cx="9144034" cy="5130405"/>
            <a:chOff x="241825" y="855000"/>
            <a:chExt cx="7138200" cy="4005000"/>
          </a:xfrm>
        </p:grpSpPr>
        <p:sp>
          <p:nvSpPr>
            <p:cNvPr id="367" name="Google Shape;367;p4"/>
            <p:cNvSpPr/>
            <p:nvPr/>
          </p:nvSpPr>
          <p:spPr>
            <a:xfrm>
              <a:off x="7093725" y="2174800"/>
              <a:ext cx="286300" cy="330000"/>
            </a:xfrm>
            <a:custGeom>
              <a:rect b="b" l="l" r="r" t="t"/>
              <a:pathLst>
                <a:path extrusionOk="0" fill="none" h="13200" w="11452">
                  <a:moveTo>
                    <a:pt x="11452" y="13199"/>
                  </a:moveTo>
                  <a:lnTo>
                    <a:pt x="11452" y="1"/>
                  </a:lnTo>
                  <a:lnTo>
                    <a:pt x="1" y="6581"/>
                  </a:lnTo>
                  <a:lnTo>
                    <a:pt x="11452" y="1319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4"/>
            <p:cNvSpPr/>
            <p:nvPr/>
          </p:nvSpPr>
          <p:spPr>
            <a:xfrm>
              <a:off x="6714525" y="2347675"/>
              <a:ext cx="665500" cy="423875"/>
            </a:xfrm>
            <a:custGeom>
              <a:rect b="b" l="l" r="r" t="t"/>
              <a:pathLst>
                <a:path extrusionOk="0" fill="none" h="16955" w="26620">
                  <a:moveTo>
                    <a:pt x="0" y="8440"/>
                  </a:moveTo>
                  <a:lnTo>
                    <a:pt x="14723" y="16954"/>
                  </a:lnTo>
                  <a:lnTo>
                    <a:pt x="26620" y="10076"/>
                  </a:lnTo>
                  <a:lnTo>
                    <a:pt x="26620" y="6916"/>
                  </a:lnTo>
                  <a:lnTo>
                    <a:pt x="14611" y="1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4"/>
            <p:cNvSpPr/>
            <p:nvPr/>
          </p:nvSpPr>
          <p:spPr>
            <a:xfrm>
              <a:off x="6711725" y="1908050"/>
              <a:ext cx="668300" cy="423850"/>
            </a:xfrm>
            <a:custGeom>
              <a:rect b="b" l="l" r="r" t="t"/>
              <a:pathLst>
                <a:path extrusionOk="0" fill="none" h="16954" w="26732">
                  <a:moveTo>
                    <a:pt x="1" y="8440"/>
                  </a:moveTo>
                  <a:lnTo>
                    <a:pt x="14723" y="16954"/>
                  </a:lnTo>
                  <a:lnTo>
                    <a:pt x="26732" y="10039"/>
                  </a:lnTo>
                  <a:lnTo>
                    <a:pt x="26732" y="6990"/>
                  </a:lnTo>
                  <a:lnTo>
                    <a:pt x="14649" y="1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4"/>
            <p:cNvSpPr/>
            <p:nvPr/>
          </p:nvSpPr>
          <p:spPr>
            <a:xfrm>
              <a:off x="6707075" y="1029725"/>
              <a:ext cx="672950" cy="422925"/>
            </a:xfrm>
            <a:custGeom>
              <a:rect b="b" l="l" r="r" t="t"/>
              <a:pathLst>
                <a:path extrusionOk="0" fill="none" h="16917" w="26918">
                  <a:moveTo>
                    <a:pt x="1" y="8440"/>
                  </a:moveTo>
                  <a:lnTo>
                    <a:pt x="14723" y="16917"/>
                  </a:lnTo>
                  <a:lnTo>
                    <a:pt x="26918" y="9890"/>
                  </a:lnTo>
                  <a:lnTo>
                    <a:pt x="26918" y="7102"/>
                  </a:lnTo>
                  <a:lnTo>
                    <a:pt x="14649" y="1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4"/>
            <p:cNvSpPr/>
            <p:nvPr/>
          </p:nvSpPr>
          <p:spPr>
            <a:xfrm>
              <a:off x="7089075" y="1292775"/>
              <a:ext cx="290950" cy="336475"/>
            </a:xfrm>
            <a:custGeom>
              <a:rect b="b" l="l" r="r" t="t"/>
              <a:pathLst>
                <a:path extrusionOk="0" fill="none" h="13459" w="11638">
                  <a:moveTo>
                    <a:pt x="11638" y="13458"/>
                  </a:moveTo>
                  <a:lnTo>
                    <a:pt x="11638" y="0"/>
                  </a:lnTo>
                  <a:lnTo>
                    <a:pt x="1" y="6729"/>
                  </a:lnTo>
                  <a:lnTo>
                    <a:pt x="11638" y="1345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4"/>
            <p:cNvSpPr/>
            <p:nvPr/>
          </p:nvSpPr>
          <p:spPr>
            <a:xfrm>
              <a:off x="6709875" y="1469350"/>
              <a:ext cx="670150" cy="422925"/>
            </a:xfrm>
            <a:custGeom>
              <a:rect b="b" l="l" r="r" t="t"/>
              <a:pathLst>
                <a:path extrusionOk="0" fill="none" h="16917" w="26806">
                  <a:moveTo>
                    <a:pt x="0" y="8440"/>
                  </a:moveTo>
                  <a:lnTo>
                    <a:pt x="14723" y="16917"/>
                  </a:lnTo>
                  <a:lnTo>
                    <a:pt x="26806" y="9927"/>
                  </a:lnTo>
                  <a:lnTo>
                    <a:pt x="26806" y="7028"/>
                  </a:lnTo>
                  <a:lnTo>
                    <a:pt x="14611" y="1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4"/>
            <p:cNvSpPr/>
            <p:nvPr/>
          </p:nvSpPr>
          <p:spPr>
            <a:xfrm>
              <a:off x="7096525" y="2615375"/>
              <a:ext cx="283500" cy="328100"/>
            </a:xfrm>
            <a:custGeom>
              <a:rect b="b" l="l" r="r" t="t"/>
              <a:pathLst>
                <a:path extrusionOk="0" fill="none" h="13124" w="11340">
                  <a:moveTo>
                    <a:pt x="11340" y="13124"/>
                  </a:moveTo>
                  <a:lnTo>
                    <a:pt x="11340" y="0"/>
                  </a:lnTo>
                  <a:lnTo>
                    <a:pt x="0" y="6543"/>
                  </a:lnTo>
                  <a:lnTo>
                    <a:pt x="11340" y="1312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4"/>
            <p:cNvSpPr/>
            <p:nvPr/>
          </p:nvSpPr>
          <p:spPr>
            <a:xfrm>
              <a:off x="7090950" y="1733325"/>
              <a:ext cx="289075" cy="333700"/>
            </a:xfrm>
            <a:custGeom>
              <a:rect b="b" l="l" r="r" t="t"/>
              <a:pathLst>
                <a:path extrusionOk="0" fill="none" h="13348" w="11563">
                  <a:moveTo>
                    <a:pt x="11563" y="13347"/>
                  </a:moveTo>
                  <a:lnTo>
                    <a:pt x="11563" y="0"/>
                  </a:lnTo>
                  <a:lnTo>
                    <a:pt x="0" y="6692"/>
                  </a:lnTo>
                  <a:lnTo>
                    <a:pt x="11563" y="1334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4"/>
            <p:cNvSpPr/>
            <p:nvPr/>
          </p:nvSpPr>
          <p:spPr>
            <a:xfrm>
              <a:off x="6721950" y="3665650"/>
              <a:ext cx="658075" cy="423850"/>
            </a:xfrm>
            <a:custGeom>
              <a:rect b="b" l="l" r="r" t="t"/>
              <a:pathLst>
                <a:path extrusionOk="0" fill="none" h="16954" w="26323">
                  <a:moveTo>
                    <a:pt x="1" y="8440"/>
                  </a:moveTo>
                  <a:lnTo>
                    <a:pt x="14686" y="16953"/>
                  </a:lnTo>
                  <a:lnTo>
                    <a:pt x="26323" y="10224"/>
                  </a:lnTo>
                  <a:lnTo>
                    <a:pt x="26323" y="6767"/>
                  </a:lnTo>
                  <a:lnTo>
                    <a:pt x="14612" y="0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4"/>
            <p:cNvSpPr/>
            <p:nvPr/>
          </p:nvSpPr>
          <p:spPr>
            <a:xfrm>
              <a:off x="6723825" y="4105275"/>
              <a:ext cx="656200" cy="423850"/>
            </a:xfrm>
            <a:custGeom>
              <a:rect b="b" l="l" r="r" t="t"/>
              <a:pathLst>
                <a:path extrusionOk="0" fill="none" h="16954" w="26248">
                  <a:moveTo>
                    <a:pt x="0" y="8440"/>
                  </a:moveTo>
                  <a:lnTo>
                    <a:pt x="14722" y="16953"/>
                  </a:lnTo>
                  <a:lnTo>
                    <a:pt x="26248" y="10299"/>
                  </a:lnTo>
                  <a:lnTo>
                    <a:pt x="26248" y="6692"/>
                  </a:lnTo>
                  <a:lnTo>
                    <a:pt x="14611" y="0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4"/>
            <p:cNvSpPr/>
            <p:nvPr/>
          </p:nvSpPr>
          <p:spPr>
            <a:xfrm>
              <a:off x="7105825" y="4378525"/>
              <a:ext cx="274200" cy="316975"/>
            </a:xfrm>
            <a:custGeom>
              <a:rect b="b" l="l" r="r" t="t"/>
              <a:pathLst>
                <a:path extrusionOk="0" fill="none" h="12679" w="10968">
                  <a:moveTo>
                    <a:pt x="10968" y="12678"/>
                  </a:moveTo>
                  <a:lnTo>
                    <a:pt x="10968" y="1"/>
                  </a:lnTo>
                  <a:lnTo>
                    <a:pt x="0" y="6321"/>
                  </a:lnTo>
                  <a:lnTo>
                    <a:pt x="10968" y="1267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4"/>
            <p:cNvSpPr/>
            <p:nvPr/>
          </p:nvSpPr>
          <p:spPr>
            <a:xfrm>
              <a:off x="6719175" y="3226950"/>
              <a:ext cx="660850" cy="422925"/>
            </a:xfrm>
            <a:custGeom>
              <a:rect b="b" l="l" r="r" t="t"/>
              <a:pathLst>
                <a:path extrusionOk="0" fill="none" h="16917" w="26434">
                  <a:moveTo>
                    <a:pt x="0" y="8440"/>
                  </a:moveTo>
                  <a:lnTo>
                    <a:pt x="14723" y="16916"/>
                  </a:lnTo>
                  <a:lnTo>
                    <a:pt x="26434" y="10150"/>
                  </a:lnTo>
                  <a:lnTo>
                    <a:pt x="26434" y="6804"/>
                  </a:lnTo>
                  <a:lnTo>
                    <a:pt x="14611" y="0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4"/>
            <p:cNvSpPr/>
            <p:nvPr/>
          </p:nvSpPr>
          <p:spPr>
            <a:xfrm>
              <a:off x="7098375" y="3055925"/>
              <a:ext cx="281650" cy="325325"/>
            </a:xfrm>
            <a:custGeom>
              <a:rect b="b" l="l" r="r" t="t"/>
              <a:pathLst>
                <a:path extrusionOk="0" fill="none" h="13013" w="11266">
                  <a:moveTo>
                    <a:pt x="11266" y="13013"/>
                  </a:moveTo>
                  <a:lnTo>
                    <a:pt x="11266" y="0"/>
                  </a:lnTo>
                  <a:lnTo>
                    <a:pt x="1" y="6507"/>
                  </a:lnTo>
                  <a:lnTo>
                    <a:pt x="11266" y="1301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4"/>
            <p:cNvSpPr/>
            <p:nvPr/>
          </p:nvSpPr>
          <p:spPr>
            <a:xfrm>
              <a:off x="6716375" y="2787325"/>
              <a:ext cx="663650" cy="422900"/>
            </a:xfrm>
            <a:custGeom>
              <a:rect b="b" l="l" r="r" t="t"/>
              <a:pathLst>
                <a:path extrusionOk="0" fill="none" h="16916" w="26546">
                  <a:moveTo>
                    <a:pt x="1" y="8439"/>
                  </a:moveTo>
                  <a:lnTo>
                    <a:pt x="14723" y="16916"/>
                  </a:lnTo>
                  <a:lnTo>
                    <a:pt x="26546" y="10112"/>
                  </a:lnTo>
                  <a:lnTo>
                    <a:pt x="26546" y="6878"/>
                  </a:lnTo>
                  <a:lnTo>
                    <a:pt x="14649" y="0"/>
                  </a:lnTo>
                  <a:lnTo>
                    <a:pt x="1" y="843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4"/>
            <p:cNvSpPr/>
            <p:nvPr/>
          </p:nvSpPr>
          <p:spPr>
            <a:xfrm>
              <a:off x="7101175" y="3496475"/>
              <a:ext cx="278850" cy="322550"/>
            </a:xfrm>
            <a:custGeom>
              <a:rect b="b" l="l" r="r" t="t"/>
              <a:pathLst>
                <a:path extrusionOk="0" fill="none" h="12902" w="11154">
                  <a:moveTo>
                    <a:pt x="11154" y="12901"/>
                  </a:moveTo>
                  <a:lnTo>
                    <a:pt x="11154" y="1"/>
                  </a:lnTo>
                  <a:lnTo>
                    <a:pt x="0" y="6470"/>
                  </a:lnTo>
                  <a:lnTo>
                    <a:pt x="11154" y="1290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4"/>
            <p:cNvSpPr/>
            <p:nvPr/>
          </p:nvSpPr>
          <p:spPr>
            <a:xfrm>
              <a:off x="7103025" y="3937975"/>
              <a:ext cx="277000" cy="318825"/>
            </a:xfrm>
            <a:custGeom>
              <a:rect b="b" l="l" r="r" t="t"/>
              <a:pathLst>
                <a:path extrusionOk="0" fill="none" h="12753" w="11080">
                  <a:moveTo>
                    <a:pt x="11080" y="12752"/>
                  </a:moveTo>
                  <a:lnTo>
                    <a:pt x="11080" y="0"/>
                  </a:lnTo>
                  <a:lnTo>
                    <a:pt x="1" y="6358"/>
                  </a:lnTo>
                  <a:lnTo>
                    <a:pt x="11080" y="1275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4"/>
            <p:cNvSpPr/>
            <p:nvPr/>
          </p:nvSpPr>
          <p:spPr>
            <a:xfrm>
              <a:off x="4429000" y="1904350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1" y="8440"/>
                  </a:moveTo>
                  <a:lnTo>
                    <a:pt x="14723" y="16916"/>
                  </a:lnTo>
                  <a:lnTo>
                    <a:pt x="29334" y="8477"/>
                  </a:lnTo>
                  <a:lnTo>
                    <a:pt x="14611" y="0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4"/>
            <p:cNvSpPr/>
            <p:nvPr/>
          </p:nvSpPr>
          <p:spPr>
            <a:xfrm>
              <a:off x="5190225" y="1905275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0" y="8440"/>
                  </a:moveTo>
                  <a:lnTo>
                    <a:pt x="14723" y="16953"/>
                  </a:lnTo>
                  <a:lnTo>
                    <a:pt x="29334" y="8514"/>
                  </a:lnTo>
                  <a:lnTo>
                    <a:pt x="14611" y="0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4"/>
            <p:cNvSpPr/>
            <p:nvPr/>
          </p:nvSpPr>
          <p:spPr>
            <a:xfrm>
              <a:off x="4049775" y="2123700"/>
              <a:ext cx="733375" cy="422925"/>
            </a:xfrm>
            <a:custGeom>
              <a:rect b="b" l="l" r="r" t="t"/>
              <a:pathLst>
                <a:path extrusionOk="0" fill="none" h="16917" w="29335">
                  <a:moveTo>
                    <a:pt x="1" y="8439"/>
                  </a:moveTo>
                  <a:lnTo>
                    <a:pt x="14723" y="16916"/>
                  </a:lnTo>
                  <a:lnTo>
                    <a:pt x="29334" y="8477"/>
                  </a:lnTo>
                  <a:lnTo>
                    <a:pt x="14612" y="0"/>
                  </a:lnTo>
                  <a:lnTo>
                    <a:pt x="1" y="843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4"/>
            <p:cNvSpPr/>
            <p:nvPr/>
          </p:nvSpPr>
          <p:spPr>
            <a:xfrm>
              <a:off x="4811000" y="2124625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1" y="8440"/>
                  </a:moveTo>
                  <a:lnTo>
                    <a:pt x="14686" y="16953"/>
                  </a:lnTo>
                  <a:lnTo>
                    <a:pt x="29334" y="8514"/>
                  </a:lnTo>
                  <a:lnTo>
                    <a:pt x="14612" y="0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4"/>
            <p:cNvSpPr/>
            <p:nvPr/>
          </p:nvSpPr>
          <p:spPr>
            <a:xfrm>
              <a:off x="2146275" y="189970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0" y="8477"/>
                  </a:moveTo>
                  <a:lnTo>
                    <a:pt x="14686" y="16953"/>
                  </a:lnTo>
                  <a:lnTo>
                    <a:pt x="29334" y="8514"/>
                  </a:lnTo>
                  <a:lnTo>
                    <a:pt x="14611" y="0"/>
                  </a:lnTo>
                  <a:lnTo>
                    <a:pt x="0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4"/>
            <p:cNvSpPr/>
            <p:nvPr/>
          </p:nvSpPr>
          <p:spPr>
            <a:xfrm>
              <a:off x="2527350" y="2120900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0" y="8440"/>
                  </a:moveTo>
                  <a:lnTo>
                    <a:pt x="14723" y="16916"/>
                  </a:lnTo>
                  <a:lnTo>
                    <a:pt x="29334" y="8477"/>
                  </a:lnTo>
                  <a:lnTo>
                    <a:pt x="14649" y="1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4"/>
            <p:cNvSpPr/>
            <p:nvPr/>
          </p:nvSpPr>
          <p:spPr>
            <a:xfrm>
              <a:off x="2534775" y="3438850"/>
              <a:ext cx="733375" cy="422925"/>
            </a:xfrm>
            <a:custGeom>
              <a:rect b="b" l="l" r="r" t="t"/>
              <a:pathLst>
                <a:path extrusionOk="0" fill="none" h="16917" w="29335">
                  <a:moveTo>
                    <a:pt x="29334" y="8477"/>
                  </a:moveTo>
                  <a:lnTo>
                    <a:pt x="14612" y="1"/>
                  </a:lnTo>
                  <a:lnTo>
                    <a:pt x="1" y="8440"/>
                  </a:lnTo>
                  <a:lnTo>
                    <a:pt x="14723" y="16917"/>
                  </a:lnTo>
                  <a:lnTo>
                    <a:pt x="29334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4"/>
            <p:cNvSpPr/>
            <p:nvPr/>
          </p:nvSpPr>
          <p:spPr>
            <a:xfrm>
              <a:off x="5571300" y="2125550"/>
              <a:ext cx="734275" cy="423850"/>
            </a:xfrm>
            <a:custGeom>
              <a:rect b="b" l="l" r="r" t="t"/>
              <a:pathLst>
                <a:path extrusionOk="0" fill="none" h="16954" w="29371">
                  <a:moveTo>
                    <a:pt x="14648" y="0"/>
                  </a:moveTo>
                  <a:lnTo>
                    <a:pt x="0" y="8477"/>
                  </a:lnTo>
                  <a:lnTo>
                    <a:pt x="14723" y="16954"/>
                  </a:lnTo>
                  <a:lnTo>
                    <a:pt x="29371" y="8514"/>
                  </a:lnTo>
                  <a:lnTo>
                    <a:pt x="146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4"/>
            <p:cNvSpPr/>
            <p:nvPr/>
          </p:nvSpPr>
          <p:spPr>
            <a:xfrm>
              <a:off x="2906575" y="190155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0" y="8440"/>
                  </a:moveTo>
                  <a:lnTo>
                    <a:pt x="14722" y="16954"/>
                  </a:lnTo>
                  <a:lnTo>
                    <a:pt x="29333" y="8477"/>
                  </a:lnTo>
                  <a:lnTo>
                    <a:pt x="14648" y="1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4"/>
            <p:cNvSpPr/>
            <p:nvPr/>
          </p:nvSpPr>
          <p:spPr>
            <a:xfrm>
              <a:off x="3288575" y="2121825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0" y="8440"/>
                  </a:moveTo>
                  <a:lnTo>
                    <a:pt x="14723" y="16954"/>
                  </a:lnTo>
                  <a:lnTo>
                    <a:pt x="29334" y="8514"/>
                  </a:lnTo>
                  <a:lnTo>
                    <a:pt x="14611" y="1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4"/>
            <p:cNvSpPr/>
            <p:nvPr/>
          </p:nvSpPr>
          <p:spPr>
            <a:xfrm>
              <a:off x="3667775" y="1902475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1" y="8440"/>
                  </a:moveTo>
                  <a:lnTo>
                    <a:pt x="14723" y="16954"/>
                  </a:lnTo>
                  <a:lnTo>
                    <a:pt x="29334" y="8515"/>
                  </a:lnTo>
                  <a:lnTo>
                    <a:pt x="14612" y="1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4"/>
            <p:cNvSpPr/>
            <p:nvPr/>
          </p:nvSpPr>
          <p:spPr>
            <a:xfrm>
              <a:off x="5574075" y="2565175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14612" y="1"/>
                  </a:moveTo>
                  <a:lnTo>
                    <a:pt x="1" y="8440"/>
                  </a:lnTo>
                  <a:lnTo>
                    <a:pt x="14723" y="16954"/>
                  </a:lnTo>
                  <a:lnTo>
                    <a:pt x="29334" y="8514"/>
                  </a:lnTo>
                  <a:lnTo>
                    <a:pt x="1461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4"/>
            <p:cNvSpPr/>
            <p:nvPr/>
          </p:nvSpPr>
          <p:spPr>
            <a:xfrm>
              <a:off x="3675225" y="3221375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29334" y="8477"/>
                  </a:moveTo>
                  <a:lnTo>
                    <a:pt x="14611" y="0"/>
                  </a:lnTo>
                  <a:lnTo>
                    <a:pt x="0" y="8439"/>
                  </a:lnTo>
                  <a:lnTo>
                    <a:pt x="14723" y="16916"/>
                  </a:lnTo>
                  <a:lnTo>
                    <a:pt x="29334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4"/>
            <p:cNvSpPr/>
            <p:nvPr/>
          </p:nvSpPr>
          <p:spPr>
            <a:xfrm>
              <a:off x="3296000" y="3439775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29334" y="8515"/>
                  </a:moveTo>
                  <a:lnTo>
                    <a:pt x="14612" y="1"/>
                  </a:lnTo>
                  <a:lnTo>
                    <a:pt x="1" y="8440"/>
                  </a:lnTo>
                  <a:lnTo>
                    <a:pt x="14723" y="16954"/>
                  </a:lnTo>
                  <a:lnTo>
                    <a:pt x="29334" y="851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4"/>
            <p:cNvSpPr/>
            <p:nvPr/>
          </p:nvSpPr>
          <p:spPr>
            <a:xfrm>
              <a:off x="4436425" y="3222300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29334" y="8514"/>
                  </a:moveTo>
                  <a:lnTo>
                    <a:pt x="14612" y="0"/>
                  </a:lnTo>
                  <a:lnTo>
                    <a:pt x="1" y="8440"/>
                  </a:lnTo>
                  <a:lnTo>
                    <a:pt x="14686" y="16953"/>
                  </a:lnTo>
                  <a:lnTo>
                    <a:pt x="29334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4"/>
            <p:cNvSpPr/>
            <p:nvPr/>
          </p:nvSpPr>
          <p:spPr>
            <a:xfrm>
              <a:off x="2914000" y="321950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29334" y="8514"/>
                  </a:moveTo>
                  <a:lnTo>
                    <a:pt x="14611" y="1"/>
                  </a:lnTo>
                  <a:lnTo>
                    <a:pt x="0" y="8440"/>
                  </a:lnTo>
                  <a:lnTo>
                    <a:pt x="14723" y="16954"/>
                  </a:lnTo>
                  <a:lnTo>
                    <a:pt x="29334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4"/>
            <p:cNvSpPr/>
            <p:nvPr/>
          </p:nvSpPr>
          <p:spPr>
            <a:xfrm>
              <a:off x="4057225" y="3441650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29334" y="8477"/>
                  </a:moveTo>
                  <a:lnTo>
                    <a:pt x="14611" y="0"/>
                  </a:lnTo>
                  <a:lnTo>
                    <a:pt x="0" y="8440"/>
                  </a:lnTo>
                  <a:lnTo>
                    <a:pt x="14686" y="16916"/>
                  </a:lnTo>
                  <a:lnTo>
                    <a:pt x="29334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4"/>
            <p:cNvSpPr/>
            <p:nvPr/>
          </p:nvSpPr>
          <p:spPr>
            <a:xfrm>
              <a:off x="4817500" y="3442575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29334" y="8514"/>
                  </a:moveTo>
                  <a:lnTo>
                    <a:pt x="14649" y="0"/>
                  </a:lnTo>
                  <a:lnTo>
                    <a:pt x="1" y="8440"/>
                  </a:lnTo>
                  <a:lnTo>
                    <a:pt x="14723" y="16954"/>
                  </a:lnTo>
                  <a:lnTo>
                    <a:pt x="29334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4"/>
            <p:cNvSpPr/>
            <p:nvPr/>
          </p:nvSpPr>
          <p:spPr>
            <a:xfrm>
              <a:off x="5576875" y="300480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29334" y="8477"/>
                  </a:moveTo>
                  <a:lnTo>
                    <a:pt x="14611" y="1"/>
                  </a:lnTo>
                  <a:lnTo>
                    <a:pt x="0" y="8440"/>
                  </a:lnTo>
                  <a:lnTo>
                    <a:pt x="14686" y="16954"/>
                  </a:lnTo>
                  <a:lnTo>
                    <a:pt x="29334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4"/>
            <p:cNvSpPr/>
            <p:nvPr/>
          </p:nvSpPr>
          <p:spPr>
            <a:xfrm>
              <a:off x="5578725" y="3444425"/>
              <a:ext cx="733375" cy="422925"/>
            </a:xfrm>
            <a:custGeom>
              <a:rect b="b" l="l" r="r" t="t"/>
              <a:pathLst>
                <a:path extrusionOk="0" fill="none" h="16917" w="29335">
                  <a:moveTo>
                    <a:pt x="29334" y="8477"/>
                  </a:moveTo>
                  <a:lnTo>
                    <a:pt x="14612" y="1"/>
                  </a:lnTo>
                  <a:lnTo>
                    <a:pt x="1" y="8440"/>
                  </a:lnTo>
                  <a:lnTo>
                    <a:pt x="14723" y="16917"/>
                  </a:lnTo>
                  <a:lnTo>
                    <a:pt x="29334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4"/>
            <p:cNvSpPr/>
            <p:nvPr/>
          </p:nvSpPr>
          <p:spPr>
            <a:xfrm>
              <a:off x="5196725" y="3224150"/>
              <a:ext cx="734300" cy="422925"/>
            </a:xfrm>
            <a:custGeom>
              <a:rect b="b" l="l" r="r" t="t"/>
              <a:pathLst>
                <a:path extrusionOk="0" fill="none" h="16917" w="29372">
                  <a:moveTo>
                    <a:pt x="29371" y="8477"/>
                  </a:moveTo>
                  <a:lnTo>
                    <a:pt x="14649" y="1"/>
                  </a:lnTo>
                  <a:lnTo>
                    <a:pt x="1" y="8440"/>
                  </a:lnTo>
                  <a:lnTo>
                    <a:pt x="14723" y="16917"/>
                  </a:lnTo>
                  <a:lnTo>
                    <a:pt x="29371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4"/>
            <p:cNvSpPr/>
            <p:nvPr/>
          </p:nvSpPr>
          <p:spPr>
            <a:xfrm>
              <a:off x="1766125" y="2119050"/>
              <a:ext cx="734300" cy="423850"/>
            </a:xfrm>
            <a:custGeom>
              <a:rect b="b" l="l" r="r" t="t"/>
              <a:pathLst>
                <a:path extrusionOk="0" fill="none" h="16954" w="29372">
                  <a:moveTo>
                    <a:pt x="1" y="8440"/>
                  </a:moveTo>
                  <a:lnTo>
                    <a:pt x="14723" y="16953"/>
                  </a:lnTo>
                  <a:lnTo>
                    <a:pt x="29371" y="8514"/>
                  </a:lnTo>
                  <a:lnTo>
                    <a:pt x="14649" y="0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4"/>
            <p:cNvSpPr/>
            <p:nvPr/>
          </p:nvSpPr>
          <p:spPr>
            <a:xfrm>
              <a:off x="4820300" y="388220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29334" y="8477"/>
                  </a:moveTo>
                  <a:lnTo>
                    <a:pt x="14611" y="1"/>
                  </a:lnTo>
                  <a:lnTo>
                    <a:pt x="0" y="8440"/>
                  </a:lnTo>
                  <a:lnTo>
                    <a:pt x="14723" y="16954"/>
                  </a:lnTo>
                  <a:lnTo>
                    <a:pt x="29334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4"/>
            <p:cNvSpPr/>
            <p:nvPr/>
          </p:nvSpPr>
          <p:spPr>
            <a:xfrm>
              <a:off x="4438300" y="3661925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29334" y="8477"/>
                  </a:moveTo>
                  <a:lnTo>
                    <a:pt x="14611" y="0"/>
                  </a:lnTo>
                  <a:lnTo>
                    <a:pt x="0" y="8440"/>
                  </a:lnTo>
                  <a:lnTo>
                    <a:pt x="14723" y="16916"/>
                  </a:lnTo>
                  <a:lnTo>
                    <a:pt x="29334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4"/>
            <p:cNvSpPr/>
            <p:nvPr/>
          </p:nvSpPr>
          <p:spPr>
            <a:xfrm>
              <a:off x="3677075" y="3660075"/>
              <a:ext cx="734300" cy="423850"/>
            </a:xfrm>
            <a:custGeom>
              <a:rect b="b" l="l" r="r" t="t"/>
              <a:pathLst>
                <a:path extrusionOk="0" fill="none" h="16954" w="29372">
                  <a:moveTo>
                    <a:pt x="29371" y="8514"/>
                  </a:moveTo>
                  <a:lnTo>
                    <a:pt x="14649" y="0"/>
                  </a:lnTo>
                  <a:lnTo>
                    <a:pt x="1" y="8439"/>
                  </a:lnTo>
                  <a:lnTo>
                    <a:pt x="14723" y="16953"/>
                  </a:lnTo>
                  <a:lnTo>
                    <a:pt x="29371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4"/>
            <p:cNvSpPr/>
            <p:nvPr/>
          </p:nvSpPr>
          <p:spPr>
            <a:xfrm>
              <a:off x="4059075" y="3880350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29334" y="8514"/>
                  </a:moveTo>
                  <a:lnTo>
                    <a:pt x="14612" y="0"/>
                  </a:lnTo>
                  <a:lnTo>
                    <a:pt x="1" y="8477"/>
                  </a:lnTo>
                  <a:lnTo>
                    <a:pt x="14723" y="16953"/>
                  </a:lnTo>
                  <a:lnTo>
                    <a:pt x="29334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4"/>
            <p:cNvSpPr/>
            <p:nvPr/>
          </p:nvSpPr>
          <p:spPr>
            <a:xfrm>
              <a:off x="5199525" y="366285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29334" y="8514"/>
                  </a:moveTo>
                  <a:lnTo>
                    <a:pt x="14611" y="1"/>
                  </a:lnTo>
                  <a:lnTo>
                    <a:pt x="0" y="8440"/>
                  </a:lnTo>
                  <a:lnTo>
                    <a:pt x="14723" y="16954"/>
                  </a:lnTo>
                  <a:lnTo>
                    <a:pt x="29334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4"/>
            <p:cNvSpPr/>
            <p:nvPr/>
          </p:nvSpPr>
          <p:spPr>
            <a:xfrm>
              <a:off x="5957950" y="3225075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29334" y="8515"/>
                  </a:moveTo>
                  <a:lnTo>
                    <a:pt x="14648" y="1"/>
                  </a:lnTo>
                  <a:lnTo>
                    <a:pt x="0" y="8440"/>
                  </a:lnTo>
                  <a:lnTo>
                    <a:pt x="14723" y="16954"/>
                  </a:lnTo>
                  <a:lnTo>
                    <a:pt x="29334" y="851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4"/>
            <p:cNvSpPr/>
            <p:nvPr/>
          </p:nvSpPr>
          <p:spPr>
            <a:xfrm>
              <a:off x="5956075" y="2785450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14612" y="1"/>
                  </a:moveTo>
                  <a:lnTo>
                    <a:pt x="1" y="8440"/>
                  </a:lnTo>
                  <a:lnTo>
                    <a:pt x="14723" y="16954"/>
                  </a:lnTo>
                  <a:lnTo>
                    <a:pt x="29334" y="8514"/>
                  </a:lnTo>
                  <a:lnTo>
                    <a:pt x="1461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4"/>
            <p:cNvSpPr/>
            <p:nvPr/>
          </p:nvSpPr>
          <p:spPr>
            <a:xfrm>
              <a:off x="5581525" y="3883125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29334" y="8514"/>
                  </a:moveTo>
                  <a:lnTo>
                    <a:pt x="14611" y="1"/>
                  </a:lnTo>
                  <a:lnTo>
                    <a:pt x="0" y="8440"/>
                  </a:lnTo>
                  <a:lnTo>
                    <a:pt x="14723" y="16954"/>
                  </a:lnTo>
                  <a:lnTo>
                    <a:pt x="29334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4"/>
            <p:cNvSpPr/>
            <p:nvPr/>
          </p:nvSpPr>
          <p:spPr>
            <a:xfrm>
              <a:off x="3297850" y="3879425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29334" y="8514"/>
                  </a:moveTo>
                  <a:lnTo>
                    <a:pt x="14649" y="0"/>
                  </a:lnTo>
                  <a:lnTo>
                    <a:pt x="1" y="8439"/>
                  </a:lnTo>
                  <a:lnTo>
                    <a:pt x="14723" y="16953"/>
                  </a:lnTo>
                  <a:lnTo>
                    <a:pt x="29334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4"/>
            <p:cNvSpPr/>
            <p:nvPr/>
          </p:nvSpPr>
          <p:spPr>
            <a:xfrm>
              <a:off x="5960725" y="3664700"/>
              <a:ext cx="733375" cy="422925"/>
            </a:xfrm>
            <a:custGeom>
              <a:rect b="b" l="l" r="r" t="t"/>
              <a:pathLst>
                <a:path extrusionOk="0" fill="none" h="16917" w="29335">
                  <a:moveTo>
                    <a:pt x="29334" y="8478"/>
                  </a:moveTo>
                  <a:lnTo>
                    <a:pt x="14612" y="1"/>
                  </a:lnTo>
                  <a:lnTo>
                    <a:pt x="1" y="8440"/>
                  </a:lnTo>
                  <a:lnTo>
                    <a:pt x="14723" y="16917"/>
                  </a:lnTo>
                  <a:lnTo>
                    <a:pt x="29334" y="847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4"/>
            <p:cNvSpPr/>
            <p:nvPr/>
          </p:nvSpPr>
          <p:spPr>
            <a:xfrm>
              <a:off x="1010475" y="2996450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14723" y="16953"/>
                  </a:moveTo>
                  <a:lnTo>
                    <a:pt x="29334" y="8514"/>
                  </a:lnTo>
                  <a:lnTo>
                    <a:pt x="14612" y="0"/>
                  </a:lnTo>
                  <a:lnTo>
                    <a:pt x="1" y="8439"/>
                  </a:lnTo>
                  <a:lnTo>
                    <a:pt x="14723" y="1695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4"/>
            <p:cNvSpPr/>
            <p:nvPr/>
          </p:nvSpPr>
          <p:spPr>
            <a:xfrm>
              <a:off x="1385050" y="1898775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1" y="8439"/>
                  </a:moveTo>
                  <a:lnTo>
                    <a:pt x="14723" y="16953"/>
                  </a:lnTo>
                  <a:lnTo>
                    <a:pt x="29334" y="8514"/>
                  </a:lnTo>
                  <a:lnTo>
                    <a:pt x="14612" y="0"/>
                  </a:lnTo>
                  <a:lnTo>
                    <a:pt x="1" y="843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4"/>
            <p:cNvSpPr/>
            <p:nvPr/>
          </p:nvSpPr>
          <p:spPr>
            <a:xfrm>
              <a:off x="1012350" y="3436075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14723" y="16916"/>
                  </a:moveTo>
                  <a:lnTo>
                    <a:pt x="29334" y="8477"/>
                  </a:lnTo>
                  <a:lnTo>
                    <a:pt x="14648" y="0"/>
                  </a:lnTo>
                  <a:lnTo>
                    <a:pt x="0" y="8440"/>
                  </a:lnTo>
                  <a:lnTo>
                    <a:pt x="14723" y="1691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4"/>
            <p:cNvSpPr/>
            <p:nvPr/>
          </p:nvSpPr>
          <p:spPr>
            <a:xfrm>
              <a:off x="1015125" y="3875700"/>
              <a:ext cx="733375" cy="422925"/>
            </a:xfrm>
            <a:custGeom>
              <a:rect b="b" l="l" r="r" t="t"/>
              <a:pathLst>
                <a:path extrusionOk="0" fill="none" h="16917" w="29335">
                  <a:moveTo>
                    <a:pt x="29334" y="8477"/>
                  </a:moveTo>
                  <a:lnTo>
                    <a:pt x="14612" y="0"/>
                  </a:lnTo>
                  <a:lnTo>
                    <a:pt x="1" y="8440"/>
                  </a:lnTo>
                  <a:lnTo>
                    <a:pt x="14723" y="16916"/>
                  </a:lnTo>
                  <a:lnTo>
                    <a:pt x="29334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4"/>
            <p:cNvSpPr/>
            <p:nvPr/>
          </p:nvSpPr>
          <p:spPr>
            <a:xfrm>
              <a:off x="1007700" y="2556800"/>
              <a:ext cx="733350" cy="423875"/>
            </a:xfrm>
            <a:custGeom>
              <a:rect b="b" l="l" r="r" t="t"/>
              <a:pathLst>
                <a:path extrusionOk="0" fill="none" h="16955" w="29334">
                  <a:moveTo>
                    <a:pt x="14723" y="16954"/>
                  </a:moveTo>
                  <a:lnTo>
                    <a:pt x="29334" y="8515"/>
                  </a:lnTo>
                  <a:lnTo>
                    <a:pt x="14611" y="1"/>
                  </a:lnTo>
                  <a:lnTo>
                    <a:pt x="0" y="8440"/>
                  </a:lnTo>
                  <a:lnTo>
                    <a:pt x="14723" y="1695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4"/>
            <p:cNvSpPr/>
            <p:nvPr/>
          </p:nvSpPr>
          <p:spPr>
            <a:xfrm>
              <a:off x="2916775" y="3659125"/>
              <a:ext cx="733375" cy="422925"/>
            </a:xfrm>
            <a:custGeom>
              <a:rect b="b" l="l" r="r" t="t"/>
              <a:pathLst>
                <a:path extrusionOk="0" fill="none" h="16917" w="29335">
                  <a:moveTo>
                    <a:pt x="29334" y="8477"/>
                  </a:moveTo>
                  <a:lnTo>
                    <a:pt x="14612" y="1"/>
                  </a:lnTo>
                  <a:lnTo>
                    <a:pt x="1" y="8440"/>
                  </a:lnTo>
                  <a:lnTo>
                    <a:pt x="14686" y="16917"/>
                  </a:lnTo>
                  <a:lnTo>
                    <a:pt x="29334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4"/>
            <p:cNvSpPr/>
            <p:nvPr/>
          </p:nvSpPr>
          <p:spPr>
            <a:xfrm>
              <a:off x="1005850" y="2118125"/>
              <a:ext cx="733350" cy="422900"/>
            </a:xfrm>
            <a:custGeom>
              <a:rect b="b" l="l" r="r" t="t"/>
              <a:pathLst>
                <a:path extrusionOk="0" fill="none" h="16916" w="29334">
                  <a:moveTo>
                    <a:pt x="0" y="8439"/>
                  </a:moveTo>
                  <a:lnTo>
                    <a:pt x="14685" y="16916"/>
                  </a:lnTo>
                  <a:lnTo>
                    <a:pt x="29333" y="8477"/>
                  </a:lnTo>
                  <a:lnTo>
                    <a:pt x="14611" y="0"/>
                  </a:lnTo>
                  <a:lnTo>
                    <a:pt x="0" y="843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4"/>
            <p:cNvSpPr/>
            <p:nvPr/>
          </p:nvSpPr>
          <p:spPr>
            <a:xfrm>
              <a:off x="1394350" y="365635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29334" y="8477"/>
                  </a:moveTo>
                  <a:lnTo>
                    <a:pt x="14611" y="0"/>
                  </a:lnTo>
                  <a:lnTo>
                    <a:pt x="0" y="8440"/>
                  </a:lnTo>
                  <a:lnTo>
                    <a:pt x="14723" y="16953"/>
                  </a:lnTo>
                  <a:lnTo>
                    <a:pt x="29334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4"/>
            <p:cNvSpPr/>
            <p:nvPr/>
          </p:nvSpPr>
          <p:spPr>
            <a:xfrm>
              <a:off x="2536650" y="3877550"/>
              <a:ext cx="734275" cy="423850"/>
            </a:xfrm>
            <a:custGeom>
              <a:rect b="b" l="l" r="r" t="t"/>
              <a:pathLst>
                <a:path extrusionOk="0" fill="none" h="16954" w="29371">
                  <a:moveTo>
                    <a:pt x="29371" y="8514"/>
                  </a:moveTo>
                  <a:lnTo>
                    <a:pt x="14648" y="1"/>
                  </a:lnTo>
                  <a:lnTo>
                    <a:pt x="0" y="8477"/>
                  </a:lnTo>
                  <a:lnTo>
                    <a:pt x="14723" y="16954"/>
                  </a:lnTo>
                  <a:lnTo>
                    <a:pt x="29371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4"/>
            <p:cNvSpPr/>
            <p:nvPr/>
          </p:nvSpPr>
          <p:spPr>
            <a:xfrm>
              <a:off x="2155575" y="3657275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29334" y="8514"/>
                  </a:moveTo>
                  <a:lnTo>
                    <a:pt x="14611" y="1"/>
                  </a:lnTo>
                  <a:lnTo>
                    <a:pt x="0" y="8440"/>
                  </a:lnTo>
                  <a:lnTo>
                    <a:pt x="14723" y="16954"/>
                  </a:lnTo>
                  <a:lnTo>
                    <a:pt x="29334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4"/>
            <p:cNvSpPr/>
            <p:nvPr/>
          </p:nvSpPr>
          <p:spPr>
            <a:xfrm>
              <a:off x="1776350" y="3876625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29334" y="8514"/>
                  </a:moveTo>
                  <a:lnTo>
                    <a:pt x="14612" y="1"/>
                  </a:lnTo>
                  <a:lnTo>
                    <a:pt x="1" y="8440"/>
                  </a:lnTo>
                  <a:lnTo>
                    <a:pt x="14723" y="16954"/>
                  </a:lnTo>
                  <a:lnTo>
                    <a:pt x="29334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4"/>
            <p:cNvSpPr/>
            <p:nvPr/>
          </p:nvSpPr>
          <p:spPr>
            <a:xfrm>
              <a:off x="635925" y="4094125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14611" y="0"/>
                  </a:moveTo>
                  <a:lnTo>
                    <a:pt x="0" y="8439"/>
                  </a:lnTo>
                  <a:lnTo>
                    <a:pt x="14723" y="16953"/>
                  </a:lnTo>
                  <a:lnTo>
                    <a:pt x="29334" y="8514"/>
                  </a:lnTo>
                  <a:lnTo>
                    <a:pt x="1461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4"/>
            <p:cNvSpPr/>
            <p:nvPr/>
          </p:nvSpPr>
          <p:spPr>
            <a:xfrm>
              <a:off x="5782275" y="4762375"/>
              <a:ext cx="338350" cy="97625"/>
            </a:xfrm>
            <a:custGeom>
              <a:rect b="b" l="l" r="r" t="t"/>
              <a:pathLst>
                <a:path extrusionOk="0" fill="none" h="3905" w="13534">
                  <a:moveTo>
                    <a:pt x="1" y="3905"/>
                  </a:moveTo>
                  <a:lnTo>
                    <a:pt x="13533" y="3905"/>
                  </a:lnTo>
                  <a:lnTo>
                    <a:pt x="6767" y="1"/>
                  </a:lnTo>
                  <a:lnTo>
                    <a:pt x="1" y="390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4"/>
            <p:cNvSpPr/>
            <p:nvPr/>
          </p:nvSpPr>
          <p:spPr>
            <a:xfrm>
              <a:off x="5965375" y="4543050"/>
              <a:ext cx="733375" cy="316950"/>
            </a:xfrm>
            <a:custGeom>
              <a:rect b="b" l="l" r="r" t="t"/>
              <a:pathLst>
                <a:path extrusionOk="0" fill="none" h="12678" w="29335">
                  <a:moveTo>
                    <a:pt x="14612" y="0"/>
                  </a:moveTo>
                  <a:lnTo>
                    <a:pt x="1" y="8439"/>
                  </a:lnTo>
                  <a:lnTo>
                    <a:pt x="7325" y="12678"/>
                  </a:lnTo>
                  <a:lnTo>
                    <a:pt x="22122" y="12678"/>
                  </a:lnTo>
                  <a:lnTo>
                    <a:pt x="29334" y="8514"/>
                  </a:lnTo>
                  <a:lnTo>
                    <a:pt x="1461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4"/>
            <p:cNvSpPr/>
            <p:nvPr/>
          </p:nvSpPr>
          <p:spPr>
            <a:xfrm>
              <a:off x="2911200" y="2779875"/>
              <a:ext cx="734300" cy="423850"/>
            </a:xfrm>
            <a:custGeom>
              <a:rect b="b" l="l" r="r" t="t"/>
              <a:pathLst>
                <a:path extrusionOk="0" fill="none" h="16954" w="29372">
                  <a:moveTo>
                    <a:pt x="29372" y="8514"/>
                  </a:moveTo>
                  <a:lnTo>
                    <a:pt x="14649" y="1"/>
                  </a:lnTo>
                  <a:lnTo>
                    <a:pt x="1" y="8440"/>
                  </a:lnTo>
                  <a:lnTo>
                    <a:pt x="14723" y="16954"/>
                  </a:lnTo>
                  <a:lnTo>
                    <a:pt x="29372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4"/>
            <p:cNvSpPr/>
            <p:nvPr/>
          </p:nvSpPr>
          <p:spPr>
            <a:xfrm>
              <a:off x="4442950" y="4540250"/>
              <a:ext cx="733350" cy="319750"/>
            </a:xfrm>
            <a:custGeom>
              <a:rect b="b" l="l" r="r" t="t"/>
              <a:pathLst>
                <a:path extrusionOk="0" fill="none" h="12790" w="29334">
                  <a:moveTo>
                    <a:pt x="14648" y="0"/>
                  </a:moveTo>
                  <a:lnTo>
                    <a:pt x="0" y="8440"/>
                  </a:lnTo>
                  <a:lnTo>
                    <a:pt x="7510" y="12790"/>
                  </a:lnTo>
                  <a:lnTo>
                    <a:pt x="21935" y="12790"/>
                  </a:lnTo>
                  <a:lnTo>
                    <a:pt x="29334" y="8514"/>
                  </a:lnTo>
                  <a:lnTo>
                    <a:pt x="146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4"/>
            <p:cNvSpPr/>
            <p:nvPr/>
          </p:nvSpPr>
          <p:spPr>
            <a:xfrm>
              <a:off x="5019200" y="4760525"/>
              <a:ext cx="343000" cy="99475"/>
            </a:xfrm>
            <a:custGeom>
              <a:rect b="b" l="l" r="r" t="t"/>
              <a:pathLst>
                <a:path extrusionOk="0" fill="none" h="3979" w="13720">
                  <a:moveTo>
                    <a:pt x="1" y="3979"/>
                  </a:moveTo>
                  <a:lnTo>
                    <a:pt x="13719" y="3979"/>
                  </a:lnTo>
                  <a:lnTo>
                    <a:pt x="6841" y="1"/>
                  </a:lnTo>
                  <a:lnTo>
                    <a:pt x="1" y="397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4"/>
            <p:cNvSpPr/>
            <p:nvPr/>
          </p:nvSpPr>
          <p:spPr>
            <a:xfrm>
              <a:off x="6545350" y="4763325"/>
              <a:ext cx="333700" cy="96675"/>
            </a:xfrm>
            <a:custGeom>
              <a:rect b="b" l="l" r="r" t="t"/>
              <a:pathLst>
                <a:path extrusionOk="0" fill="none" h="3867" w="13348">
                  <a:moveTo>
                    <a:pt x="1" y="3867"/>
                  </a:moveTo>
                  <a:lnTo>
                    <a:pt x="13348" y="3867"/>
                  </a:lnTo>
                  <a:lnTo>
                    <a:pt x="6693" y="0"/>
                  </a:lnTo>
                  <a:lnTo>
                    <a:pt x="1" y="386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4"/>
            <p:cNvSpPr/>
            <p:nvPr/>
          </p:nvSpPr>
          <p:spPr>
            <a:xfrm>
              <a:off x="1771700" y="2998300"/>
              <a:ext cx="733375" cy="422925"/>
            </a:xfrm>
            <a:custGeom>
              <a:rect b="b" l="l" r="r" t="t"/>
              <a:pathLst>
                <a:path extrusionOk="0" fill="none" h="16917" w="29335">
                  <a:moveTo>
                    <a:pt x="29334" y="8477"/>
                  </a:moveTo>
                  <a:lnTo>
                    <a:pt x="14612" y="0"/>
                  </a:lnTo>
                  <a:lnTo>
                    <a:pt x="1" y="8440"/>
                  </a:lnTo>
                  <a:lnTo>
                    <a:pt x="14686" y="16916"/>
                  </a:lnTo>
                  <a:lnTo>
                    <a:pt x="29334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4"/>
            <p:cNvSpPr/>
            <p:nvPr/>
          </p:nvSpPr>
          <p:spPr>
            <a:xfrm>
              <a:off x="5953300" y="2346750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14611" y="1"/>
                  </a:moveTo>
                  <a:lnTo>
                    <a:pt x="0" y="8440"/>
                  </a:lnTo>
                  <a:lnTo>
                    <a:pt x="14723" y="16917"/>
                  </a:lnTo>
                  <a:lnTo>
                    <a:pt x="29334" y="8477"/>
                  </a:lnTo>
                  <a:lnTo>
                    <a:pt x="1461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4"/>
            <p:cNvSpPr/>
            <p:nvPr/>
          </p:nvSpPr>
          <p:spPr>
            <a:xfrm>
              <a:off x="2532000" y="2999225"/>
              <a:ext cx="734275" cy="423850"/>
            </a:xfrm>
            <a:custGeom>
              <a:rect b="b" l="l" r="r" t="t"/>
              <a:pathLst>
                <a:path extrusionOk="0" fill="none" h="16954" w="29371">
                  <a:moveTo>
                    <a:pt x="29371" y="8514"/>
                  </a:moveTo>
                  <a:lnTo>
                    <a:pt x="14648" y="1"/>
                  </a:lnTo>
                  <a:lnTo>
                    <a:pt x="0" y="8440"/>
                  </a:lnTo>
                  <a:lnTo>
                    <a:pt x="14723" y="16954"/>
                  </a:lnTo>
                  <a:lnTo>
                    <a:pt x="29371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4"/>
            <p:cNvSpPr/>
            <p:nvPr/>
          </p:nvSpPr>
          <p:spPr>
            <a:xfrm>
              <a:off x="2150925" y="277895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29334" y="8477"/>
                  </a:moveTo>
                  <a:lnTo>
                    <a:pt x="14611" y="0"/>
                  </a:lnTo>
                  <a:lnTo>
                    <a:pt x="0" y="8440"/>
                  </a:lnTo>
                  <a:lnTo>
                    <a:pt x="14723" y="16954"/>
                  </a:lnTo>
                  <a:lnTo>
                    <a:pt x="29334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4"/>
            <p:cNvSpPr/>
            <p:nvPr/>
          </p:nvSpPr>
          <p:spPr>
            <a:xfrm>
              <a:off x="4255200" y="4759600"/>
              <a:ext cx="348550" cy="100400"/>
            </a:xfrm>
            <a:custGeom>
              <a:rect b="b" l="l" r="r" t="t"/>
              <a:pathLst>
                <a:path extrusionOk="0" fill="none" h="4016" w="13942">
                  <a:moveTo>
                    <a:pt x="0" y="4016"/>
                  </a:moveTo>
                  <a:lnTo>
                    <a:pt x="13942" y="4016"/>
                  </a:lnTo>
                  <a:lnTo>
                    <a:pt x="6990" y="0"/>
                  </a:lnTo>
                  <a:lnTo>
                    <a:pt x="0" y="401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4"/>
            <p:cNvSpPr/>
            <p:nvPr/>
          </p:nvSpPr>
          <p:spPr>
            <a:xfrm>
              <a:off x="1201950" y="4754025"/>
              <a:ext cx="367150" cy="105975"/>
            </a:xfrm>
            <a:custGeom>
              <a:rect b="b" l="l" r="r" t="t"/>
              <a:pathLst>
                <a:path extrusionOk="0" fill="none" h="4239" w="14686">
                  <a:moveTo>
                    <a:pt x="1" y="4239"/>
                  </a:moveTo>
                  <a:lnTo>
                    <a:pt x="14686" y="4239"/>
                  </a:lnTo>
                  <a:lnTo>
                    <a:pt x="7325" y="0"/>
                  </a:lnTo>
                  <a:lnTo>
                    <a:pt x="1" y="423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4"/>
            <p:cNvSpPr/>
            <p:nvPr/>
          </p:nvSpPr>
          <p:spPr>
            <a:xfrm>
              <a:off x="1399000" y="4534675"/>
              <a:ext cx="733350" cy="325325"/>
            </a:xfrm>
            <a:custGeom>
              <a:rect b="b" l="l" r="r" t="t"/>
              <a:pathLst>
                <a:path extrusionOk="0" fill="none" h="13013" w="29334">
                  <a:moveTo>
                    <a:pt x="14611" y="0"/>
                  </a:moveTo>
                  <a:lnTo>
                    <a:pt x="0" y="8440"/>
                  </a:lnTo>
                  <a:lnTo>
                    <a:pt x="7882" y="13013"/>
                  </a:lnTo>
                  <a:lnTo>
                    <a:pt x="21564" y="13013"/>
                  </a:lnTo>
                  <a:lnTo>
                    <a:pt x="29334" y="8514"/>
                  </a:lnTo>
                  <a:lnTo>
                    <a:pt x="1461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4"/>
            <p:cNvSpPr/>
            <p:nvPr/>
          </p:nvSpPr>
          <p:spPr>
            <a:xfrm>
              <a:off x="437950" y="4753100"/>
              <a:ext cx="372725" cy="106900"/>
            </a:xfrm>
            <a:custGeom>
              <a:rect b="b" l="l" r="r" t="t"/>
              <a:pathLst>
                <a:path extrusionOk="0" fill="none" h="4276" w="14909">
                  <a:moveTo>
                    <a:pt x="0" y="4276"/>
                  </a:moveTo>
                  <a:lnTo>
                    <a:pt x="14909" y="4276"/>
                  </a:lnTo>
                  <a:lnTo>
                    <a:pt x="7436" y="0"/>
                  </a:lnTo>
                  <a:lnTo>
                    <a:pt x="0" y="427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4"/>
            <p:cNvSpPr/>
            <p:nvPr/>
          </p:nvSpPr>
          <p:spPr>
            <a:xfrm>
              <a:off x="637775" y="4533750"/>
              <a:ext cx="733350" cy="326250"/>
            </a:xfrm>
            <a:custGeom>
              <a:rect b="b" l="l" r="r" t="t"/>
              <a:pathLst>
                <a:path extrusionOk="0" fill="none" h="13050" w="29334">
                  <a:moveTo>
                    <a:pt x="14649" y="0"/>
                  </a:moveTo>
                  <a:lnTo>
                    <a:pt x="1" y="8440"/>
                  </a:lnTo>
                  <a:lnTo>
                    <a:pt x="7994" y="13050"/>
                  </a:lnTo>
                  <a:lnTo>
                    <a:pt x="21452" y="13050"/>
                  </a:lnTo>
                  <a:lnTo>
                    <a:pt x="29334" y="8477"/>
                  </a:lnTo>
                  <a:lnTo>
                    <a:pt x="1464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4"/>
            <p:cNvSpPr/>
            <p:nvPr/>
          </p:nvSpPr>
          <p:spPr>
            <a:xfrm>
              <a:off x="3682650" y="4539325"/>
              <a:ext cx="733375" cy="320675"/>
            </a:xfrm>
            <a:custGeom>
              <a:rect b="b" l="l" r="r" t="t"/>
              <a:pathLst>
                <a:path extrusionOk="0" fill="none" h="12827" w="29335">
                  <a:moveTo>
                    <a:pt x="14612" y="0"/>
                  </a:moveTo>
                  <a:lnTo>
                    <a:pt x="1" y="8440"/>
                  </a:lnTo>
                  <a:lnTo>
                    <a:pt x="7585" y="12827"/>
                  </a:lnTo>
                  <a:lnTo>
                    <a:pt x="21824" y="12827"/>
                  </a:lnTo>
                  <a:lnTo>
                    <a:pt x="29334" y="8477"/>
                  </a:lnTo>
                  <a:lnTo>
                    <a:pt x="1461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4"/>
            <p:cNvSpPr/>
            <p:nvPr/>
          </p:nvSpPr>
          <p:spPr>
            <a:xfrm>
              <a:off x="1965025" y="4754950"/>
              <a:ext cx="362525" cy="105050"/>
            </a:xfrm>
            <a:custGeom>
              <a:rect b="b" l="l" r="r" t="t"/>
              <a:pathLst>
                <a:path extrusionOk="0" fill="none" h="4202" w="14501">
                  <a:moveTo>
                    <a:pt x="1" y="4202"/>
                  </a:moveTo>
                  <a:lnTo>
                    <a:pt x="14500" y="4202"/>
                  </a:lnTo>
                  <a:lnTo>
                    <a:pt x="7250" y="1"/>
                  </a:lnTo>
                  <a:lnTo>
                    <a:pt x="1" y="420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4"/>
            <p:cNvSpPr/>
            <p:nvPr/>
          </p:nvSpPr>
          <p:spPr>
            <a:xfrm>
              <a:off x="3492125" y="4757750"/>
              <a:ext cx="352275" cy="102250"/>
            </a:xfrm>
            <a:custGeom>
              <a:rect b="b" l="l" r="r" t="t"/>
              <a:pathLst>
                <a:path extrusionOk="0" fill="none" h="4090" w="14091">
                  <a:moveTo>
                    <a:pt x="0" y="4090"/>
                  </a:moveTo>
                  <a:lnTo>
                    <a:pt x="14091" y="4090"/>
                  </a:lnTo>
                  <a:lnTo>
                    <a:pt x="7064" y="0"/>
                  </a:lnTo>
                  <a:lnTo>
                    <a:pt x="0" y="409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4"/>
            <p:cNvSpPr/>
            <p:nvPr/>
          </p:nvSpPr>
          <p:spPr>
            <a:xfrm>
              <a:off x="2160225" y="4536525"/>
              <a:ext cx="733350" cy="323475"/>
            </a:xfrm>
            <a:custGeom>
              <a:rect b="b" l="l" r="r" t="t"/>
              <a:pathLst>
                <a:path extrusionOk="0" fill="none" h="12939" w="29334">
                  <a:moveTo>
                    <a:pt x="14611" y="1"/>
                  </a:moveTo>
                  <a:lnTo>
                    <a:pt x="0" y="8440"/>
                  </a:lnTo>
                  <a:lnTo>
                    <a:pt x="7807" y="12939"/>
                  </a:lnTo>
                  <a:lnTo>
                    <a:pt x="21638" y="12939"/>
                  </a:lnTo>
                  <a:lnTo>
                    <a:pt x="29334" y="8477"/>
                  </a:lnTo>
                  <a:lnTo>
                    <a:pt x="1461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4"/>
            <p:cNvSpPr/>
            <p:nvPr/>
          </p:nvSpPr>
          <p:spPr>
            <a:xfrm>
              <a:off x="2921425" y="4537450"/>
              <a:ext cx="733375" cy="322550"/>
            </a:xfrm>
            <a:custGeom>
              <a:rect b="b" l="l" r="r" t="t"/>
              <a:pathLst>
                <a:path extrusionOk="0" fill="none" h="12902" w="29335">
                  <a:moveTo>
                    <a:pt x="14612" y="1"/>
                  </a:moveTo>
                  <a:lnTo>
                    <a:pt x="1" y="8440"/>
                  </a:lnTo>
                  <a:lnTo>
                    <a:pt x="7697" y="12902"/>
                  </a:lnTo>
                  <a:lnTo>
                    <a:pt x="21713" y="12902"/>
                  </a:lnTo>
                  <a:lnTo>
                    <a:pt x="29334" y="8515"/>
                  </a:lnTo>
                  <a:lnTo>
                    <a:pt x="1461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4"/>
            <p:cNvSpPr/>
            <p:nvPr/>
          </p:nvSpPr>
          <p:spPr>
            <a:xfrm>
              <a:off x="2729050" y="4756800"/>
              <a:ext cx="356925" cy="103200"/>
            </a:xfrm>
            <a:custGeom>
              <a:rect b="b" l="l" r="r" t="t"/>
              <a:pathLst>
                <a:path extrusionOk="0" fill="none" h="4128" w="14277">
                  <a:moveTo>
                    <a:pt x="0" y="4128"/>
                  </a:moveTo>
                  <a:lnTo>
                    <a:pt x="14276" y="4128"/>
                  </a:lnTo>
                  <a:lnTo>
                    <a:pt x="7138" y="1"/>
                  </a:lnTo>
                  <a:lnTo>
                    <a:pt x="0" y="412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4"/>
            <p:cNvSpPr/>
            <p:nvPr/>
          </p:nvSpPr>
          <p:spPr>
            <a:xfrm>
              <a:off x="4431800" y="2343975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0" y="8440"/>
                  </a:moveTo>
                  <a:lnTo>
                    <a:pt x="14685" y="16916"/>
                  </a:lnTo>
                  <a:lnTo>
                    <a:pt x="29334" y="8477"/>
                  </a:lnTo>
                  <a:lnTo>
                    <a:pt x="14611" y="0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4"/>
            <p:cNvSpPr/>
            <p:nvPr/>
          </p:nvSpPr>
          <p:spPr>
            <a:xfrm>
              <a:off x="3670575" y="234210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0" y="8440"/>
                  </a:moveTo>
                  <a:lnTo>
                    <a:pt x="14723" y="16954"/>
                  </a:lnTo>
                  <a:lnTo>
                    <a:pt x="29334" y="8515"/>
                  </a:lnTo>
                  <a:lnTo>
                    <a:pt x="14611" y="1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4"/>
            <p:cNvSpPr/>
            <p:nvPr/>
          </p:nvSpPr>
          <p:spPr>
            <a:xfrm>
              <a:off x="2148125" y="2339325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1" y="8440"/>
                  </a:moveTo>
                  <a:lnTo>
                    <a:pt x="14723" y="16953"/>
                  </a:lnTo>
                  <a:lnTo>
                    <a:pt x="29334" y="8514"/>
                  </a:lnTo>
                  <a:lnTo>
                    <a:pt x="14612" y="0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4"/>
            <p:cNvSpPr/>
            <p:nvPr/>
          </p:nvSpPr>
          <p:spPr>
            <a:xfrm>
              <a:off x="2530125" y="2559600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1" y="8440"/>
                  </a:moveTo>
                  <a:lnTo>
                    <a:pt x="14723" y="16954"/>
                  </a:lnTo>
                  <a:lnTo>
                    <a:pt x="29334" y="8514"/>
                  </a:lnTo>
                  <a:lnTo>
                    <a:pt x="14612" y="1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4"/>
            <p:cNvSpPr/>
            <p:nvPr/>
          </p:nvSpPr>
          <p:spPr>
            <a:xfrm>
              <a:off x="3291350" y="2561450"/>
              <a:ext cx="733375" cy="422925"/>
            </a:xfrm>
            <a:custGeom>
              <a:rect b="b" l="l" r="r" t="t"/>
              <a:pathLst>
                <a:path extrusionOk="0" fill="none" h="16917" w="29335">
                  <a:moveTo>
                    <a:pt x="1" y="8440"/>
                  </a:moveTo>
                  <a:lnTo>
                    <a:pt x="14686" y="16917"/>
                  </a:lnTo>
                  <a:lnTo>
                    <a:pt x="29334" y="8477"/>
                  </a:lnTo>
                  <a:lnTo>
                    <a:pt x="14612" y="1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4"/>
            <p:cNvSpPr/>
            <p:nvPr/>
          </p:nvSpPr>
          <p:spPr>
            <a:xfrm>
              <a:off x="2909350" y="2341175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1" y="8440"/>
                  </a:moveTo>
                  <a:lnTo>
                    <a:pt x="14723" y="16917"/>
                  </a:lnTo>
                  <a:lnTo>
                    <a:pt x="29334" y="8477"/>
                  </a:lnTo>
                  <a:lnTo>
                    <a:pt x="14611" y="1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4"/>
            <p:cNvSpPr/>
            <p:nvPr/>
          </p:nvSpPr>
          <p:spPr>
            <a:xfrm>
              <a:off x="1768925" y="2558675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0" y="8440"/>
                  </a:moveTo>
                  <a:lnTo>
                    <a:pt x="14723" y="16916"/>
                  </a:lnTo>
                  <a:lnTo>
                    <a:pt x="29334" y="8477"/>
                  </a:lnTo>
                  <a:lnTo>
                    <a:pt x="14611" y="0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4"/>
            <p:cNvSpPr/>
            <p:nvPr/>
          </p:nvSpPr>
          <p:spPr>
            <a:xfrm>
              <a:off x="1773575" y="343700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29333" y="8514"/>
                  </a:moveTo>
                  <a:lnTo>
                    <a:pt x="14611" y="0"/>
                  </a:lnTo>
                  <a:lnTo>
                    <a:pt x="0" y="8440"/>
                  </a:lnTo>
                  <a:lnTo>
                    <a:pt x="14723" y="16953"/>
                  </a:lnTo>
                  <a:lnTo>
                    <a:pt x="29333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4"/>
            <p:cNvSpPr/>
            <p:nvPr/>
          </p:nvSpPr>
          <p:spPr>
            <a:xfrm>
              <a:off x="1391550" y="3216725"/>
              <a:ext cx="734300" cy="423850"/>
            </a:xfrm>
            <a:custGeom>
              <a:rect b="b" l="l" r="r" t="t"/>
              <a:pathLst>
                <a:path extrusionOk="0" fill="none" h="16954" w="29372">
                  <a:moveTo>
                    <a:pt x="29371" y="8514"/>
                  </a:moveTo>
                  <a:lnTo>
                    <a:pt x="14649" y="0"/>
                  </a:lnTo>
                  <a:lnTo>
                    <a:pt x="1" y="8440"/>
                  </a:lnTo>
                  <a:lnTo>
                    <a:pt x="14723" y="16953"/>
                  </a:lnTo>
                  <a:lnTo>
                    <a:pt x="29371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4"/>
            <p:cNvSpPr/>
            <p:nvPr/>
          </p:nvSpPr>
          <p:spPr>
            <a:xfrm>
              <a:off x="1386900" y="2338400"/>
              <a:ext cx="733375" cy="422925"/>
            </a:xfrm>
            <a:custGeom>
              <a:rect b="b" l="l" r="r" t="t"/>
              <a:pathLst>
                <a:path extrusionOk="0" fill="none" h="16917" w="29335">
                  <a:moveTo>
                    <a:pt x="1" y="8440"/>
                  </a:moveTo>
                  <a:lnTo>
                    <a:pt x="14723" y="16916"/>
                  </a:lnTo>
                  <a:lnTo>
                    <a:pt x="29334" y="8477"/>
                  </a:lnTo>
                  <a:lnTo>
                    <a:pt x="14649" y="0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4"/>
            <p:cNvSpPr/>
            <p:nvPr/>
          </p:nvSpPr>
          <p:spPr>
            <a:xfrm>
              <a:off x="1389700" y="277710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14723" y="16953"/>
                  </a:moveTo>
                  <a:lnTo>
                    <a:pt x="29334" y="8514"/>
                  </a:lnTo>
                  <a:lnTo>
                    <a:pt x="14611" y="0"/>
                  </a:lnTo>
                  <a:lnTo>
                    <a:pt x="1" y="8439"/>
                  </a:lnTo>
                  <a:lnTo>
                    <a:pt x="14723" y="1695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4"/>
            <p:cNvSpPr/>
            <p:nvPr/>
          </p:nvSpPr>
          <p:spPr>
            <a:xfrm>
              <a:off x="4054425" y="3002025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29334" y="8514"/>
                  </a:moveTo>
                  <a:lnTo>
                    <a:pt x="14612" y="0"/>
                  </a:lnTo>
                  <a:lnTo>
                    <a:pt x="1" y="8440"/>
                  </a:lnTo>
                  <a:lnTo>
                    <a:pt x="14723" y="16953"/>
                  </a:lnTo>
                  <a:lnTo>
                    <a:pt x="29334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4"/>
            <p:cNvSpPr/>
            <p:nvPr/>
          </p:nvSpPr>
          <p:spPr>
            <a:xfrm>
              <a:off x="4815650" y="3002950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29334" y="8514"/>
                  </a:moveTo>
                  <a:lnTo>
                    <a:pt x="14612" y="0"/>
                  </a:lnTo>
                  <a:lnTo>
                    <a:pt x="1" y="8477"/>
                  </a:lnTo>
                  <a:lnTo>
                    <a:pt x="14723" y="16953"/>
                  </a:lnTo>
                  <a:lnTo>
                    <a:pt x="29334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4"/>
            <p:cNvSpPr/>
            <p:nvPr/>
          </p:nvSpPr>
          <p:spPr>
            <a:xfrm>
              <a:off x="3293225" y="300015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29333" y="8515"/>
                  </a:moveTo>
                  <a:lnTo>
                    <a:pt x="14611" y="1"/>
                  </a:lnTo>
                  <a:lnTo>
                    <a:pt x="0" y="8477"/>
                  </a:lnTo>
                  <a:lnTo>
                    <a:pt x="14723" y="16954"/>
                  </a:lnTo>
                  <a:lnTo>
                    <a:pt x="29333" y="851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4"/>
            <p:cNvSpPr/>
            <p:nvPr/>
          </p:nvSpPr>
          <p:spPr>
            <a:xfrm>
              <a:off x="4433650" y="2782675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29334" y="8514"/>
                  </a:moveTo>
                  <a:lnTo>
                    <a:pt x="14611" y="0"/>
                  </a:lnTo>
                  <a:lnTo>
                    <a:pt x="0" y="8440"/>
                  </a:lnTo>
                  <a:lnTo>
                    <a:pt x="14723" y="16953"/>
                  </a:lnTo>
                  <a:lnTo>
                    <a:pt x="29334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4"/>
            <p:cNvSpPr/>
            <p:nvPr/>
          </p:nvSpPr>
          <p:spPr>
            <a:xfrm>
              <a:off x="3672425" y="2781750"/>
              <a:ext cx="733375" cy="422900"/>
            </a:xfrm>
            <a:custGeom>
              <a:rect b="b" l="l" r="r" t="t"/>
              <a:pathLst>
                <a:path extrusionOk="0" fill="none" h="16916" w="29335">
                  <a:moveTo>
                    <a:pt x="29334" y="8477"/>
                  </a:moveTo>
                  <a:lnTo>
                    <a:pt x="14649" y="0"/>
                  </a:lnTo>
                  <a:lnTo>
                    <a:pt x="1" y="8439"/>
                  </a:lnTo>
                  <a:lnTo>
                    <a:pt x="14723" y="16916"/>
                  </a:lnTo>
                  <a:lnTo>
                    <a:pt x="29334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4"/>
            <p:cNvSpPr/>
            <p:nvPr/>
          </p:nvSpPr>
          <p:spPr>
            <a:xfrm>
              <a:off x="5192075" y="2344900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29334" y="8514"/>
                  </a:moveTo>
                  <a:lnTo>
                    <a:pt x="14649" y="0"/>
                  </a:lnTo>
                  <a:lnTo>
                    <a:pt x="1" y="8440"/>
                  </a:lnTo>
                  <a:lnTo>
                    <a:pt x="14723" y="16954"/>
                  </a:lnTo>
                  <a:lnTo>
                    <a:pt x="29334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4"/>
            <p:cNvSpPr/>
            <p:nvPr/>
          </p:nvSpPr>
          <p:spPr>
            <a:xfrm>
              <a:off x="2152775" y="3218575"/>
              <a:ext cx="733375" cy="422925"/>
            </a:xfrm>
            <a:custGeom>
              <a:rect b="b" l="l" r="r" t="t"/>
              <a:pathLst>
                <a:path extrusionOk="0" fill="none" h="16917" w="29335">
                  <a:moveTo>
                    <a:pt x="29334" y="8477"/>
                  </a:moveTo>
                  <a:lnTo>
                    <a:pt x="14649" y="1"/>
                  </a:lnTo>
                  <a:lnTo>
                    <a:pt x="1" y="8440"/>
                  </a:lnTo>
                  <a:lnTo>
                    <a:pt x="14723" y="16917"/>
                  </a:lnTo>
                  <a:lnTo>
                    <a:pt x="29334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4"/>
            <p:cNvSpPr/>
            <p:nvPr/>
          </p:nvSpPr>
          <p:spPr>
            <a:xfrm>
              <a:off x="4812875" y="2564250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0" y="8440"/>
                  </a:moveTo>
                  <a:lnTo>
                    <a:pt x="14723" y="16916"/>
                  </a:lnTo>
                  <a:lnTo>
                    <a:pt x="29333" y="8477"/>
                  </a:lnTo>
                  <a:lnTo>
                    <a:pt x="14611" y="0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4"/>
            <p:cNvSpPr/>
            <p:nvPr/>
          </p:nvSpPr>
          <p:spPr>
            <a:xfrm>
              <a:off x="4051650" y="2562400"/>
              <a:ext cx="734275" cy="423850"/>
            </a:xfrm>
            <a:custGeom>
              <a:rect b="b" l="l" r="r" t="t"/>
              <a:pathLst>
                <a:path extrusionOk="0" fill="none" h="16954" w="29371">
                  <a:moveTo>
                    <a:pt x="0" y="8439"/>
                  </a:moveTo>
                  <a:lnTo>
                    <a:pt x="14723" y="16953"/>
                  </a:lnTo>
                  <a:lnTo>
                    <a:pt x="29371" y="8514"/>
                  </a:lnTo>
                  <a:lnTo>
                    <a:pt x="14648" y="0"/>
                  </a:lnTo>
                  <a:lnTo>
                    <a:pt x="0" y="843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4"/>
            <p:cNvSpPr/>
            <p:nvPr/>
          </p:nvSpPr>
          <p:spPr>
            <a:xfrm>
              <a:off x="5194875" y="2784525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29334" y="8477"/>
                  </a:moveTo>
                  <a:lnTo>
                    <a:pt x="14611" y="1"/>
                  </a:lnTo>
                  <a:lnTo>
                    <a:pt x="0" y="8440"/>
                  </a:lnTo>
                  <a:lnTo>
                    <a:pt x="14723" y="16916"/>
                  </a:lnTo>
                  <a:lnTo>
                    <a:pt x="29334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4"/>
            <p:cNvSpPr/>
            <p:nvPr/>
          </p:nvSpPr>
          <p:spPr>
            <a:xfrm>
              <a:off x="5204150" y="4542100"/>
              <a:ext cx="733375" cy="317900"/>
            </a:xfrm>
            <a:custGeom>
              <a:rect b="b" l="l" r="r" t="t"/>
              <a:pathLst>
                <a:path extrusionOk="0" fill="none" h="12716" w="29335">
                  <a:moveTo>
                    <a:pt x="14612" y="1"/>
                  </a:moveTo>
                  <a:lnTo>
                    <a:pt x="1" y="8440"/>
                  </a:lnTo>
                  <a:lnTo>
                    <a:pt x="7437" y="12716"/>
                  </a:lnTo>
                  <a:lnTo>
                    <a:pt x="22010" y="12716"/>
                  </a:lnTo>
                  <a:lnTo>
                    <a:pt x="29334" y="8477"/>
                  </a:lnTo>
                  <a:lnTo>
                    <a:pt x="1461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4"/>
            <p:cNvSpPr/>
            <p:nvPr/>
          </p:nvSpPr>
          <p:spPr>
            <a:xfrm>
              <a:off x="4806350" y="1246300"/>
              <a:ext cx="733375" cy="422925"/>
            </a:xfrm>
            <a:custGeom>
              <a:rect b="b" l="l" r="r" t="t"/>
              <a:pathLst>
                <a:path extrusionOk="0" fill="none" h="16917" w="29335">
                  <a:moveTo>
                    <a:pt x="14686" y="16916"/>
                  </a:moveTo>
                  <a:lnTo>
                    <a:pt x="29334" y="8477"/>
                  </a:lnTo>
                  <a:lnTo>
                    <a:pt x="14612" y="0"/>
                  </a:lnTo>
                  <a:lnTo>
                    <a:pt x="1" y="8440"/>
                  </a:lnTo>
                  <a:lnTo>
                    <a:pt x="14686" y="1691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4"/>
            <p:cNvSpPr/>
            <p:nvPr/>
          </p:nvSpPr>
          <p:spPr>
            <a:xfrm>
              <a:off x="5185575" y="102695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29334" y="8477"/>
                  </a:moveTo>
                  <a:lnTo>
                    <a:pt x="14611" y="0"/>
                  </a:lnTo>
                  <a:lnTo>
                    <a:pt x="0" y="8440"/>
                  </a:lnTo>
                  <a:lnTo>
                    <a:pt x="14686" y="16953"/>
                  </a:lnTo>
                  <a:lnTo>
                    <a:pt x="29334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4"/>
            <p:cNvSpPr/>
            <p:nvPr/>
          </p:nvSpPr>
          <p:spPr>
            <a:xfrm>
              <a:off x="5945875" y="1027875"/>
              <a:ext cx="734275" cy="423850"/>
            </a:xfrm>
            <a:custGeom>
              <a:rect b="b" l="l" r="r" t="t"/>
              <a:pathLst>
                <a:path extrusionOk="0" fill="none" h="16954" w="29371">
                  <a:moveTo>
                    <a:pt x="29371" y="8514"/>
                  </a:moveTo>
                  <a:lnTo>
                    <a:pt x="14648" y="0"/>
                  </a:lnTo>
                  <a:lnTo>
                    <a:pt x="0" y="8440"/>
                  </a:lnTo>
                  <a:lnTo>
                    <a:pt x="14723" y="16954"/>
                  </a:lnTo>
                  <a:lnTo>
                    <a:pt x="29371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4"/>
            <p:cNvSpPr/>
            <p:nvPr/>
          </p:nvSpPr>
          <p:spPr>
            <a:xfrm>
              <a:off x="4424350" y="1025075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29334" y="8515"/>
                  </a:moveTo>
                  <a:lnTo>
                    <a:pt x="14612" y="1"/>
                  </a:lnTo>
                  <a:lnTo>
                    <a:pt x="1" y="8440"/>
                  </a:lnTo>
                  <a:lnTo>
                    <a:pt x="14723" y="16954"/>
                  </a:lnTo>
                  <a:lnTo>
                    <a:pt x="29334" y="851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4"/>
            <p:cNvSpPr/>
            <p:nvPr/>
          </p:nvSpPr>
          <p:spPr>
            <a:xfrm>
              <a:off x="5566650" y="1247225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14723" y="16953"/>
                  </a:moveTo>
                  <a:lnTo>
                    <a:pt x="29334" y="8514"/>
                  </a:lnTo>
                  <a:lnTo>
                    <a:pt x="14649" y="0"/>
                  </a:lnTo>
                  <a:lnTo>
                    <a:pt x="0" y="8440"/>
                  </a:lnTo>
                  <a:lnTo>
                    <a:pt x="14723" y="1695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4"/>
            <p:cNvSpPr/>
            <p:nvPr/>
          </p:nvSpPr>
          <p:spPr>
            <a:xfrm>
              <a:off x="3283925" y="1243500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14723" y="16917"/>
                  </a:moveTo>
                  <a:lnTo>
                    <a:pt x="29334" y="8477"/>
                  </a:lnTo>
                  <a:lnTo>
                    <a:pt x="14611" y="1"/>
                  </a:lnTo>
                  <a:lnTo>
                    <a:pt x="0" y="8440"/>
                  </a:lnTo>
                  <a:lnTo>
                    <a:pt x="14723" y="1691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4"/>
            <p:cNvSpPr/>
            <p:nvPr/>
          </p:nvSpPr>
          <p:spPr>
            <a:xfrm>
              <a:off x="3663125" y="1024150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29334" y="8477"/>
                  </a:moveTo>
                  <a:lnTo>
                    <a:pt x="14612" y="1"/>
                  </a:lnTo>
                  <a:lnTo>
                    <a:pt x="1" y="8440"/>
                  </a:lnTo>
                  <a:lnTo>
                    <a:pt x="14723" y="16954"/>
                  </a:lnTo>
                  <a:lnTo>
                    <a:pt x="29334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4"/>
            <p:cNvSpPr/>
            <p:nvPr/>
          </p:nvSpPr>
          <p:spPr>
            <a:xfrm>
              <a:off x="4045150" y="1244425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14723" y="16954"/>
                  </a:moveTo>
                  <a:lnTo>
                    <a:pt x="29333" y="8515"/>
                  </a:lnTo>
                  <a:lnTo>
                    <a:pt x="14611" y="1"/>
                  </a:lnTo>
                  <a:lnTo>
                    <a:pt x="0" y="8440"/>
                  </a:lnTo>
                  <a:lnTo>
                    <a:pt x="14723" y="1695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4"/>
            <p:cNvSpPr/>
            <p:nvPr/>
          </p:nvSpPr>
          <p:spPr>
            <a:xfrm>
              <a:off x="6341800" y="3885000"/>
              <a:ext cx="734300" cy="422925"/>
            </a:xfrm>
            <a:custGeom>
              <a:rect b="b" l="l" r="r" t="t"/>
              <a:pathLst>
                <a:path extrusionOk="0" fill="none" h="16917" w="29372">
                  <a:moveTo>
                    <a:pt x="1" y="8439"/>
                  </a:moveTo>
                  <a:lnTo>
                    <a:pt x="14723" y="16916"/>
                  </a:lnTo>
                  <a:lnTo>
                    <a:pt x="29371" y="8477"/>
                  </a:lnTo>
                  <a:lnTo>
                    <a:pt x="14649" y="0"/>
                  </a:lnTo>
                  <a:lnTo>
                    <a:pt x="1" y="843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4"/>
            <p:cNvSpPr/>
            <p:nvPr/>
          </p:nvSpPr>
          <p:spPr>
            <a:xfrm>
              <a:off x="6339950" y="3445350"/>
              <a:ext cx="733350" cy="423875"/>
            </a:xfrm>
            <a:custGeom>
              <a:rect b="b" l="l" r="r" t="t"/>
              <a:pathLst>
                <a:path extrusionOk="0" fill="none" h="16955" w="29334">
                  <a:moveTo>
                    <a:pt x="0" y="8440"/>
                  </a:moveTo>
                  <a:lnTo>
                    <a:pt x="14723" y="16954"/>
                  </a:lnTo>
                  <a:lnTo>
                    <a:pt x="29334" y="8515"/>
                  </a:lnTo>
                  <a:lnTo>
                    <a:pt x="14611" y="1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4"/>
            <p:cNvSpPr/>
            <p:nvPr/>
          </p:nvSpPr>
          <p:spPr>
            <a:xfrm>
              <a:off x="6337150" y="3005725"/>
              <a:ext cx="734300" cy="423850"/>
            </a:xfrm>
            <a:custGeom>
              <a:rect b="b" l="l" r="r" t="t"/>
              <a:pathLst>
                <a:path extrusionOk="0" fill="none" h="16954" w="29372">
                  <a:moveTo>
                    <a:pt x="1" y="8440"/>
                  </a:moveTo>
                  <a:lnTo>
                    <a:pt x="14723" y="16954"/>
                  </a:lnTo>
                  <a:lnTo>
                    <a:pt x="29372" y="8515"/>
                  </a:lnTo>
                  <a:lnTo>
                    <a:pt x="14649" y="1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4"/>
            <p:cNvSpPr/>
            <p:nvPr/>
          </p:nvSpPr>
          <p:spPr>
            <a:xfrm>
              <a:off x="2901925" y="102230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29334" y="8514"/>
                  </a:moveTo>
                  <a:lnTo>
                    <a:pt x="14648" y="0"/>
                  </a:lnTo>
                  <a:lnTo>
                    <a:pt x="0" y="8477"/>
                  </a:lnTo>
                  <a:lnTo>
                    <a:pt x="14723" y="16953"/>
                  </a:lnTo>
                  <a:lnTo>
                    <a:pt x="29334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4"/>
            <p:cNvSpPr/>
            <p:nvPr/>
          </p:nvSpPr>
          <p:spPr>
            <a:xfrm>
              <a:off x="6332525" y="212740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0" y="8440"/>
                  </a:moveTo>
                  <a:lnTo>
                    <a:pt x="14723" y="16954"/>
                  </a:lnTo>
                  <a:lnTo>
                    <a:pt x="29334" y="8477"/>
                  </a:lnTo>
                  <a:lnTo>
                    <a:pt x="14648" y="1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4"/>
            <p:cNvSpPr/>
            <p:nvPr/>
          </p:nvSpPr>
          <p:spPr>
            <a:xfrm>
              <a:off x="6330650" y="1687775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1" y="8440"/>
                  </a:moveTo>
                  <a:lnTo>
                    <a:pt x="14723" y="16954"/>
                  </a:lnTo>
                  <a:lnTo>
                    <a:pt x="29334" y="8514"/>
                  </a:lnTo>
                  <a:lnTo>
                    <a:pt x="14612" y="1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4"/>
            <p:cNvSpPr/>
            <p:nvPr/>
          </p:nvSpPr>
          <p:spPr>
            <a:xfrm>
              <a:off x="6327875" y="124815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14723" y="16954"/>
                  </a:moveTo>
                  <a:lnTo>
                    <a:pt x="29334" y="8514"/>
                  </a:lnTo>
                  <a:lnTo>
                    <a:pt x="14611" y="1"/>
                  </a:lnTo>
                  <a:lnTo>
                    <a:pt x="0" y="8477"/>
                  </a:lnTo>
                  <a:lnTo>
                    <a:pt x="14723" y="1695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4"/>
            <p:cNvSpPr/>
            <p:nvPr/>
          </p:nvSpPr>
          <p:spPr>
            <a:xfrm>
              <a:off x="6335300" y="2567025"/>
              <a:ext cx="733375" cy="422925"/>
            </a:xfrm>
            <a:custGeom>
              <a:rect b="b" l="l" r="r" t="t"/>
              <a:pathLst>
                <a:path extrusionOk="0" fill="none" h="16917" w="29335">
                  <a:moveTo>
                    <a:pt x="1" y="8440"/>
                  </a:moveTo>
                  <a:lnTo>
                    <a:pt x="14723" y="16917"/>
                  </a:lnTo>
                  <a:lnTo>
                    <a:pt x="29334" y="8477"/>
                  </a:lnTo>
                  <a:lnTo>
                    <a:pt x="14612" y="1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4"/>
            <p:cNvSpPr/>
            <p:nvPr/>
          </p:nvSpPr>
          <p:spPr>
            <a:xfrm>
              <a:off x="5951450" y="1907125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14611" y="1"/>
                  </a:moveTo>
                  <a:lnTo>
                    <a:pt x="0" y="8440"/>
                  </a:lnTo>
                  <a:lnTo>
                    <a:pt x="14685" y="16917"/>
                  </a:lnTo>
                  <a:lnTo>
                    <a:pt x="29334" y="8477"/>
                  </a:lnTo>
                  <a:lnTo>
                    <a:pt x="1461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4"/>
            <p:cNvSpPr/>
            <p:nvPr/>
          </p:nvSpPr>
          <p:spPr>
            <a:xfrm>
              <a:off x="252050" y="3434200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29334" y="8515"/>
                  </a:moveTo>
                  <a:lnTo>
                    <a:pt x="14612" y="1"/>
                  </a:lnTo>
                  <a:lnTo>
                    <a:pt x="1" y="8440"/>
                  </a:lnTo>
                  <a:lnTo>
                    <a:pt x="14686" y="16954"/>
                  </a:lnTo>
                  <a:lnTo>
                    <a:pt x="29334" y="851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4"/>
            <p:cNvSpPr/>
            <p:nvPr/>
          </p:nvSpPr>
          <p:spPr>
            <a:xfrm>
              <a:off x="249275" y="2995500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29334" y="8477"/>
                  </a:moveTo>
                  <a:lnTo>
                    <a:pt x="14611" y="1"/>
                  </a:lnTo>
                  <a:lnTo>
                    <a:pt x="0" y="8440"/>
                  </a:lnTo>
                  <a:lnTo>
                    <a:pt x="14723" y="16917"/>
                  </a:lnTo>
                  <a:lnTo>
                    <a:pt x="29334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4"/>
            <p:cNvSpPr/>
            <p:nvPr/>
          </p:nvSpPr>
          <p:spPr>
            <a:xfrm>
              <a:off x="253925" y="3873825"/>
              <a:ext cx="733350" cy="423875"/>
            </a:xfrm>
            <a:custGeom>
              <a:rect b="b" l="l" r="r" t="t"/>
              <a:pathLst>
                <a:path extrusionOk="0" fill="none" h="16955" w="29334">
                  <a:moveTo>
                    <a:pt x="29333" y="8515"/>
                  </a:moveTo>
                  <a:lnTo>
                    <a:pt x="14611" y="1"/>
                  </a:lnTo>
                  <a:lnTo>
                    <a:pt x="0" y="8440"/>
                  </a:lnTo>
                  <a:lnTo>
                    <a:pt x="14723" y="16954"/>
                  </a:lnTo>
                  <a:lnTo>
                    <a:pt x="29333" y="851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4"/>
            <p:cNvSpPr/>
            <p:nvPr/>
          </p:nvSpPr>
          <p:spPr>
            <a:xfrm>
              <a:off x="246475" y="2555875"/>
              <a:ext cx="734300" cy="422925"/>
            </a:xfrm>
            <a:custGeom>
              <a:rect b="b" l="l" r="r" t="t"/>
              <a:pathLst>
                <a:path extrusionOk="0" fill="none" h="16917" w="29372">
                  <a:moveTo>
                    <a:pt x="29371" y="8477"/>
                  </a:moveTo>
                  <a:lnTo>
                    <a:pt x="14649" y="1"/>
                  </a:lnTo>
                  <a:lnTo>
                    <a:pt x="1" y="8440"/>
                  </a:lnTo>
                  <a:lnTo>
                    <a:pt x="14723" y="16917"/>
                  </a:lnTo>
                  <a:lnTo>
                    <a:pt x="29371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4"/>
            <p:cNvSpPr/>
            <p:nvPr/>
          </p:nvSpPr>
          <p:spPr>
            <a:xfrm>
              <a:off x="256700" y="4313475"/>
              <a:ext cx="733350" cy="422900"/>
            </a:xfrm>
            <a:custGeom>
              <a:rect b="b" l="l" r="r" t="t"/>
              <a:pathLst>
                <a:path extrusionOk="0" fill="none" h="16916" w="29334">
                  <a:moveTo>
                    <a:pt x="1" y="8439"/>
                  </a:moveTo>
                  <a:lnTo>
                    <a:pt x="14686" y="16916"/>
                  </a:lnTo>
                  <a:lnTo>
                    <a:pt x="29334" y="8477"/>
                  </a:lnTo>
                  <a:lnTo>
                    <a:pt x="14612" y="0"/>
                  </a:lnTo>
                  <a:lnTo>
                    <a:pt x="1" y="843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4"/>
            <p:cNvSpPr/>
            <p:nvPr/>
          </p:nvSpPr>
          <p:spPr>
            <a:xfrm>
              <a:off x="6344600" y="4324625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0" y="8440"/>
                  </a:moveTo>
                  <a:lnTo>
                    <a:pt x="14723" y="16916"/>
                  </a:lnTo>
                  <a:lnTo>
                    <a:pt x="29334" y="8477"/>
                  </a:lnTo>
                  <a:lnTo>
                    <a:pt x="14611" y="0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4"/>
            <p:cNvSpPr/>
            <p:nvPr/>
          </p:nvSpPr>
          <p:spPr>
            <a:xfrm>
              <a:off x="244625" y="211625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29334" y="8514"/>
                  </a:moveTo>
                  <a:lnTo>
                    <a:pt x="14611" y="1"/>
                  </a:lnTo>
                  <a:lnTo>
                    <a:pt x="0" y="8440"/>
                  </a:lnTo>
                  <a:lnTo>
                    <a:pt x="14723" y="16954"/>
                  </a:lnTo>
                  <a:lnTo>
                    <a:pt x="29334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4"/>
            <p:cNvSpPr/>
            <p:nvPr/>
          </p:nvSpPr>
          <p:spPr>
            <a:xfrm>
              <a:off x="1380400" y="1019500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29334" y="8515"/>
                  </a:moveTo>
                  <a:lnTo>
                    <a:pt x="14612" y="1"/>
                  </a:lnTo>
                  <a:lnTo>
                    <a:pt x="1" y="8477"/>
                  </a:lnTo>
                  <a:lnTo>
                    <a:pt x="14686" y="16954"/>
                  </a:lnTo>
                  <a:lnTo>
                    <a:pt x="29334" y="851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4"/>
            <p:cNvSpPr/>
            <p:nvPr/>
          </p:nvSpPr>
          <p:spPr>
            <a:xfrm>
              <a:off x="2522700" y="124165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14723" y="16953"/>
                  </a:moveTo>
                  <a:lnTo>
                    <a:pt x="29334" y="8514"/>
                  </a:lnTo>
                  <a:lnTo>
                    <a:pt x="14611" y="0"/>
                  </a:lnTo>
                  <a:lnTo>
                    <a:pt x="0" y="8440"/>
                  </a:lnTo>
                  <a:lnTo>
                    <a:pt x="14723" y="1695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4"/>
            <p:cNvSpPr/>
            <p:nvPr/>
          </p:nvSpPr>
          <p:spPr>
            <a:xfrm>
              <a:off x="1761475" y="1240725"/>
              <a:ext cx="733375" cy="422925"/>
            </a:xfrm>
            <a:custGeom>
              <a:rect b="b" l="l" r="r" t="t"/>
              <a:pathLst>
                <a:path extrusionOk="0" fill="none" h="16917" w="29335">
                  <a:moveTo>
                    <a:pt x="14723" y="16916"/>
                  </a:moveTo>
                  <a:lnTo>
                    <a:pt x="29334" y="8477"/>
                  </a:lnTo>
                  <a:lnTo>
                    <a:pt x="14649" y="0"/>
                  </a:lnTo>
                  <a:lnTo>
                    <a:pt x="1" y="8440"/>
                  </a:lnTo>
                  <a:lnTo>
                    <a:pt x="14723" y="1691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4"/>
            <p:cNvSpPr/>
            <p:nvPr/>
          </p:nvSpPr>
          <p:spPr>
            <a:xfrm>
              <a:off x="2140700" y="1021375"/>
              <a:ext cx="734275" cy="423850"/>
            </a:xfrm>
            <a:custGeom>
              <a:rect b="b" l="l" r="r" t="t"/>
              <a:pathLst>
                <a:path extrusionOk="0" fill="none" h="16954" w="29371">
                  <a:moveTo>
                    <a:pt x="29371" y="8514"/>
                  </a:moveTo>
                  <a:lnTo>
                    <a:pt x="14648" y="0"/>
                  </a:lnTo>
                  <a:lnTo>
                    <a:pt x="0" y="8440"/>
                  </a:lnTo>
                  <a:lnTo>
                    <a:pt x="14723" y="16953"/>
                  </a:lnTo>
                  <a:lnTo>
                    <a:pt x="29371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4"/>
            <p:cNvSpPr/>
            <p:nvPr/>
          </p:nvSpPr>
          <p:spPr>
            <a:xfrm>
              <a:off x="1001200" y="123885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14685" y="16954"/>
                  </a:moveTo>
                  <a:lnTo>
                    <a:pt x="29334" y="8515"/>
                  </a:lnTo>
                  <a:lnTo>
                    <a:pt x="14611" y="1"/>
                  </a:lnTo>
                  <a:lnTo>
                    <a:pt x="0" y="8440"/>
                  </a:lnTo>
                  <a:lnTo>
                    <a:pt x="14685" y="1695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4"/>
            <p:cNvSpPr/>
            <p:nvPr/>
          </p:nvSpPr>
          <p:spPr>
            <a:xfrm>
              <a:off x="241825" y="1676625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29334" y="8514"/>
                  </a:moveTo>
                  <a:lnTo>
                    <a:pt x="14649" y="1"/>
                  </a:lnTo>
                  <a:lnTo>
                    <a:pt x="1" y="8440"/>
                  </a:lnTo>
                  <a:lnTo>
                    <a:pt x="14723" y="16954"/>
                  </a:lnTo>
                  <a:lnTo>
                    <a:pt x="29334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4"/>
            <p:cNvSpPr/>
            <p:nvPr/>
          </p:nvSpPr>
          <p:spPr>
            <a:xfrm>
              <a:off x="621050" y="1458200"/>
              <a:ext cx="734275" cy="422925"/>
            </a:xfrm>
            <a:custGeom>
              <a:rect b="b" l="l" r="r" t="t"/>
              <a:pathLst>
                <a:path extrusionOk="0" fill="none" h="16917" w="29371">
                  <a:moveTo>
                    <a:pt x="29371" y="8477"/>
                  </a:moveTo>
                  <a:lnTo>
                    <a:pt x="14648" y="1"/>
                  </a:lnTo>
                  <a:lnTo>
                    <a:pt x="0" y="8440"/>
                  </a:lnTo>
                  <a:lnTo>
                    <a:pt x="14723" y="16917"/>
                  </a:lnTo>
                  <a:lnTo>
                    <a:pt x="29371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4"/>
            <p:cNvSpPr/>
            <p:nvPr/>
          </p:nvSpPr>
          <p:spPr>
            <a:xfrm>
              <a:off x="619175" y="1018575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29334" y="8514"/>
                  </a:moveTo>
                  <a:lnTo>
                    <a:pt x="14612" y="1"/>
                  </a:lnTo>
                  <a:lnTo>
                    <a:pt x="1" y="8440"/>
                  </a:lnTo>
                  <a:lnTo>
                    <a:pt x="14723" y="16954"/>
                  </a:lnTo>
                  <a:lnTo>
                    <a:pt x="29334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4"/>
            <p:cNvSpPr/>
            <p:nvPr/>
          </p:nvSpPr>
          <p:spPr>
            <a:xfrm>
              <a:off x="1397125" y="4095975"/>
              <a:ext cx="733375" cy="422925"/>
            </a:xfrm>
            <a:custGeom>
              <a:rect b="b" l="l" r="r" t="t"/>
              <a:pathLst>
                <a:path extrusionOk="0" fill="none" h="16917" w="29335">
                  <a:moveTo>
                    <a:pt x="14612" y="0"/>
                  </a:moveTo>
                  <a:lnTo>
                    <a:pt x="1" y="8440"/>
                  </a:lnTo>
                  <a:lnTo>
                    <a:pt x="14686" y="16916"/>
                  </a:lnTo>
                  <a:lnTo>
                    <a:pt x="29334" y="8477"/>
                  </a:lnTo>
                  <a:lnTo>
                    <a:pt x="1461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4"/>
            <p:cNvSpPr/>
            <p:nvPr/>
          </p:nvSpPr>
          <p:spPr>
            <a:xfrm>
              <a:off x="2143475" y="1461000"/>
              <a:ext cx="733375" cy="422925"/>
            </a:xfrm>
            <a:custGeom>
              <a:rect b="b" l="l" r="r" t="t"/>
              <a:pathLst>
                <a:path extrusionOk="0" fill="none" h="16917" w="29335">
                  <a:moveTo>
                    <a:pt x="1" y="8440"/>
                  </a:moveTo>
                  <a:lnTo>
                    <a:pt x="14723" y="16916"/>
                  </a:lnTo>
                  <a:lnTo>
                    <a:pt x="29334" y="8477"/>
                  </a:lnTo>
                  <a:lnTo>
                    <a:pt x="14612" y="0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4"/>
            <p:cNvSpPr/>
            <p:nvPr/>
          </p:nvSpPr>
          <p:spPr>
            <a:xfrm>
              <a:off x="1382275" y="1459125"/>
              <a:ext cx="733350" cy="423875"/>
            </a:xfrm>
            <a:custGeom>
              <a:rect b="b" l="l" r="r" t="t"/>
              <a:pathLst>
                <a:path extrusionOk="0" fill="none" h="16955" w="29334">
                  <a:moveTo>
                    <a:pt x="0" y="8440"/>
                  </a:moveTo>
                  <a:lnTo>
                    <a:pt x="14723" y="16954"/>
                  </a:lnTo>
                  <a:lnTo>
                    <a:pt x="29334" y="8515"/>
                  </a:lnTo>
                  <a:lnTo>
                    <a:pt x="14611" y="1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4"/>
            <p:cNvSpPr/>
            <p:nvPr/>
          </p:nvSpPr>
          <p:spPr>
            <a:xfrm>
              <a:off x="1764275" y="1679425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0" y="8439"/>
                  </a:moveTo>
                  <a:lnTo>
                    <a:pt x="14723" y="16953"/>
                  </a:lnTo>
                  <a:lnTo>
                    <a:pt x="29334" y="8514"/>
                  </a:lnTo>
                  <a:lnTo>
                    <a:pt x="14611" y="0"/>
                  </a:lnTo>
                  <a:lnTo>
                    <a:pt x="0" y="843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4"/>
            <p:cNvSpPr/>
            <p:nvPr/>
          </p:nvSpPr>
          <p:spPr>
            <a:xfrm>
              <a:off x="628475" y="2776150"/>
              <a:ext cx="733375" cy="423875"/>
            </a:xfrm>
            <a:custGeom>
              <a:rect b="b" l="l" r="r" t="t"/>
              <a:pathLst>
                <a:path extrusionOk="0" fill="none" h="16955" w="29335">
                  <a:moveTo>
                    <a:pt x="14723" y="16954"/>
                  </a:moveTo>
                  <a:lnTo>
                    <a:pt x="29334" y="8477"/>
                  </a:lnTo>
                  <a:lnTo>
                    <a:pt x="14612" y="1"/>
                  </a:lnTo>
                  <a:lnTo>
                    <a:pt x="1" y="8440"/>
                  </a:lnTo>
                  <a:lnTo>
                    <a:pt x="14723" y="1695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4"/>
            <p:cNvSpPr/>
            <p:nvPr/>
          </p:nvSpPr>
          <p:spPr>
            <a:xfrm>
              <a:off x="623825" y="1896900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1" y="8477"/>
                  </a:moveTo>
                  <a:lnTo>
                    <a:pt x="14723" y="16954"/>
                  </a:lnTo>
                  <a:lnTo>
                    <a:pt x="29334" y="8514"/>
                  </a:lnTo>
                  <a:lnTo>
                    <a:pt x="14612" y="1"/>
                  </a:lnTo>
                  <a:lnTo>
                    <a:pt x="1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4"/>
            <p:cNvSpPr/>
            <p:nvPr/>
          </p:nvSpPr>
          <p:spPr>
            <a:xfrm>
              <a:off x="626625" y="2336525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14686" y="16954"/>
                  </a:moveTo>
                  <a:lnTo>
                    <a:pt x="29334" y="8515"/>
                  </a:lnTo>
                  <a:lnTo>
                    <a:pt x="14611" y="1"/>
                  </a:lnTo>
                  <a:lnTo>
                    <a:pt x="0" y="8440"/>
                  </a:lnTo>
                  <a:lnTo>
                    <a:pt x="14686" y="1695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4"/>
            <p:cNvSpPr/>
            <p:nvPr/>
          </p:nvSpPr>
          <p:spPr>
            <a:xfrm>
              <a:off x="1003050" y="1678475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0" y="8440"/>
                  </a:moveTo>
                  <a:lnTo>
                    <a:pt x="14723" y="16917"/>
                  </a:lnTo>
                  <a:lnTo>
                    <a:pt x="29334" y="8477"/>
                  </a:lnTo>
                  <a:lnTo>
                    <a:pt x="14611" y="1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4"/>
            <p:cNvSpPr/>
            <p:nvPr/>
          </p:nvSpPr>
          <p:spPr>
            <a:xfrm>
              <a:off x="2904700" y="1461925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1" y="8440"/>
                  </a:moveTo>
                  <a:lnTo>
                    <a:pt x="14723" y="16954"/>
                  </a:lnTo>
                  <a:lnTo>
                    <a:pt x="29334" y="8514"/>
                  </a:lnTo>
                  <a:lnTo>
                    <a:pt x="14612" y="0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4"/>
            <p:cNvSpPr/>
            <p:nvPr/>
          </p:nvSpPr>
          <p:spPr>
            <a:xfrm>
              <a:off x="2525500" y="1681275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0" y="8440"/>
                  </a:moveTo>
                  <a:lnTo>
                    <a:pt x="14723" y="16916"/>
                  </a:lnTo>
                  <a:lnTo>
                    <a:pt x="29333" y="8477"/>
                  </a:lnTo>
                  <a:lnTo>
                    <a:pt x="14611" y="0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4"/>
            <p:cNvSpPr/>
            <p:nvPr/>
          </p:nvSpPr>
          <p:spPr>
            <a:xfrm>
              <a:off x="5187425" y="1466575"/>
              <a:ext cx="733375" cy="422925"/>
            </a:xfrm>
            <a:custGeom>
              <a:rect b="b" l="l" r="r" t="t"/>
              <a:pathLst>
                <a:path extrusionOk="0" fill="none" h="16917" w="29335">
                  <a:moveTo>
                    <a:pt x="1" y="8440"/>
                  </a:moveTo>
                  <a:lnTo>
                    <a:pt x="14723" y="16916"/>
                  </a:lnTo>
                  <a:lnTo>
                    <a:pt x="29334" y="8477"/>
                  </a:lnTo>
                  <a:lnTo>
                    <a:pt x="14612" y="0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4"/>
            <p:cNvSpPr/>
            <p:nvPr/>
          </p:nvSpPr>
          <p:spPr>
            <a:xfrm>
              <a:off x="5962600" y="4104350"/>
              <a:ext cx="734275" cy="422900"/>
            </a:xfrm>
            <a:custGeom>
              <a:rect b="b" l="l" r="r" t="t"/>
              <a:pathLst>
                <a:path extrusionOk="0" fill="none" h="16916" w="29371">
                  <a:moveTo>
                    <a:pt x="14648" y="0"/>
                  </a:moveTo>
                  <a:lnTo>
                    <a:pt x="0" y="8439"/>
                  </a:lnTo>
                  <a:lnTo>
                    <a:pt x="14723" y="16916"/>
                  </a:lnTo>
                  <a:lnTo>
                    <a:pt x="29371" y="8477"/>
                  </a:lnTo>
                  <a:lnTo>
                    <a:pt x="146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4"/>
            <p:cNvSpPr/>
            <p:nvPr/>
          </p:nvSpPr>
          <p:spPr>
            <a:xfrm>
              <a:off x="4808225" y="168500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0" y="8440"/>
                  </a:moveTo>
                  <a:lnTo>
                    <a:pt x="14723" y="16953"/>
                  </a:lnTo>
                  <a:lnTo>
                    <a:pt x="29334" y="8514"/>
                  </a:lnTo>
                  <a:lnTo>
                    <a:pt x="14611" y="0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4"/>
            <p:cNvSpPr/>
            <p:nvPr/>
          </p:nvSpPr>
          <p:spPr>
            <a:xfrm>
              <a:off x="4426225" y="1464725"/>
              <a:ext cx="734275" cy="423850"/>
            </a:xfrm>
            <a:custGeom>
              <a:rect b="b" l="l" r="r" t="t"/>
              <a:pathLst>
                <a:path extrusionOk="0" fill="none" h="16954" w="29371">
                  <a:moveTo>
                    <a:pt x="0" y="8439"/>
                  </a:moveTo>
                  <a:lnTo>
                    <a:pt x="14722" y="16953"/>
                  </a:lnTo>
                  <a:lnTo>
                    <a:pt x="29371" y="8514"/>
                  </a:lnTo>
                  <a:lnTo>
                    <a:pt x="14648" y="0"/>
                  </a:lnTo>
                  <a:lnTo>
                    <a:pt x="0" y="843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4"/>
            <p:cNvSpPr/>
            <p:nvPr/>
          </p:nvSpPr>
          <p:spPr>
            <a:xfrm>
              <a:off x="3665925" y="1463775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0" y="8440"/>
                  </a:moveTo>
                  <a:lnTo>
                    <a:pt x="14686" y="16917"/>
                  </a:lnTo>
                  <a:lnTo>
                    <a:pt x="29334" y="8477"/>
                  </a:lnTo>
                  <a:lnTo>
                    <a:pt x="14611" y="1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4"/>
            <p:cNvSpPr/>
            <p:nvPr/>
          </p:nvSpPr>
          <p:spPr>
            <a:xfrm>
              <a:off x="4047000" y="1684050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0" y="8440"/>
                  </a:moveTo>
                  <a:lnTo>
                    <a:pt x="14723" y="16917"/>
                  </a:lnTo>
                  <a:lnTo>
                    <a:pt x="29334" y="8478"/>
                  </a:lnTo>
                  <a:lnTo>
                    <a:pt x="14649" y="1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4"/>
            <p:cNvSpPr/>
            <p:nvPr/>
          </p:nvSpPr>
          <p:spPr>
            <a:xfrm>
              <a:off x="3285775" y="1682200"/>
              <a:ext cx="734300" cy="423850"/>
            </a:xfrm>
            <a:custGeom>
              <a:rect b="b" l="l" r="r" t="t"/>
              <a:pathLst>
                <a:path extrusionOk="0" fill="none" h="16954" w="29372">
                  <a:moveTo>
                    <a:pt x="1" y="8440"/>
                  </a:moveTo>
                  <a:lnTo>
                    <a:pt x="14723" y="16954"/>
                  </a:lnTo>
                  <a:lnTo>
                    <a:pt x="29371" y="8514"/>
                  </a:lnTo>
                  <a:lnTo>
                    <a:pt x="14649" y="1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4"/>
            <p:cNvSpPr/>
            <p:nvPr/>
          </p:nvSpPr>
          <p:spPr>
            <a:xfrm>
              <a:off x="2918650" y="4098775"/>
              <a:ext cx="733350" cy="422900"/>
            </a:xfrm>
            <a:custGeom>
              <a:rect b="b" l="l" r="r" t="t"/>
              <a:pathLst>
                <a:path extrusionOk="0" fill="none" h="16916" w="29334">
                  <a:moveTo>
                    <a:pt x="14611" y="0"/>
                  </a:moveTo>
                  <a:lnTo>
                    <a:pt x="0" y="8439"/>
                  </a:lnTo>
                  <a:lnTo>
                    <a:pt x="14723" y="16916"/>
                  </a:lnTo>
                  <a:lnTo>
                    <a:pt x="29334" y="8477"/>
                  </a:lnTo>
                  <a:lnTo>
                    <a:pt x="1461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4"/>
            <p:cNvSpPr/>
            <p:nvPr/>
          </p:nvSpPr>
          <p:spPr>
            <a:xfrm>
              <a:off x="4061875" y="4319975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0" y="8440"/>
                  </a:moveTo>
                  <a:lnTo>
                    <a:pt x="14723" y="16953"/>
                  </a:lnTo>
                  <a:lnTo>
                    <a:pt x="29334" y="8514"/>
                  </a:lnTo>
                  <a:lnTo>
                    <a:pt x="14611" y="0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4"/>
            <p:cNvSpPr/>
            <p:nvPr/>
          </p:nvSpPr>
          <p:spPr>
            <a:xfrm>
              <a:off x="3679875" y="409970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14611" y="0"/>
                  </a:moveTo>
                  <a:lnTo>
                    <a:pt x="0" y="8440"/>
                  </a:lnTo>
                  <a:lnTo>
                    <a:pt x="14723" y="16953"/>
                  </a:lnTo>
                  <a:lnTo>
                    <a:pt x="29334" y="8514"/>
                  </a:lnTo>
                  <a:lnTo>
                    <a:pt x="1461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4"/>
            <p:cNvSpPr/>
            <p:nvPr/>
          </p:nvSpPr>
          <p:spPr>
            <a:xfrm>
              <a:off x="4441075" y="4101550"/>
              <a:ext cx="733375" cy="422925"/>
            </a:xfrm>
            <a:custGeom>
              <a:rect b="b" l="l" r="r" t="t"/>
              <a:pathLst>
                <a:path extrusionOk="0" fill="none" h="16917" w="29335">
                  <a:moveTo>
                    <a:pt x="14612" y="1"/>
                  </a:moveTo>
                  <a:lnTo>
                    <a:pt x="1" y="8440"/>
                  </a:lnTo>
                  <a:lnTo>
                    <a:pt x="14723" y="16916"/>
                  </a:lnTo>
                  <a:lnTo>
                    <a:pt x="29334" y="8477"/>
                  </a:lnTo>
                  <a:lnTo>
                    <a:pt x="1461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4"/>
            <p:cNvSpPr/>
            <p:nvPr/>
          </p:nvSpPr>
          <p:spPr>
            <a:xfrm>
              <a:off x="631275" y="3215800"/>
              <a:ext cx="733350" cy="422900"/>
            </a:xfrm>
            <a:custGeom>
              <a:rect b="b" l="l" r="r" t="t"/>
              <a:pathLst>
                <a:path extrusionOk="0" fill="none" h="16916" w="29334">
                  <a:moveTo>
                    <a:pt x="14686" y="16916"/>
                  </a:moveTo>
                  <a:lnTo>
                    <a:pt x="29334" y="8477"/>
                  </a:lnTo>
                  <a:lnTo>
                    <a:pt x="14611" y="0"/>
                  </a:lnTo>
                  <a:lnTo>
                    <a:pt x="0" y="8439"/>
                  </a:lnTo>
                  <a:lnTo>
                    <a:pt x="14686" y="1691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4"/>
            <p:cNvSpPr/>
            <p:nvPr/>
          </p:nvSpPr>
          <p:spPr>
            <a:xfrm>
              <a:off x="4822150" y="4321825"/>
              <a:ext cx="734300" cy="422925"/>
            </a:xfrm>
            <a:custGeom>
              <a:rect b="b" l="l" r="r" t="t"/>
              <a:pathLst>
                <a:path extrusionOk="0" fill="none" h="16917" w="29372">
                  <a:moveTo>
                    <a:pt x="1" y="8440"/>
                  </a:moveTo>
                  <a:lnTo>
                    <a:pt x="14723" y="16917"/>
                  </a:lnTo>
                  <a:lnTo>
                    <a:pt x="29371" y="8477"/>
                  </a:lnTo>
                  <a:lnTo>
                    <a:pt x="14649" y="1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4"/>
            <p:cNvSpPr/>
            <p:nvPr/>
          </p:nvSpPr>
          <p:spPr>
            <a:xfrm>
              <a:off x="5583375" y="4322750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1" y="8440"/>
                  </a:moveTo>
                  <a:lnTo>
                    <a:pt x="14723" y="16954"/>
                  </a:lnTo>
                  <a:lnTo>
                    <a:pt x="29334" y="8515"/>
                  </a:lnTo>
                  <a:lnTo>
                    <a:pt x="14649" y="1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4"/>
            <p:cNvSpPr/>
            <p:nvPr/>
          </p:nvSpPr>
          <p:spPr>
            <a:xfrm>
              <a:off x="5202300" y="4102475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14612" y="1"/>
                  </a:moveTo>
                  <a:lnTo>
                    <a:pt x="1" y="8440"/>
                  </a:lnTo>
                  <a:lnTo>
                    <a:pt x="14686" y="16954"/>
                  </a:lnTo>
                  <a:lnTo>
                    <a:pt x="29334" y="8514"/>
                  </a:lnTo>
                  <a:lnTo>
                    <a:pt x="1461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4"/>
            <p:cNvSpPr/>
            <p:nvPr/>
          </p:nvSpPr>
          <p:spPr>
            <a:xfrm>
              <a:off x="3300650" y="4319050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0" y="8440"/>
                  </a:moveTo>
                  <a:lnTo>
                    <a:pt x="14723" y="16916"/>
                  </a:lnTo>
                  <a:lnTo>
                    <a:pt x="29334" y="8477"/>
                  </a:lnTo>
                  <a:lnTo>
                    <a:pt x="14611" y="0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4"/>
            <p:cNvSpPr/>
            <p:nvPr/>
          </p:nvSpPr>
          <p:spPr>
            <a:xfrm>
              <a:off x="5569425" y="1686850"/>
              <a:ext cx="733375" cy="422925"/>
            </a:xfrm>
            <a:custGeom>
              <a:rect b="b" l="l" r="r" t="t"/>
              <a:pathLst>
                <a:path extrusionOk="0" fill="none" h="16917" w="29335">
                  <a:moveTo>
                    <a:pt x="1" y="8440"/>
                  </a:moveTo>
                  <a:lnTo>
                    <a:pt x="14723" y="16916"/>
                  </a:lnTo>
                  <a:lnTo>
                    <a:pt x="29334" y="8477"/>
                  </a:lnTo>
                  <a:lnTo>
                    <a:pt x="14612" y="1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4"/>
            <p:cNvSpPr/>
            <p:nvPr/>
          </p:nvSpPr>
          <p:spPr>
            <a:xfrm>
              <a:off x="5948650" y="146750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14612" y="1"/>
                  </a:moveTo>
                  <a:lnTo>
                    <a:pt x="1" y="8440"/>
                  </a:lnTo>
                  <a:lnTo>
                    <a:pt x="14723" y="16954"/>
                  </a:lnTo>
                  <a:lnTo>
                    <a:pt x="29334" y="8514"/>
                  </a:lnTo>
                  <a:lnTo>
                    <a:pt x="1461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4"/>
            <p:cNvSpPr/>
            <p:nvPr/>
          </p:nvSpPr>
          <p:spPr>
            <a:xfrm>
              <a:off x="633125" y="3654500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14723" y="16953"/>
                  </a:moveTo>
                  <a:lnTo>
                    <a:pt x="29334" y="8514"/>
                  </a:lnTo>
                  <a:lnTo>
                    <a:pt x="14612" y="0"/>
                  </a:lnTo>
                  <a:lnTo>
                    <a:pt x="1" y="8439"/>
                  </a:lnTo>
                  <a:lnTo>
                    <a:pt x="14723" y="1695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4"/>
            <p:cNvSpPr/>
            <p:nvPr/>
          </p:nvSpPr>
          <p:spPr>
            <a:xfrm>
              <a:off x="1017000" y="4314400"/>
              <a:ext cx="734275" cy="423850"/>
            </a:xfrm>
            <a:custGeom>
              <a:rect b="b" l="l" r="r" t="t"/>
              <a:pathLst>
                <a:path extrusionOk="0" fill="none" h="16954" w="29371">
                  <a:moveTo>
                    <a:pt x="0" y="8440"/>
                  </a:moveTo>
                  <a:lnTo>
                    <a:pt x="14723" y="16953"/>
                  </a:lnTo>
                  <a:lnTo>
                    <a:pt x="29371" y="8514"/>
                  </a:lnTo>
                  <a:lnTo>
                    <a:pt x="14648" y="0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4"/>
            <p:cNvSpPr/>
            <p:nvPr/>
          </p:nvSpPr>
          <p:spPr>
            <a:xfrm>
              <a:off x="1778200" y="4316250"/>
              <a:ext cx="733375" cy="422925"/>
            </a:xfrm>
            <a:custGeom>
              <a:rect b="b" l="l" r="r" t="t"/>
              <a:pathLst>
                <a:path extrusionOk="0" fill="none" h="16917" w="29335">
                  <a:moveTo>
                    <a:pt x="1" y="8440"/>
                  </a:moveTo>
                  <a:lnTo>
                    <a:pt x="14723" y="16917"/>
                  </a:lnTo>
                  <a:lnTo>
                    <a:pt x="29334" y="8477"/>
                  </a:lnTo>
                  <a:lnTo>
                    <a:pt x="14649" y="1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4"/>
            <p:cNvSpPr/>
            <p:nvPr/>
          </p:nvSpPr>
          <p:spPr>
            <a:xfrm>
              <a:off x="2539425" y="4317175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1" y="8440"/>
                  </a:moveTo>
                  <a:lnTo>
                    <a:pt x="14723" y="16954"/>
                  </a:lnTo>
                  <a:lnTo>
                    <a:pt x="29334" y="8515"/>
                  </a:lnTo>
                  <a:lnTo>
                    <a:pt x="14612" y="1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4"/>
            <p:cNvSpPr/>
            <p:nvPr/>
          </p:nvSpPr>
          <p:spPr>
            <a:xfrm>
              <a:off x="2157425" y="4096900"/>
              <a:ext cx="734300" cy="423850"/>
            </a:xfrm>
            <a:custGeom>
              <a:rect b="b" l="l" r="r" t="t"/>
              <a:pathLst>
                <a:path extrusionOk="0" fill="none" h="16954" w="29372">
                  <a:moveTo>
                    <a:pt x="14649" y="1"/>
                  </a:moveTo>
                  <a:lnTo>
                    <a:pt x="1" y="8440"/>
                  </a:lnTo>
                  <a:lnTo>
                    <a:pt x="14723" y="16954"/>
                  </a:lnTo>
                  <a:lnTo>
                    <a:pt x="29371" y="8514"/>
                  </a:lnTo>
                  <a:lnTo>
                    <a:pt x="1464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4"/>
            <p:cNvSpPr/>
            <p:nvPr/>
          </p:nvSpPr>
          <p:spPr>
            <a:xfrm>
              <a:off x="241825" y="855000"/>
              <a:ext cx="262125" cy="151525"/>
            </a:xfrm>
            <a:custGeom>
              <a:rect b="b" l="l" r="r" t="t"/>
              <a:pathLst>
                <a:path extrusionOk="0" h="6061" w="10485">
                  <a:moveTo>
                    <a:pt x="9407" y="0"/>
                  </a:moveTo>
                  <a:lnTo>
                    <a:pt x="1" y="5428"/>
                  </a:lnTo>
                  <a:lnTo>
                    <a:pt x="1" y="6060"/>
                  </a:lnTo>
                  <a:lnTo>
                    <a:pt x="1048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4"/>
            <p:cNvSpPr/>
            <p:nvPr/>
          </p:nvSpPr>
          <p:spPr>
            <a:xfrm>
              <a:off x="7281475" y="4803275"/>
              <a:ext cx="98550" cy="56725"/>
            </a:xfrm>
            <a:custGeom>
              <a:rect b="b" l="l" r="r" t="t"/>
              <a:pathLst>
                <a:path extrusionOk="0" h="2269" w="3942">
                  <a:moveTo>
                    <a:pt x="3942" y="1"/>
                  </a:moveTo>
                  <a:lnTo>
                    <a:pt x="1" y="2269"/>
                  </a:lnTo>
                  <a:lnTo>
                    <a:pt x="1116" y="2269"/>
                  </a:lnTo>
                  <a:lnTo>
                    <a:pt x="3942" y="633"/>
                  </a:lnTo>
                  <a:lnTo>
                    <a:pt x="394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4"/>
            <p:cNvSpPr/>
            <p:nvPr/>
          </p:nvSpPr>
          <p:spPr>
            <a:xfrm>
              <a:off x="241825" y="855000"/>
              <a:ext cx="7138200" cy="4005000"/>
            </a:xfrm>
            <a:custGeom>
              <a:rect b="b" l="l" r="r" t="t"/>
              <a:pathLst>
                <a:path extrusionOk="0" h="160200" w="285528">
                  <a:moveTo>
                    <a:pt x="29706" y="6544"/>
                  </a:moveTo>
                  <a:lnTo>
                    <a:pt x="44428" y="15057"/>
                  </a:lnTo>
                  <a:lnTo>
                    <a:pt x="29817" y="23497"/>
                  </a:lnTo>
                  <a:lnTo>
                    <a:pt x="15095" y="14983"/>
                  </a:lnTo>
                  <a:lnTo>
                    <a:pt x="29706" y="6544"/>
                  </a:lnTo>
                  <a:close/>
                  <a:moveTo>
                    <a:pt x="60155" y="6581"/>
                  </a:moveTo>
                  <a:lnTo>
                    <a:pt x="74877" y="15095"/>
                  </a:lnTo>
                  <a:lnTo>
                    <a:pt x="60229" y="23534"/>
                  </a:lnTo>
                  <a:lnTo>
                    <a:pt x="45544" y="15057"/>
                  </a:lnTo>
                  <a:lnTo>
                    <a:pt x="60155" y="6581"/>
                  </a:lnTo>
                  <a:close/>
                  <a:moveTo>
                    <a:pt x="90603" y="6655"/>
                  </a:moveTo>
                  <a:lnTo>
                    <a:pt x="105326" y="15169"/>
                  </a:lnTo>
                  <a:lnTo>
                    <a:pt x="90678" y="23608"/>
                  </a:lnTo>
                  <a:lnTo>
                    <a:pt x="75955" y="15095"/>
                  </a:lnTo>
                  <a:lnTo>
                    <a:pt x="90603" y="6655"/>
                  </a:lnTo>
                  <a:close/>
                  <a:moveTo>
                    <a:pt x="121052" y="6692"/>
                  </a:moveTo>
                  <a:lnTo>
                    <a:pt x="135738" y="15206"/>
                  </a:lnTo>
                  <a:lnTo>
                    <a:pt x="121127" y="23645"/>
                  </a:lnTo>
                  <a:lnTo>
                    <a:pt x="106404" y="15169"/>
                  </a:lnTo>
                  <a:lnTo>
                    <a:pt x="121052" y="6692"/>
                  </a:lnTo>
                  <a:close/>
                  <a:moveTo>
                    <a:pt x="151464" y="6767"/>
                  </a:moveTo>
                  <a:lnTo>
                    <a:pt x="166186" y="15243"/>
                  </a:lnTo>
                  <a:lnTo>
                    <a:pt x="151575" y="23720"/>
                  </a:lnTo>
                  <a:lnTo>
                    <a:pt x="136853" y="15206"/>
                  </a:lnTo>
                  <a:lnTo>
                    <a:pt x="151464" y="6767"/>
                  </a:lnTo>
                  <a:close/>
                  <a:moveTo>
                    <a:pt x="181913" y="6804"/>
                  </a:moveTo>
                  <a:lnTo>
                    <a:pt x="196635" y="15318"/>
                  </a:lnTo>
                  <a:lnTo>
                    <a:pt x="182024" y="23757"/>
                  </a:lnTo>
                  <a:lnTo>
                    <a:pt x="167302" y="15243"/>
                  </a:lnTo>
                  <a:lnTo>
                    <a:pt x="181913" y="6804"/>
                  </a:lnTo>
                  <a:close/>
                  <a:moveTo>
                    <a:pt x="212361" y="6878"/>
                  </a:moveTo>
                  <a:lnTo>
                    <a:pt x="227084" y="15355"/>
                  </a:lnTo>
                  <a:lnTo>
                    <a:pt x="212436" y="23831"/>
                  </a:lnTo>
                  <a:lnTo>
                    <a:pt x="197750" y="15318"/>
                  </a:lnTo>
                  <a:lnTo>
                    <a:pt x="212361" y="6878"/>
                  </a:lnTo>
                  <a:close/>
                  <a:moveTo>
                    <a:pt x="242810" y="6915"/>
                  </a:moveTo>
                  <a:lnTo>
                    <a:pt x="257533" y="15429"/>
                  </a:lnTo>
                  <a:lnTo>
                    <a:pt x="242885" y="23869"/>
                  </a:lnTo>
                  <a:lnTo>
                    <a:pt x="228162" y="15355"/>
                  </a:lnTo>
                  <a:lnTo>
                    <a:pt x="242810" y="6915"/>
                  </a:lnTo>
                  <a:close/>
                  <a:moveTo>
                    <a:pt x="44986" y="15355"/>
                  </a:moveTo>
                  <a:lnTo>
                    <a:pt x="59709" y="23869"/>
                  </a:lnTo>
                  <a:lnTo>
                    <a:pt x="45060" y="32308"/>
                  </a:lnTo>
                  <a:lnTo>
                    <a:pt x="30375" y="23794"/>
                  </a:lnTo>
                  <a:lnTo>
                    <a:pt x="44986" y="15355"/>
                  </a:lnTo>
                  <a:close/>
                  <a:moveTo>
                    <a:pt x="75435" y="15429"/>
                  </a:moveTo>
                  <a:lnTo>
                    <a:pt x="90120" y="23906"/>
                  </a:lnTo>
                  <a:lnTo>
                    <a:pt x="75509" y="32345"/>
                  </a:lnTo>
                  <a:lnTo>
                    <a:pt x="60787" y="23869"/>
                  </a:lnTo>
                  <a:lnTo>
                    <a:pt x="75435" y="15429"/>
                  </a:lnTo>
                  <a:close/>
                  <a:moveTo>
                    <a:pt x="105846" y="15466"/>
                  </a:moveTo>
                  <a:lnTo>
                    <a:pt x="120569" y="23980"/>
                  </a:lnTo>
                  <a:lnTo>
                    <a:pt x="105958" y="32419"/>
                  </a:lnTo>
                  <a:lnTo>
                    <a:pt x="91235" y="23906"/>
                  </a:lnTo>
                  <a:lnTo>
                    <a:pt x="105846" y="15466"/>
                  </a:lnTo>
                  <a:close/>
                  <a:moveTo>
                    <a:pt x="136295" y="15541"/>
                  </a:moveTo>
                  <a:lnTo>
                    <a:pt x="151018" y="24017"/>
                  </a:lnTo>
                  <a:lnTo>
                    <a:pt x="136407" y="32457"/>
                  </a:lnTo>
                  <a:lnTo>
                    <a:pt x="121684" y="23980"/>
                  </a:lnTo>
                  <a:lnTo>
                    <a:pt x="136295" y="15541"/>
                  </a:lnTo>
                  <a:close/>
                  <a:moveTo>
                    <a:pt x="166744" y="15578"/>
                  </a:moveTo>
                  <a:lnTo>
                    <a:pt x="181466" y="24092"/>
                  </a:lnTo>
                  <a:lnTo>
                    <a:pt x="166856" y="32531"/>
                  </a:lnTo>
                  <a:lnTo>
                    <a:pt x="152133" y="24017"/>
                  </a:lnTo>
                  <a:lnTo>
                    <a:pt x="166744" y="15578"/>
                  </a:lnTo>
                  <a:close/>
                  <a:moveTo>
                    <a:pt x="197193" y="15652"/>
                  </a:moveTo>
                  <a:lnTo>
                    <a:pt x="211915" y="24129"/>
                  </a:lnTo>
                  <a:lnTo>
                    <a:pt x="197267" y="32568"/>
                  </a:lnTo>
                  <a:lnTo>
                    <a:pt x="182582" y="24092"/>
                  </a:lnTo>
                  <a:lnTo>
                    <a:pt x="197193" y="15652"/>
                  </a:lnTo>
                  <a:close/>
                  <a:moveTo>
                    <a:pt x="227642" y="15689"/>
                  </a:moveTo>
                  <a:lnTo>
                    <a:pt x="242327" y="24203"/>
                  </a:lnTo>
                  <a:lnTo>
                    <a:pt x="227716" y="32642"/>
                  </a:lnTo>
                  <a:lnTo>
                    <a:pt x="212993" y="24129"/>
                  </a:lnTo>
                  <a:lnTo>
                    <a:pt x="227642" y="15689"/>
                  </a:lnTo>
                  <a:close/>
                  <a:moveTo>
                    <a:pt x="258053" y="15727"/>
                  </a:moveTo>
                  <a:lnTo>
                    <a:pt x="272776" y="24240"/>
                  </a:lnTo>
                  <a:lnTo>
                    <a:pt x="258165" y="32680"/>
                  </a:lnTo>
                  <a:lnTo>
                    <a:pt x="243442" y="24203"/>
                  </a:lnTo>
                  <a:lnTo>
                    <a:pt x="258053" y="15727"/>
                  </a:lnTo>
                  <a:close/>
                  <a:moveTo>
                    <a:pt x="29817" y="24129"/>
                  </a:moveTo>
                  <a:lnTo>
                    <a:pt x="44540" y="32605"/>
                  </a:lnTo>
                  <a:lnTo>
                    <a:pt x="29892" y="41045"/>
                  </a:lnTo>
                  <a:lnTo>
                    <a:pt x="15169" y="32568"/>
                  </a:lnTo>
                  <a:lnTo>
                    <a:pt x="29817" y="24129"/>
                  </a:lnTo>
                  <a:close/>
                  <a:moveTo>
                    <a:pt x="60229" y="24166"/>
                  </a:moveTo>
                  <a:lnTo>
                    <a:pt x="74952" y="32680"/>
                  </a:lnTo>
                  <a:lnTo>
                    <a:pt x="60341" y="41119"/>
                  </a:lnTo>
                  <a:lnTo>
                    <a:pt x="45618" y="32605"/>
                  </a:lnTo>
                  <a:lnTo>
                    <a:pt x="60229" y="24166"/>
                  </a:lnTo>
                  <a:close/>
                  <a:moveTo>
                    <a:pt x="90678" y="24240"/>
                  </a:moveTo>
                  <a:lnTo>
                    <a:pt x="105400" y="32717"/>
                  </a:lnTo>
                  <a:lnTo>
                    <a:pt x="90789" y="41156"/>
                  </a:lnTo>
                  <a:lnTo>
                    <a:pt x="76067" y="32680"/>
                  </a:lnTo>
                  <a:lnTo>
                    <a:pt x="90678" y="24240"/>
                  </a:lnTo>
                  <a:close/>
                  <a:moveTo>
                    <a:pt x="121127" y="24277"/>
                  </a:moveTo>
                  <a:lnTo>
                    <a:pt x="135849" y="32791"/>
                  </a:lnTo>
                  <a:lnTo>
                    <a:pt x="121238" y="41231"/>
                  </a:lnTo>
                  <a:lnTo>
                    <a:pt x="106516" y="32717"/>
                  </a:lnTo>
                  <a:lnTo>
                    <a:pt x="121127" y="24277"/>
                  </a:lnTo>
                  <a:close/>
                  <a:moveTo>
                    <a:pt x="151575" y="24352"/>
                  </a:moveTo>
                  <a:lnTo>
                    <a:pt x="166298" y="32828"/>
                  </a:lnTo>
                  <a:lnTo>
                    <a:pt x="151650" y="41268"/>
                  </a:lnTo>
                  <a:lnTo>
                    <a:pt x="136964" y="32791"/>
                  </a:lnTo>
                  <a:lnTo>
                    <a:pt x="151575" y="24352"/>
                  </a:lnTo>
                  <a:close/>
                  <a:moveTo>
                    <a:pt x="182024" y="24389"/>
                  </a:moveTo>
                  <a:lnTo>
                    <a:pt x="196747" y="32903"/>
                  </a:lnTo>
                  <a:lnTo>
                    <a:pt x="182098" y="41342"/>
                  </a:lnTo>
                  <a:lnTo>
                    <a:pt x="167376" y="32828"/>
                  </a:lnTo>
                  <a:lnTo>
                    <a:pt x="182024" y="24389"/>
                  </a:lnTo>
                  <a:close/>
                  <a:moveTo>
                    <a:pt x="212436" y="24463"/>
                  </a:moveTo>
                  <a:lnTo>
                    <a:pt x="227158" y="32940"/>
                  </a:lnTo>
                  <a:lnTo>
                    <a:pt x="212547" y="41379"/>
                  </a:lnTo>
                  <a:lnTo>
                    <a:pt x="197825" y="32903"/>
                  </a:lnTo>
                  <a:lnTo>
                    <a:pt x="212436" y="24463"/>
                  </a:lnTo>
                  <a:close/>
                  <a:moveTo>
                    <a:pt x="242885" y="24501"/>
                  </a:moveTo>
                  <a:lnTo>
                    <a:pt x="257607" y="33014"/>
                  </a:lnTo>
                  <a:lnTo>
                    <a:pt x="242996" y="41454"/>
                  </a:lnTo>
                  <a:lnTo>
                    <a:pt x="228274" y="32940"/>
                  </a:lnTo>
                  <a:lnTo>
                    <a:pt x="242885" y="24501"/>
                  </a:lnTo>
                  <a:close/>
                  <a:moveTo>
                    <a:pt x="45060" y="32940"/>
                  </a:moveTo>
                  <a:lnTo>
                    <a:pt x="59783" y="41416"/>
                  </a:lnTo>
                  <a:lnTo>
                    <a:pt x="45172" y="49856"/>
                  </a:lnTo>
                  <a:lnTo>
                    <a:pt x="30449" y="41379"/>
                  </a:lnTo>
                  <a:lnTo>
                    <a:pt x="45060" y="32940"/>
                  </a:lnTo>
                  <a:close/>
                  <a:moveTo>
                    <a:pt x="75509" y="32977"/>
                  </a:moveTo>
                  <a:lnTo>
                    <a:pt x="90232" y="41491"/>
                  </a:lnTo>
                  <a:lnTo>
                    <a:pt x="75621" y="49930"/>
                  </a:lnTo>
                  <a:lnTo>
                    <a:pt x="60898" y="41416"/>
                  </a:lnTo>
                  <a:lnTo>
                    <a:pt x="75509" y="32977"/>
                  </a:lnTo>
                  <a:close/>
                  <a:moveTo>
                    <a:pt x="105958" y="33051"/>
                  </a:moveTo>
                  <a:lnTo>
                    <a:pt x="120680" y="41528"/>
                  </a:lnTo>
                  <a:lnTo>
                    <a:pt x="106070" y="49967"/>
                  </a:lnTo>
                  <a:lnTo>
                    <a:pt x="91347" y="41491"/>
                  </a:lnTo>
                  <a:lnTo>
                    <a:pt x="105958" y="33051"/>
                  </a:lnTo>
                  <a:close/>
                  <a:moveTo>
                    <a:pt x="136407" y="33089"/>
                  </a:moveTo>
                  <a:lnTo>
                    <a:pt x="151129" y="41602"/>
                  </a:lnTo>
                  <a:lnTo>
                    <a:pt x="136481" y="50042"/>
                  </a:lnTo>
                  <a:lnTo>
                    <a:pt x="121759" y="41528"/>
                  </a:lnTo>
                  <a:lnTo>
                    <a:pt x="136407" y="33089"/>
                  </a:lnTo>
                  <a:close/>
                  <a:moveTo>
                    <a:pt x="166856" y="33163"/>
                  </a:moveTo>
                  <a:lnTo>
                    <a:pt x="181541" y="41640"/>
                  </a:lnTo>
                  <a:lnTo>
                    <a:pt x="166930" y="50079"/>
                  </a:lnTo>
                  <a:lnTo>
                    <a:pt x="152207" y="41602"/>
                  </a:lnTo>
                  <a:lnTo>
                    <a:pt x="166856" y="33163"/>
                  </a:lnTo>
                  <a:close/>
                  <a:moveTo>
                    <a:pt x="197267" y="33200"/>
                  </a:moveTo>
                  <a:lnTo>
                    <a:pt x="211990" y="41714"/>
                  </a:lnTo>
                  <a:lnTo>
                    <a:pt x="197379" y="50153"/>
                  </a:lnTo>
                  <a:lnTo>
                    <a:pt x="182656" y="41640"/>
                  </a:lnTo>
                  <a:lnTo>
                    <a:pt x="197267" y="33200"/>
                  </a:lnTo>
                  <a:close/>
                  <a:moveTo>
                    <a:pt x="227716" y="33275"/>
                  </a:moveTo>
                  <a:lnTo>
                    <a:pt x="242438" y="41751"/>
                  </a:lnTo>
                  <a:lnTo>
                    <a:pt x="227827" y="50190"/>
                  </a:lnTo>
                  <a:lnTo>
                    <a:pt x="213105" y="41714"/>
                  </a:lnTo>
                  <a:lnTo>
                    <a:pt x="227716" y="33275"/>
                  </a:lnTo>
                  <a:close/>
                  <a:moveTo>
                    <a:pt x="258165" y="33312"/>
                  </a:moveTo>
                  <a:lnTo>
                    <a:pt x="272887" y="41825"/>
                  </a:lnTo>
                  <a:lnTo>
                    <a:pt x="258276" y="50265"/>
                  </a:lnTo>
                  <a:lnTo>
                    <a:pt x="243554" y="41751"/>
                  </a:lnTo>
                  <a:lnTo>
                    <a:pt x="258165" y="33312"/>
                  </a:lnTo>
                  <a:close/>
                  <a:moveTo>
                    <a:pt x="29892" y="41677"/>
                  </a:moveTo>
                  <a:lnTo>
                    <a:pt x="44614" y="50190"/>
                  </a:lnTo>
                  <a:lnTo>
                    <a:pt x="30003" y="58630"/>
                  </a:lnTo>
                  <a:lnTo>
                    <a:pt x="15281" y="50153"/>
                  </a:lnTo>
                  <a:lnTo>
                    <a:pt x="29892" y="41677"/>
                  </a:lnTo>
                  <a:close/>
                  <a:moveTo>
                    <a:pt x="60341" y="41751"/>
                  </a:moveTo>
                  <a:lnTo>
                    <a:pt x="75063" y="50265"/>
                  </a:lnTo>
                  <a:lnTo>
                    <a:pt x="60452" y="58704"/>
                  </a:lnTo>
                  <a:lnTo>
                    <a:pt x="45730" y="50190"/>
                  </a:lnTo>
                  <a:lnTo>
                    <a:pt x="60341" y="41751"/>
                  </a:lnTo>
                  <a:close/>
                  <a:moveTo>
                    <a:pt x="90789" y="41788"/>
                  </a:moveTo>
                  <a:lnTo>
                    <a:pt x="105512" y="50302"/>
                  </a:lnTo>
                  <a:lnTo>
                    <a:pt x="90864" y="58741"/>
                  </a:lnTo>
                  <a:lnTo>
                    <a:pt x="76178" y="50265"/>
                  </a:lnTo>
                  <a:lnTo>
                    <a:pt x="90789" y="41788"/>
                  </a:lnTo>
                  <a:close/>
                  <a:moveTo>
                    <a:pt x="121238" y="41863"/>
                  </a:moveTo>
                  <a:lnTo>
                    <a:pt x="135923" y="50339"/>
                  </a:lnTo>
                  <a:lnTo>
                    <a:pt x="121312" y="58816"/>
                  </a:lnTo>
                  <a:lnTo>
                    <a:pt x="106590" y="50302"/>
                  </a:lnTo>
                  <a:lnTo>
                    <a:pt x="121238" y="41863"/>
                  </a:lnTo>
                  <a:close/>
                  <a:moveTo>
                    <a:pt x="151650" y="41900"/>
                  </a:moveTo>
                  <a:lnTo>
                    <a:pt x="166372" y="50414"/>
                  </a:lnTo>
                  <a:lnTo>
                    <a:pt x="151761" y="58853"/>
                  </a:lnTo>
                  <a:lnTo>
                    <a:pt x="137039" y="50339"/>
                  </a:lnTo>
                  <a:lnTo>
                    <a:pt x="151650" y="41900"/>
                  </a:lnTo>
                  <a:close/>
                  <a:moveTo>
                    <a:pt x="182098" y="41974"/>
                  </a:moveTo>
                  <a:lnTo>
                    <a:pt x="196821" y="50451"/>
                  </a:lnTo>
                  <a:lnTo>
                    <a:pt x="182210" y="58890"/>
                  </a:lnTo>
                  <a:lnTo>
                    <a:pt x="167488" y="50414"/>
                  </a:lnTo>
                  <a:lnTo>
                    <a:pt x="182098" y="41974"/>
                  </a:lnTo>
                  <a:close/>
                  <a:moveTo>
                    <a:pt x="212547" y="42011"/>
                  </a:moveTo>
                  <a:lnTo>
                    <a:pt x="227270" y="50525"/>
                  </a:lnTo>
                  <a:lnTo>
                    <a:pt x="212659" y="58964"/>
                  </a:lnTo>
                  <a:lnTo>
                    <a:pt x="197936" y="50451"/>
                  </a:lnTo>
                  <a:lnTo>
                    <a:pt x="212547" y="42011"/>
                  </a:lnTo>
                  <a:close/>
                  <a:moveTo>
                    <a:pt x="242996" y="42086"/>
                  </a:moveTo>
                  <a:lnTo>
                    <a:pt x="257719" y="50562"/>
                  </a:lnTo>
                  <a:lnTo>
                    <a:pt x="243070" y="59002"/>
                  </a:lnTo>
                  <a:lnTo>
                    <a:pt x="228385" y="50525"/>
                  </a:lnTo>
                  <a:lnTo>
                    <a:pt x="242996" y="42086"/>
                  </a:lnTo>
                  <a:close/>
                  <a:moveTo>
                    <a:pt x="14723" y="50451"/>
                  </a:moveTo>
                  <a:lnTo>
                    <a:pt x="29446" y="58964"/>
                  </a:lnTo>
                  <a:lnTo>
                    <a:pt x="14835" y="67404"/>
                  </a:lnTo>
                  <a:lnTo>
                    <a:pt x="112" y="58890"/>
                  </a:lnTo>
                  <a:lnTo>
                    <a:pt x="14723" y="50451"/>
                  </a:lnTo>
                  <a:close/>
                  <a:moveTo>
                    <a:pt x="45172" y="50525"/>
                  </a:moveTo>
                  <a:lnTo>
                    <a:pt x="59894" y="59002"/>
                  </a:lnTo>
                  <a:lnTo>
                    <a:pt x="45246" y="67441"/>
                  </a:lnTo>
                  <a:lnTo>
                    <a:pt x="30561" y="58964"/>
                  </a:lnTo>
                  <a:lnTo>
                    <a:pt x="45172" y="50525"/>
                  </a:lnTo>
                  <a:close/>
                  <a:moveTo>
                    <a:pt x="75621" y="50562"/>
                  </a:moveTo>
                  <a:lnTo>
                    <a:pt x="90343" y="59076"/>
                  </a:lnTo>
                  <a:lnTo>
                    <a:pt x="75695" y="67515"/>
                  </a:lnTo>
                  <a:lnTo>
                    <a:pt x="60973" y="59002"/>
                  </a:lnTo>
                  <a:lnTo>
                    <a:pt x="75621" y="50562"/>
                  </a:lnTo>
                  <a:close/>
                  <a:moveTo>
                    <a:pt x="106070" y="50637"/>
                  </a:moveTo>
                  <a:lnTo>
                    <a:pt x="120755" y="59113"/>
                  </a:lnTo>
                  <a:lnTo>
                    <a:pt x="106144" y="67552"/>
                  </a:lnTo>
                  <a:lnTo>
                    <a:pt x="91421" y="59076"/>
                  </a:lnTo>
                  <a:lnTo>
                    <a:pt x="106070" y="50637"/>
                  </a:lnTo>
                  <a:close/>
                  <a:moveTo>
                    <a:pt x="136481" y="50674"/>
                  </a:moveTo>
                  <a:lnTo>
                    <a:pt x="151204" y="59187"/>
                  </a:lnTo>
                  <a:lnTo>
                    <a:pt x="136593" y="67627"/>
                  </a:lnTo>
                  <a:lnTo>
                    <a:pt x="121870" y="59113"/>
                  </a:lnTo>
                  <a:lnTo>
                    <a:pt x="136481" y="50674"/>
                  </a:lnTo>
                  <a:close/>
                  <a:moveTo>
                    <a:pt x="166930" y="50748"/>
                  </a:moveTo>
                  <a:lnTo>
                    <a:pt x="181652" y="59225"/>
                  </a:lnTo>
                  <a:lnTo>
                    <a:pt x="167041" y="67664"/>
                  </a:lnTo>
                  <a:lnTo>
                    <a:pt x="152319" y="59187"/>
                  </a:lnTo>
                  <a:lnTo>
                    <a:pt x="166930" y="50748"/>
                  </a:lnTo>
                  <a:close/>
                  <a:moveTo>
                    <a:pt x="197379" y="50785"/>
                  </a:moveTo>
                  <a:lnTo>
                    <a:pt x="212101" y="59299"/>
                  </a:lnTo>
                  <a:lnTo>
                    <a:pt x="197453" y="67738"/>
                  </a:lnTo>
                  <a:lnTo>
                    <a:pt x="182768" y="59225"/>
                  </a:lnTo>
                  <a:lnTo>
                    <a:pt x="197379" y="50785"/>
                  </a:lnTo>
                  <a:close/>
                  <a:moveTo>
                    <a:pt x="227827" y="50822"/>
                  </a:moveTo>
                  <a:lnTo>
                    <a:pt x="242550" y="59336"/>
                  </a:lnTo>
                  <a:lnTo>
                    <a:pt x="227902" y="67776"/>
                  </a:lnTo>
                  <a:lnTo>
                    <a:pt x="213179" y="59299"/>
                  </a:lnTo>
                  <a:lnTo>
                    <a:pt x="227827" y="50822"/>
                  </a:lnTo>
                  <a:close/>
                  <a:moveTo>
                    <a:pt x="258276" y="50897"/>
                  </a:moveTo>
                  <a:lnTo>
                    <a:pt x="272962" y="59373"/>
                  </a:lnTo>
                  <a:lnTo>
                    <a:pt x="258351" y="67850"/>
                  </a:lnTo>
                  <a:lnTo>
                    <a:pt x="243628" y="59336"/>
                  </a:lnTo>
                  <a:lnTo>
                    <a:pt x="258276" y="50897"/>
                  </a:lnTo>
                  <a:close/>
                  <a:moveTo>
                    <a:pt x="30003" y="59262"/>
                  </a:moveTo>
                  <a:lnTo>
                    <a:pt x="44726" y="67776"/>
                  </a:lnTo>
                  <a:lnTo>
                    <a:pt x="30078" y="76215"/>
                  </a:lnTo>
                  <a:lnTo>
                    <a:pt x="15392" y="67701"/>
                  </a:lnTo>
                  <a:lnTo>
                    <a:pt x="30003" y="59262"/>
                  </a:lnTo>
                  <a:close/>
                  <a:moveTo>
                    <a:pt x="60452" y="59336"/>
                  </a:moveTo>
                  <a:lnTo>
                    <a:pt x="75137" y="67813"/>
                  </a:lnTo>
                  <a:lnTo>
                    <a:pt x="60526" y="76252"/>
                  </a:lnTo>
                  <a:lnTo>
                    <a:pt x="45804" y="67776"/>
                  </a:lnTo>
                  <a:lnTo>
                    <a:pt x="60452" y="59336"/>
                  </a:lnTo>
                  <a:close/>
                  <a:moveTo>
                    <a:pt x="90864" y="59373"/>
                  </a:moveTo>
                  <a:lnTo>
                    <a:pt x="105586" y="67887"/>
                  </a:lnTo>
                  <a:lnTo>
                    <a:pt x="90975" y="76326"/>
                  </a:lnTo>
                  <a:lnTo>
                    <a:pt x="76253" y="67813"/>
                  </a:lnTo>
                  <a:lnTo>
                    <a:pt x="90864" y="59373"/>
                  </a:lnTo>
                  <a:close/>
                  <a:moveTo>
                    <a:pt x="121312" y="59448"/>
                  </a:moveTo>
                  <a:lnTo>
                    <a:pt x="136035" y="67924"/>
                  </a:lnTo>
                  <a:lnTo>
                    <a:pt x="121424" y="76364"/>
                  </a:lnTo>
                  <a:lnTo>
                    <a:pt x="106702" y="67887"/>
                  </a:lnTo>
                  <a:lnTo>
                    <a:pt x="121312" y="59448"/>
                  </a:lnTo>
                  <a:close/>
                  <a:moveTo>
                    <a:pt x="151761" y="59485"/>
                  </a:moveTo>
                  <a:lnTo>
                    <a:pt x="166484" y="67999"/>
                  </a:lnTo>
                  <a:lnTo>
                    <a:pt x="151873" y="76438"/>
                  </a:lnTo>
                  <a:lnTo>
                    <a:pt x="137150" y="67924"/>
                  </a:lnTo>
                  <a:lnTo>
                    <a:pt x="151761" y="59485"/>
                  </a:lnTo>
                  <a:close/>
                  <a:moveTo>
                    <a:pt x="182210" y="59559"/>
                  </a:moveTo>
                  <a:lnTo>
                    <a:pt x="196933" y="68036"/>
                  </a:lnTo>
                  <a:lnTo>
                    <a:pt x="182284" y="76475"/>
                  </a:lnTo>
                  <a:lnTo>
                    <a:pt x="167599" y="67999"/>
                  </a:lnTo>
                  <a:lnTo>
                    <a:pt x="182210" y="59559"/>
                  </a:lnTo>
                  <a:close/>
                  <a:moveTo>
                    <a:pt x="212659" y="59596"/>
                  </a:moveTo>
                  <a:lnTo>
                    <a:pt x="227344" y="68110"/>
                  </a:lnTo>
                  <a:lnTo>
                    <a:pt x="212733" y="76550"/>
                  </a:lnTo>
                  <a:lnTo>
                    <a:pt x="198011" y="68036"/>
                  </a:lnTo>
                  <a:lnTo>
                    <a:pt x="212659" y="59596"/>
                  </a:lnTo>
                  <a:close/>
                  <a:moveTo>
                    <a:pt x="243070" y="59671"/>
                  </a:moveTo>
                  <a:lnTo>
                    <a:pt x="257793" y="68147"/>
                  </a:lnTo>
                  <a:lnTo>
                    <a:pt x="243182" y="76587"/>
                  </a:lnTo>
                  <a:lnTo>
                    <a:pt x="228459" y="68110"/>
                  </a:lnTo>
                  <a:lnTo>
                    <a:pt x="243070" y="59671"/>
                  </a:lnTo>
                  <a:close/>
                  <a:moveTo>
                    <a:pt x="14835" y="68036"/>
                  </a:moveTo>
                  <a:lnTo>
                    <a:pt x="29557" y="76512"/>
                  </a:lnTo>
                  <a:lnTo>
                    <a:pt x="14909" y="84952"/>
                  </a:lnTo>
                  <a:lnTo>
                    <a:pt x="187" y="76475"/>
                  </a:lnTo>
                  <a:lnTo>
                    <a:pt x="14835" y="68036"/>
                  </a:lnTo>
                  <a:close/>
                  <a:moveTo>
                    <a:pt x="45246" y="68073"/>
                  </a:moveTo>
                  <a:lnTo>
                    <a:pt x="59969" y="76587"/>
                  </a:lnTo>
                  <a:lnTo>
                    <a:pt x="45358" y="85026"/>
                  </a:lnTo>
                  <a:lnTo>
                    <a:pt x="30635" y="76512"/>
                  </a:lnTo>
                  <a:lnTo>
                    <a:pt x="45246" y="68073"/>
                  </a:lnTo>
                  <a:close/>
                  <a:moveTo>
                    <a:pt x="75695" y="68147"/>
                  </a:moveTo>
                  <a:lnTo>
                    <a:pt x="90418" y="76624"/>
                  </a:lnTo>
                  <a:lnTo>
                    <a:pt x="75807" y="85063"/>
                  </a:lnTo>
                  <a:lnTo>
                    <a:pt x="61084" y="76587"/>
                  </a:lnTo>
                  <a:lnTo>
                    <a:pt x="75695" y="68147"/>
                  </a:lnTo>
                  <a:close/>
                  <a:moveTo>
                    <a:pt x="106144" y="68185"/>
                  </a:moveTo>
                  <a:lnTo>
                    <a:pt x="120866" y="76698"/>
                  </a:lnTo>
                  <a:lnTo>
                    <a:pt x="106255" y="85138"/>
                  </a:lnTo>
                  <a:lnTo>
                    <a:pt x="91533" y="76624"/>
                  </a:lnTo>
                  <a:lnTo>
                    <a:pt x="106144" y="68185"/>
                  </a:lnTo>
                  <a:close/>
                  <a:moveTo>
                    <a:pt x="136593" y="68259"/>
                  </a:moveTo>
                  <a:lnTo>
                    <a:pt x="151315" y="76735"/>
                  </a:lnTo>
                  <a:lnTo>
                    <a:pt x="136667" y="85175"/>
                  </a:lnTo>
                  <a:lnTo>
                    <a:pt x="121982" y="76698"/>
                  </a:lnTo>
                  <a:lnTo>
                    <a:pt x="136593" y="68259"/>
                  </a:lnTo>
                  <a:close/>
                  <a:moveTo>
                    <a:pt x="167041" y="68296"/>
                  </a:moveTo>
                  <a:lnTo>
                    <a:pt x="181764" y="76810"/>
                  </a:lnTo>
                  <a:lnTo>
                    <a:pt x="167116" y="85249"/>
                  </a:lnTo>
                  <a:lnTo>
                    <a:pt x="152393" y="76735"/>
                  </a:lnTo>
                  <a:lnTo>
                    <a:pt x="167041" y="68296"/>
                  </a:lnTo>
                  <a:close/>
                  <a:moveTo>
                    <a:pt x="197453" y="68370"/>
                  </a:moveTo>
                  <a:lnTo>
                    <a:pt x="212175" y="76847"/>
                  </a:lnTo>
                  <a:lnTo>
                    <a:pt x="197565" y="85286"/>
                  </a:lnTo>
                  <a:lnTo>
                    <a:pt x="182842" y="76810"/>
                  </a:lnTo>
                  <a:lnTo>
                    <a:pt x="197453" y="68370"/>
                  </a:lnTo>
                  <a:close/>
                  <a:moveTo>
                    <a:pt x="227902" y="68408"/>
                  </a:moveTo>
                  <a:lnTo>
                    <a:pt x="242624" y="76921"/>
                  </a:lnTo>
                  <a:lnTo>
                    <a:pt x="228013" y="85361"/>
                  </a:lnTo>
                  <a:lnTo>
                    <a:pt x="213291" y="76847"/>
                  </a:lnTo>
                  <a:lnTo>
                    <a:pt x="227902" y="68408"/>
                  </a:lnTo>
                  <a:close/>
                  <a:moveTo>
                    <a:pt x="258351" y="68482"/>
                  </a:moveTo>
                  <a:lnTo>
                    <a:pt x="273073" y="76958"/>
                  </a:lnTo>
                  <a:lnTo>
                    <a:pt x="258462" y="85398"/>
                  </a:lnTo>
                  <a:lnTo>
                    <a:pt x="243740" y="76921"/>
                  </a:lnTo>
                  <a:lnTo>
                    <a:pt x="258351" y="68482"/>
                  </a:lnTo>
                  <a:close/>
                  <a:moveTo>
                    <a:pt x="30078" y="76847"/>
                  </a:moveTo>
                  <a:lnTo>
                    <a:pt x="44800" y="85323"/>
                  </a:lnTo>
                  <a:lnTo>
                    <a:pt x="30189" y="93800"/>
                  </a:lnTo>
                  <a:lnTo>
                    <a:pt x="15467" y="85286"/>
                  </a:lnTo>
                  <a:lnTo>
                    <a:pt x="30078" y="76847"/>
                  </a:lnTo>
                  <a:close/>
                  <a:moveTo>
                    <a:pt x="60526" y="76884"/>
                  </a:moveTo>
                  <a:lnTo>
                    <a:pt x="75249" y="85398"/>
                  </a:lnTo>
                  <a:lnTo>
                    <a:pt x="60638" y="93837"/>
                  </a:lnTo>
                  <a:lnTo>
                    <a:pt x="45916" y="85323"/>
                  </a:lnTo>
                  <a:lnTo>
                    <a:pt x="60526" y="76884"/>
                  </a:lnTo>
                  <a:close/>
                  <a:moveTo>
                    <a:pt x="90975" y="76958"/>
                  </a:moveTo>
                  <a:lnTo>
                    <a:pt x="105698" y="85435"/>
                  </a:lnTo>
                  <a:lnTo>
                    <a:pt x="91087" y="93912"/>
                  </a:lnTo>
                  <a:lnTo>
                    <a:pt x="76364" y="85398"/>
                  </a:lnTo>
                  <a:lnTo>
                    <a:pt x="90975" y="76958"/>
                  </a:lnTo>
                  <a:close/>
                  <a:moveTo>
                    <a:pt x="121424" y="76996"/>
                  </a:moveTo>
                  <a:lnTo>
                    <a:pt x="136147" y="85509"/>
                  </a:lnTo>
                  <a:lnTo>
                    <a:pt x="121498" y="93949"/>
                  </a:lnTo>
                  <a:lnTo>
                    <a:pt x="106776" y="85435"/>
                  </a:lnTo>
                  <a:lnTo>
                    <a:pt x="121424" y="76996"/>
                  </a:lnTo>
                  <a:close/>
                  <a:moveTo>
                    <a:pt x="151873" y="77070"/>
                  </a:moveTo>
                  <a:lnTo>
                    <a:pt x="166558" y="85547"/>
                  </a:lnTo>
                  <a:lnTo>
                    <a:pt x="151947" y="93986"/>
                  </a:lnTo>
                  <a:lnTo>
                    <a:pt x="137225" y="85509"/>
                  </a:lnTo>
                  <a:lnTo>
                    <a:pt x="151873" y="77070"/>
                  </a:lnTo>
                  <a:close/>
                  <a:moveTo>
                    <a:pt x="182284" y="77107"/>
                  </a:moveTo>
                  <a:lnTo>
                    <a:pt x="197007" y="85621"/>
                  </a:lnTo>
                  <a:lnTo>
                    <a:pt x="182396" y="94060"/>
                  </a:lnTo>
                  <a:lnTo>
                    <a:pt x="167673" y="85547"/>
                  </a:lnTo>
                  <a:lnTo>
                    <a:pt x="182284" y="77107"/>
                  </a:lnTo>
                  <a:close/>
                  <a:moveTo>
                    <a:pt x="212733" y="77182"/>
                  </a:moveTo>
                  <a:lnTo>
                    <a:pt x="227456" y="85658"/>
                  </a:lnTo>
                  <a:lnTo>
                    <a:pt x="212845" y="94097"/>
                  </a:lnTo>
                  <a:lnTo>
                    <a:pt x="198122" y="85621"/>
                  </a:lnTo>
                  <a:lnTo>
                    <a:pt x="212733" y="77182"/>
                  </a:lnTo>
                  <a:close/>
                  <a:moveTo>
                    <a:pt x="243182" y="77219"/>
                  </a:moveTo>
                  <a:lnTo>
                    <a:pt x="257904" y="85732"/>
                  </a:lnTo>
                  <a:lnTo>
                    <a:pt x="243293" y="94172"/>
                  </a:lnTo>
                  <a:lnTo>
                    <a:pt x="228571" y="85658"/>
                  </a:lnTo>
                  <a:lnTo>
                    <a:pt x="243182" y="77219"/>
                  </a:lnTo>
                  <a:close/>
                  <a:moveTo>
                    <a:pt x="14909" y="85621"/>
                  </a:moveTo>
                  <a:lnTo>
                    <a:pt x="29632" y="94097"/>
                  </a:lnTo>
                  <a:lnTo>
                    <a:pt x="15021" y="102537"/>
                  </a:lnTo>
                  <a:lnTo>
                    <a:pt x="298" y="94060"/>
                  </a:lnTo>
                  <a:lnTo>
                    <a:pt x="14909" y="85621"/>
                  </a:lnTo>
                  <a:close/>
                  <a:moveTo>
                    <a:pt x="45358" y="85658"/>
                  </a:moveTo>
                  <a:lnTo>
                    <a:pt x="60080" y="94172"/>
                  </a:lnTo>
                  <a:lnTo>
                    <a:pt x="45469" y="102611"/>
                  </a:lnTo>
                  <a:lnTo>
                    <a:pt x="30747" y="94097"/>
                  </a:lnTo>
                  <a:lnTo>
                    <a:pt x="45358" y="85658"/>
                  </a:lnTo>
                  <a:close/>
                  <a:moveTo>
                    <a:pt x="75807" y="85732"/>
                  </a:moveTo>
                  <a:lnTo>
                    <a:pt x="90529" y="94209"/>
                  </a:lnTo>
                  <a:lnTo>
                    <a:pt x="75881" y="102648"/>
                  </a:lnTo>
                  <a:lnTo>
                    <a:pt x="61196" y="94172"/>
                  </a:lnTo>
                  <a:lnTo>
                    <a:pt x="75807" y="85732"/>
                  </a:lnTo>
                  <a:close/>
                  <a:moveTo>
                    <a:pt x="106255" y="85770"/>
                  </a:moveTo>
                  <a:lnTo>
                    <a:pt x="120978" y="94283"/>
                  </a:lnTo>
                  <a:lnTo>
                    <a:pt x="106330" y="102723"/>
                  </a:lnTo>
                  <a:lnTo>
                    <a:pt x="91607" y="94209"/>
                  </a:lnTo>
                  <a:lnTo>
                    <a:pt x="106255" y="85770"/>
                  </a:lnTo>
                  <a:close/>
                  <a:moveTo>
                    <a:pt x="136667" y="85807"/>
                  </a:moveTo>
                  <a:lnTo>
                    <a:pt x="151389" y="94321"/>
                  </a:lnTo>
                  <a:lnTo>
                    <a:pt x="136779" y="102760"/>
                  </a:lnTo>
                  <a:lnTo>
                    <a:pt x="122056" y="94283"/>
                  </a:lnTo>
                  <a:lnTo>
                    <a:pt x="136667" y="85807"/>
                  </a:lnTo>
                  <a:close/>
                  <a:moveTo>
                    <a:pt x="167116" y="85881"/>
                  </a:moveTo>
                  <a:lnTo>
                    <a:pt x="181838" y="94395"/>
                  </a:lnTo>
                  <a:lnTo>
                    <a:pt x="167227" y="102834"/>
                  </a:lnTo>
                  <a:lnTo>
                    <a:pt x="152505" y="94321"/>
                  </a:lnTo>
                  <a:lnTo>
                    <a:pt x="167116" y="85881"/>
                  </a:lnTo>
                  <a:close/>
                  <a:moveTo>
                    <a:pt x="197565" y="85918"/>
                  </a:moveTo>
                  <a:lnTo>
                    <a:pt x="212287" y="94432"/>
                  </a:lnTo>
                  <a:lnTo>
                    <a:pt x="197676" y="102871"/>
                  </a:lnTo>
                  <a:lnTo>
                    <a:pt x="182954" y="94395"/>
                  </a:lnTo>
                  <a:lnTo>
                    <a:pt x="197565" y="85918"/>
                  </a:lnTo>
                  <a:close/>
                  <a:moveTo>
                    <a:pt x="228013" y="85993"/>
                  </a:moveTo>
                  <a:lnTo>
                    <a:pt x="242736" y="94469"/>
                  </a:lnTo>
                  <a:lnTo>
                    <a:pt x="228088" y="102946"/>
                  </a:lnTo>
                  <a:lnTo>
                    <a:pt x="213402" y="94432"/>
                  </a:lnTo>
                  <a:lnTo>
                    <a:pt x="228013" y="85993"/>
                  </a:lnTo>
                  <a:close/>
                  <a:moveTo>
                    <a:pt x="258462" y="86030"/>
                  </a:moveTo>
                  <a:lnTo>
                    <a:pt x="273185" y="94544"/>
                  </a:lnTo>
                  <a:lnTo>
                    <a:pt x="258536" y="102983"/>
                  </a:lnTo>
                  <a:lnTo>
                    <a:pt x="243814" y="94469"/>
                  </a:lnTo>
                  <a:lnTo>
                    <a:pt x="258462" y="86030"/>
                  </a:lnTo>
                  <a:close/>
                  <a:moveTo>
                    <a:pt x="30189" y="94432"/>
                  </a:moveTo>
                  <a:lnTo>
                    <a:pt x="44912" y="102909"/>
                  </a:lnTo>
                  <a:lnTo>
                    <a:pt x="30264" y="111348"/>
                  </a:lnTo>
                  <a:lnTo>
                    <a:pt x="15578" y="102871"/>
                  </a:lnTo>
                  <a:lnTo>
                    <a:pt x="30189" y="94432"/>
                  </a:lnTo>
                  <a:close/>
                  <a:moveTo>
                    <a:pt x="60638" y="94469"/>
                  </a:moveTo>
                  <a:lnTo>
                    <a:pt x="75360" y="102983"/>
                  </a:lnTo>
                  <a:lnTo>
                    <a:pt x="60712" y="111422"/>
                  </a:lnTo>
                  <a:lnTo>
                    <a:pt x="45990" y="102909"/>
                  </a:lnTo>
                  <a:lnTo>
                    <a:pt x="60638" y="94469"/>
                  </a:lnTo>
                  <a:close/>
                  <a:moveTo>
                    <a:pt x="91087" y="94544"/>
                  </a:moveTo>
                  <a:lnTo>
                    <a:pt x="105772" y="103020"/>
                  </a:lnTo>
                  <a:lnTo>
                    <a:pt x="91161" y="111460"/>
                  </a:lnTo>
                  <a:lnTo>
                    <a:pt x="76439" y="102983"/>
                  </a:lnTo>
                  <a:lnTo>
                    <a:pt x="91087" y="94544"/>
                  </a:lnTo>
                  <a:close/>
                  <a:moveTo>
                    <a:pt x="121498" y="94581"/>
                  </a:moveTo>
                  <a:lnTo>
                    <a:pt x="136221" y="103094"/>
                  </a:lnTo>
                  <a:lnTo>
                    <a:pt x="121610" y="111534"/>
                  </a:lnTo>
                  <a:lnTo>
                    <a:pt x="106887" y="103020"/>
                  </a:lnTo>
                  <a:lnTo>
                    <a:pt x="121498" y="94581"/>
                  </a:lnTo>
                  <a:close/>
                  <a:moveTo>
                    <a:pt x="151947" y="94655"/>
                  </a:moveTo>
                  <a:lnTo>
                    <a:pt x="166670" y="103132"/>
                  </a:lnTo>
                  <a:lnTo>
                    <a:pt x="152059" y="111571"/>
                  </a:lnTo>
                  <a:lnTo>
                    <a:pt x="137336" y="103094"/>
                  </a:lnTo>
                  <a:lnTo>
                    <a:pt x="151947" y="94655"/>
                  </a:lnTo>
                  <a:close/>
                  <a:moveTo>
                    <a:pt x="182396" y="94692"/>
                  </a:moveTo>
                  <a:lnTo>
                    <a:pt x="197118" y="103206"/>
                  </a:lnTo>
                  <a:lnTo>
                    <a:pt x="182470" y="111645"/>
                  </a:lnTo>
                  <a:lnTo>
                    <a:pt x="167785" y="103132"/>
                  </a:lnTo>
                  <a:lnTo>
                    <a:pt x="182396" y="94692"/>
                  </a:lnTo>
                  <a:close/>
                  <a:moveTo>
                    <a:pt x="212845" y="94767"/>
                  </a:moveTo>
                  <a:lnTo>
                    <a:pt x="227567" y="103243"/>
                  </a:lnTo>
                  <a:lnTo>
                    <a:pt x="212919" y="111683"/>
                  </a:lnTo>
                  <a:lnTo>
                    <a:pt x="198197" y="103206"/>
                  </a:lnTo>
                  <a:lnTo>
                    <a:pt x="212845" y="94767"/>
                  </a:lnTo>
                  <a:close/>
                  <a:moveTo>
                    <a:pt x="243293" y="94804"/>
                  </a:moveTo>
                  <a:lnTo>
                    <a:pt x="257979" y="103318"/>
                  </a:lnTo>
                  <a:lnTo>
                    <a:pt x="243368" y="111757"/>
                  </a:lnTo>
                  <a:lnTo>
                    <a:pt x="228645" y="103243"/>
                  </a:lnTo>
                  <a:lnTo>
                    <a:pt x="243293" y="94804"/>
                  </a:lnTo>
                  <a:close/>
                  <a:moveTo>
                    <a:pt x="15021" y="103169"/>
                  </a:moveTo>
                  <a:lnTo>
                    <a:pt x="29743" y="111683"/>
                  </a:lnTo>
                  <a:lnTo>
                    <a:pt x="15095" y="120122"/>
                  </a:lnTo>
                  <a:lnTo>
                    <a:pt x="410" y="111608"/>
                  </a:lnTo>
                  <a:lnTo>
                    <a:pt x="15021" y="103169"/>
                  </a:lnTo>
                  <a:close/>
                  <a:moveTo>
                    <a:pt x="45469" y="103243"/>
                  </a:moveTo>
                  <a:lnTo>
                    <a:pt x="60155" y="111720"/>
                  </a:lnTo>
                  <a:lnTo>
                    <a:pt x="45544" y="120159"/>
                  </a:lnTo>
                  <a:lnTo>
                    <a:pt x="30821" y="111683"/>
                  </a:lnTo>
                  <a:lnTo>
                    <a:pt x="45469" y="103243"/>
                  </a:lnTo>
                  <a:close/>
                  <a:moveTo>
                    <a:pt x="75881" y="103280"/>
                  </a:moveTo>
                  <a:lnTo>
                    <a:pt x="90603" y="111794"/>
                  </a:lnTo>
                  <a:lnTo>
                    <a:pt x="75993" y="120233"/>
                  </a:lnTo>
                  <a:lnTo>
                    <a:pt x="61270" y="111720"/>
                  </a:lnTo>
                  <a:lnTo>
                    <a:pt x="75881" y="103280"/>
                  </a:lnTo>
                  <a:close/>
                  <a:moveTo>
                    <a:pt x="106330" y="103355"/>
                  </a:moveTo>
                  <a:lnTo>
                    <a:pt x="121052" y="111831"/>
                  </a:lnTo>
                  <a:lnTo>
                    <a:pt x="106441" y="120271"/>
                  </a:lnTo>
                  <a:lnTo>
                    <a:pt x="91719" y="111794"/>
                  </a:lnTo>
                  <a:lnTo>
                    <a:pt x="106330" y="103355"/>
                  </a:lnTo>
                  <a:close/>
                  <a:moveTo>
                    <a:pt x="136779" y="103392"/>
                  </a:moveTo>
                  <a:lnTo>
                    <a:pt x="151501" y="111906"/>
                  </a:lnTo>
                  <a:lnTo>
                    <a:pt x="136890" y="120345"/>
                  </a:lnTo>
                  <a:lnTo>
                    <a:pt x="122168" y="111831"/>
                  </a:lnTo>
                  <a:lnTo>
                    <a:pt x="136779" y="103392"/>
                  </a:lnTo>
                  <a:close/>
                  <a:moveTo>
                    <a:pt x="167227" y="103466"/>
                  </a:moveTo>
                  <a:lnTo>
                    <a:pt x="181950" y="111943"/>
                  </a:lnTo>
                  <a:lnTo>
                    <a:pt x="167302" y="120382"/>
                  </a:lnTo>
                  <a:lnTo>
                    <a:pt x="152616" y="111906"/>
                  </a:lnTo>
                  <a:lnTo>
                    <a:pt x="167227" y="103466"/>
                  </a:lnTo>
                  <a:close/>
                  <a:moveTo>
                    <a:pt x="197676" y="103503"/>
                  </a:moveTo>
                  <a:lnTo>
                    <a:pt x="212361" y="112017"/>
                  </a:lnTo>
                  <a:lnTo>
                    <a:pt x="197750" y="120457"/>
                  </a:lnTo>
                  <a:lnTo>
                    <a:pt x="183028" y="111943"/>
                  </a:lnTo>
                  <a:lnTo>
                    <a:pt x="197676" y="103503"/>
                  </a:lnTo>
                  <a:close/>
                  <a:moveTo>
                    <a:pt x="228088" y="103578"/>
                  </a:moveTo>
                  <a:lnTo>
                    <a:pt x="242810" y="112054"/>
                  </a:lnTo>
                  <a:lnTo>
                    <a:pt x="228199" y="120494"/>
                  </a:lnTo>
                  <a:lnTo>
                    <a:pt x="213477" y="112017"/>
                  </a:lnTo>
                  <a:lnTo>
                    <a:pt x="228088" y="103578"/>
                  </a:lnTo>
                  <a:close/>
                  <a:moveTo>
                    <a:pt x="258536" y="103615"/>
                  </a:moveTo>
                  <a:lnTo>
                    <a:pt x="273259" y="112129"/>
                  </a:lnTo>
                  <a:lnTo>
                    <a:pt x="258648" y="120568"/>
                  </a:lnTo>
                  <a:lnTo>
                    <a:pt x="243925" y="112054"/>
                  </a:lnTo>
                  <a:lnTo>
                    <a:pt x="258536" y="103615"/>
                  </a:lnTo>
                  <a:close/>
                  <a:moveTo>
                    <a:pt x="30264" y="111980"/>
                  </a:moveTo>
                  <a:lnTo>
                    <a:pt x="44986" y="120494"/>
                  </a:lnTo>
                  <a:lnTo>
                    <a:pt x="30375" y="128933"/>
                  </a:lnTo>
                  <a:lnTo>
                    <a:pt x="15653" y="120419"/>
                  </a:lnTo>
                  <a:lnTo>
                    <a:pt x="30264" y="111980"/>
                  </a:lnTo>
                  <a:close/>
                  <a:moveTo>
                    <a:pt x="60712" y="112054"/>
                  </a:moveTo>
                  <a:lnTo>
                    <a:pt x="75435" y="120531"/>
                  </a:lnTo>
                  <a:lnTo>
                    <a:pt x="60824" y="129007"/>
                  </a:lnTo>
                  <a:lnTo>
                    <a:pt x="46101" y="120494"/>
                  </a:lnTo>
                  <a:lnTo>
                    <a:pt x="60712" y="112054"/>
                  </a:lnTo>
                  <a:close/>
                  <a:moveTo>
                    <a:pt x="91161" y="112092"/>
                  </a:moveTo>
                  <a:lnTo>
                    <a:pt x="105884" y="120605"/>
                  </a:lnTo>
                  <a:lnTo>
                    <a:pt x="91273" y="129045"/>
                  </a:lnTo>
                  <a:lnTo>
                    <a:pt x="76550" y="120531"/>
                  </a:lnTo>
                  <a:lnTo>
                    <a:pt x="91161" y="112092"/>
                  </a:lnTo>
                  <a:close/>
                  <a:moveTo>
                    <a:pt x="121610" y="112166"/>
                  </a:moveTo>
                  <a:lnTo>
                    <a:pt x="136332" y="120642"/>
                  </a:lnTo>
                  <a:lnTo>
                    <a:pt x="121684" y="129082"/>
                  </a:lnTo>
                  <a:lnTo>
                    <a:pt x="106999" y="120605"/>
                  </a:lnTo>
                  <a:lnTo>
                    <a:pt x="121610" y="112166"/>
                  </a:lnTo>
                  <a:close/>
                  <a:moveTo>
                    <a:pt x="152059" y="112203"/>
                  </a:moveTo>
                  <a:lnTo>
                    <a:pt x="166781" y="120717"/>
                  </a:lnTo>
                  <a:lnTo>
                    <a:pt x="152133" y="129156"/>
                  </a:lnTo>
                  <a:lnTo>
                    <a:pt x="137411" y="120642"/>
                  </a:lnTo>
                  <a:lnTo>
                    <a:pt x="152059" y="112203"/>
                  </a:lnTo>
                  <a:close/>
                  <a:moveTo>
                    <a:pt x="182470" y="112277"/>
                  </a:moveTo>
                  <a:lnTo>
                    <a:pt x="197193" y="120754"/>
                  </a:lnTo>
                  <a:lnTo>
                    <a:pt x="182582" y="129193"/>
                  </a:lnTo>
                  <a:lnTo>
                    <a:pt x="167859" y="120717"/>
                  </a:lnTo>
                  <a:lnTo>
                    <a:pt x="182470" y="112277"/>
                  </a:lnTo>
                  <a:close/>
                  <a:moveTo>
                    <a:pt x="212919" y="112315"/>
                  </a:moveTo>
                  <a:lnTo>
                    <a:pt x="227642" y="120828"/>
                  </a:lnTo>
                  <a:lnTo>
                    <a:pt x="213031" y="129268"/>
                  </a:lnTo>
                  <a:lnTo>
                    <a:pt x="198308" y="120754"/>
                  </a:lnTo>
                  <a:lnTo>
                    <a:pt x="212919" y="112315"/>
                  </a:lnTo>
                  <a:close/>
                  <a:moveTo>
                    <a:pt x="243368" y="112389"/>
                  </a:moveTo>
                  <a:lnTo>
                    <a:pt x="258090" y="120866"/>
                  </a:lnTo>
                  <a:lnTo>
                    <a:pt x="243479" y="129305"/>
                  </a:lnTo>
                  <a:lnTo>
                    <a:pt x="228757" y="120828"/>
                  </a:lnTo>
                  <a:lnTo>
                    <a:pt x="243368" y="112389"/>
                  </a:lnTo>
                  <a:close/>
                  <a:moveTo>
                    <a:pt x="15095" y="120754"/>
                  </a:moveTo>
                  <a:lnTo>
                    <a:pt x="29817" y="129268"/>
                  </a:lnTo>
                  <a:lnTo>
                    <a:pt x="15207" y="137707"/>
                  </a:lnTo>
                  <a:lnTo>
                    <a:pt x="484" y="129193"/>
                  </a:lnTo>
                  <a:lnTo>
                    <a:pt x="15095" y="120754"/>
                  </a:lnTo>
                  <a:close/>
                  <a:moveTo>
                    <a:pt x="45544" y="120828"/>
                  </a:moveTo>
                  <a:lnTo>
                    <a:pt x="60266" y="129305"/>
                  </a:lnTo>
                  <a:lnTo>
                    <a:pt x="45655" y="137744"/>
                  </a:lnTo>
                  <a:lnTo>
                    <a:pt x="30933" y="129268"/>
                  </a:lnTo>
                  <a:lnTo>
                    <a:pt x="45544" y="120828"/>
                  </a:lnTo>
                  <a:close/>
                  <a:moveTo>
                    <a:pt x="75993" y="120866"/>
                  </a:moveTo>
                  <a:lnTo>
                    <a:pt x="90715" y="129379"/>
                  </a:lnTo>
                  <a:lnTo>
                    <a:pt x="76104" y="137819"/>
                  </a:lnTo>
                  <a:lnTo>
                    <a:pt x="61382" y="129305"/>
                  </a:lnTo>
                  <a:lnTo>
                    <a:pt x="75993" y="120866"/>
                  </a:lnTo>
                  <a:close/>
                  <a:moveTo>
                    <a:pt x="106441" y="120903"/>
                  </a:moveTo>
                  <a:lnTo>
                    <a:pt x="121164" y="129416"/>
                  </a:lnTo>
                  <a:lnTo>
                    <a:pt x="106516" y="137856"/>
                  </a:lnTo>
                  <a:lnTo>
                    <a:pt x="91793" y="129379"/>
                  </a:lnTo>
                  <a:lnTo>
                    <a:pt x="106441" y="120903"/>
                  </a:lnTo>
                  <a:close/>
                  <a:moveTo>
                    <a:pt x="136890" y="120977"/>
                  </a:moveTo>
                  <a:lnTo>
                    <a:pt x="151575" y="129491"/>
                  </a:lnTo>
                  <a:lnTo>
                    <a:pt x="136964" y="137930"/>
                  </a:lnTo>
                  <a:lnTo>
                    <a:pt x="122242" y="129416"/>
                  </a:lnTo>
                  <a:lnTo>
                    <a:pt x="136890" y="120977"/>
                  </a:lnTo>
                  <a:close/>
                  <a:moveTo>
                    <a:pt x="167302" y="121014"/>
                  </a:moveTo>
                  <a:lnTo>
                    <a:pt x="182024" y="129528"/>
                  </a:lnTo>
                  <a:lnTo>
                    <a:pt x="167413" y="137967"/>
                  </a:lnTo>
                  <a:lnTo>
                    <a:pt x="152691" y="129491"/>
                  </a:lnTo>
                  <a:lnTo>
                    <a:pt x="167302" y="121014"/>
                  </a:lnTo>
                  <a:close/>
                  <a:moveTo>
                    <a:pt x="197750" y="121089"/>
                  </a:moveTo>
                  <a:lnTo>
                    <a:pt x="212473" y="129565"/>
                  </a:lnTo>
                  <a:lnTo>
                    <a:pt x="197862" y="138042"/>
                  </a:lnTo>
                  <a:lnTo>
                    <a:pt x="183139" y="129528"/>
                  </a:lnTo>
                  <a:lnTo>
                    <a:pt x="197750" y="121089"/>
                  </a:lnTo>
                  <a:close/>
                  <a:moveTo>
                    <a:pt x="228199" y="121126"/>
                  </a:moveTo>
                  <a:lnTo>
                    <a:pt x="242922" y="129639"/>
                  </a:lnTo>
                  <a:lnTo>
                    <a:pt x="228311" y="138079"/>
                  </a:lnTo>
                  <a:lnTo>
                    <a:pt x="213588" y="129565"/>
                  </a:lnTo>
                  <a:lnTo>
                    <a:pt x="228199" y="121126"/>
                  </a:lnTo>
                  <a:close/>
                  <a:moveTo>
                    <a:pt x="258648" y="121200"/>
                  </a:moveTo>
                  <a:lnTo>
                    <a:pt x="273370" y="129677"/>
                  </a:lnTo>
                  <a:lnTo>
                    <a:pt x="258722" y="138116"/>
                  </a:lnTo>
                  <a:lnTo>
                    <a:pt x="244000" y="129639"/>
                  </a:lnTo>
                  <a:lnTo>
                    <a:pt x="258648" y="121200"/>
                  </a:lnTo>
                  <a:close/>
                  <a:moveTo>
                    <a:pt x="30375" y="129565"/>
                  </a:moveTo>
                  <a:lnTo>
                    <a:pt x="45098" y="138079"/>
                  </a:lnTo>
                  <a:lnTo>
                    <a:pt x="30487" y="146518"/>
                  </a:lnTo>
                  <a:lnTo>
                    <a:pt x="15764" y="138004"/>
                  </a:lnTo>
                  <a:lnTo>
                    <a:pt x="30375" y="129565"/>
                  </a:lnTo>
                  <a:close/>
                  <a:moveTo>
                    <a:pt x="60824" y="129639"/>
                  </a:moveTo>
                  <a:lnTo>
                    <a:pt x="75546" y="138116"/>
                  </a:lnTo>
                  <a:lnTo>
                    <a:pt x="60898" y="146555"/>
                  </a:lnTo>
                  <a:lnTo>
                    <a:pt x="46213" y="138079"/>
                  </a:lnTo>
                  <a:lnTo>
                    <a:pt x="60824" y="129639"/>
                  </a:lnTo>
                  <a:close/>
                  <a:moveTo>
                    <a:pt x="91273" y="129677"/>
                  </a:moveTo>
                  <a:lnTo>
                    <a:pt x="105995" y="138190"/>
                  </a:lnTo>
                  <a:lnTo>
                    <a:pt x="91347" y="146630"/>
                  </a:lnTo>
                  <a:lnTo>
                    <a:pt x="76625" y="138116"/>
                  </a:lnTo>
                  <a:lnTo>
                    <a:pt x="91273" y="129677"/>
                  </a:lnTo>
                  <a:close/>
                  <a:moveTo>
                    <a:pt x="121684" y="129751"/>
                  </a:moveTo>
                  <a:lnTo>
                    <a:pt x="136407" y="138228"/>
                  </a:lnTo>
                  <a:lnTo>
                    <a:pt x="121796" y="146667"/>
                  </a:lnTo>
                  <a:lnTo>
                    <a:pt x="107073" y="138190"/>
                  </a:lnTo>
                  <a:lnTo>
                    <a:pt x="121684" y="129751"/>
                  </a:lnTo>
                  <a:close/>
                  <a:moveTo>
                    <a:pt x="152133" y="129788"/>
                  </a:moveTo>
                  <a:lnTo>
                    <a:pt x="166856" y="138302"/>
                  </a:lnTo>
                  <a:lnTo>
                    <a:pt x="152245" y="146741"/>
                  </a:lnTo>
                  <a:lnTo>
                    <a:pt x="137522" y="138228"/>
                  </a:lnTo>
                  <a:lnTo>
                    <a:pt x="152133" y="129788"/>
                  </a:lnTo>
                  <a:close/>
                  <a:moveTo>
                    <a:pt x="182582" y="129863"/>
                  </a:moveTo>
                  <a:lnTo>
                    <a:pt x="197304" y="138339"/>
                  </a:lnTo>
                  <a:lnTo>
                    <a:pt x="182693" y="146778"/>
                  </a:lnTo>
                  <a:lnTo>
                    <a:pt x="167971" y="138302"/>
                  </a:lnTo>
                  <a:lnTo>
                    <a:pt x="182582" y="129863"/>
                  </a:lnTo>
                  <a:close/>
                  <a:moveTo>
                    <a:pt x="213031" y="129900"/>
                  </a:moveTo>
                  <a:lnTo>
                    <a:pt x="227753" y="138413"/>
                  </a:lnTo>
                  <a:lnTo>
                    <a:pt x="213105" y="146853"/>
                  </a:lnTo>
                  <a:lnTo>
                    <a:pt x="198420" y="138339"/>
                  </a:lnTo>
                  <a:lnTo>
                    <a:pt x="213031" y="129900"/>
                  </a:lnTo>
                  <a:close/>
                  <a:moveTo>
                    <a:pt x="243479" y="129974"/>
                  </a:moveTo>
                  <a:lnTo>
                    <a:pt x="258202" y="138451"/>
                  </a:lnTo>
                  <a:lnTo>
                    <a:pt x="243554" y="146890"/>
                  </a:lnTo>
                  <a:lnTo>
                    <a:pt x="228831" y="138413"/>
                  </a:lnTo>
                  <a:lnTo>
                    <a:pt x="243479" y="129974"/>
                  </a:lnTo>
                  <a:close/>
                  <a:moveTo>
                    <a:pt x="15207" y="138339"/>
                  </a:moveTo>
                  <a:lnTo>
                    <a:pt x="29929" y="146816"/>
                  </a:lnTo>
                  <a:lnTo>
                    <a:pt x="15281" y="155255"/>
                  </a:lnTo>
                  <a:lnTo>
                    <a:pt x="596" y="146778"/>
                  </a:lnTo>
                  <a:lnTo>
                    <a:pt x="15207" y="138339"/>
                  </a:lnTo>
                  <a:close/>
                  <a:moveTo>
                    <a:pt x="45655" y="138376"/>
                  </a:moveTo>
                  <a:lnTo>
                    <a:pt x="60378" y="146890"/>
                  </a:lnTo>
                  <a:lnTo>
                    <a:pt x="45730" y="155329"/>
                  </a:lnTo>
                  <a:lnTo>
                    <a:pt x="31007" y="146816"/>
                  </a:lnTo>
                  <a:lnTo>
                    <a:pt x="45655" y="138376"/>
                  </a:lnTo>
                  <a:close/>
                  <a:moveTo>
                    <a:pt x="76104" y="138451"/>
                  </a:moveTo>
                  <a:lnTo>
                    <a:pt x="90789" y="146927"/>
                  </a:lnTo>
                  <a:lnTo>
                    <a:pt x="76178" y="155367"/>
                  </a:lnTo>
                  <a:lnTo>
                    <a:pt x="61456" y="146890"/>
                  </a:lnTo>
                  <a:lnTo>
                    <a:pt x="76104" y="138451"/>
                  </a:lnTo>
                  <a:close/>
                  <a:moveTo>
                    <a:pt x="106516" y="138488"/>
                  </a:moveTo>
                  <a:lnTo>
                    <a:pt x="121238" y="147002"/>
                  </a:lnTo>
                  <a:lnTo>
                    <a:pt x="106627" y="155441"/>
                  </a:lnTo>
                  <a:lnTo>
                    <a:pt x="91905" y="146927"/>
                  </a:lnTo>
                  <a:lnTo>
                    <a:pt x="106516" y="138488"/>
                  </a:lnTo>
                  <a:close/>
                  <a:moveTo>
                    <a:pt x="136964" y="138562"/>
                  </a:moveTo>
                  <a:lnTo>
                    <a:pt x="151687" y="147039"/>
                  </a:lnTo>
                  <a:lnTo>
                    <a:pt x="137076" y="155478"/>
                  </a:lnTo>
                  <a:lnTo>
                    <a:pt x="122353" y="147002"/>
                  </a:lnTo>
                  <a:lnTo>
                    <a:pt x="136964" y="138562"/>
                  </a:lnTo>
                  <a:close/>
                  <a:moveTo>
                    <a:pt x="167413" y="138599"/>
                  </a:moveTo>
                  <a:lnTo>
                    <a:pt x="182136" y="147113"/>
                  </a:lnTo>
                  <a:lnTo>
                    <a:pt x="167525" y="155552"/>
                  </a:lnTo>
                  <a:lnTo>
                    <a:pt x="152802" y="147039"/>
                  </a:lnTo>
                  <a:lnTo>
                    <a:pt x="167413" y="138599"/>
                  </a:lnTo>
                  <a:close/>
                  <a:moveTo>
                    <a:pt x="197862" y="138674"/>
                  </a:moveTo>
                  <a:lnTo>
                    <a:pt x="212584" y="147150"/>
                  </a:lnTo>
                  <a:lnTo>
                    <a:pt x="197936" y="155590"/>
                  </a:lnTo>
                  <a:lnTo>
                    <a:pt x="183214" y="147113"/>
                  </a:lnTo>
                  <a:lnTo>
                    <a:pt x="197862" y="138674"/>
                  </a:lnTo>
                  <a:close/>
                  <a:moveTo>
                    <a:pt x="228311" y="138711"/>
                  </a:moveTo>
                  <a:lnTo>
                    <a:pt x="242996" y="147225"/>
                  </a:lnTo>
                  <a:lnTo>
                    <a:pt x="228385" y="155664"/>
                  </a:lnTo>
                  <a:lnTo>
                    <a:pt x="213663" y="147150"/>
                  </a:lnTo>
                  <a:lnTo>
                    <a:pt x="228311" y="138711"/>
                  </a:lnTo>
                  <a:close/>
                  <a:moveTo>
                    <a:pt x="258722" y="138785"/>
                  </a:moveTo>
                  <a:lnTo>
                    <a:pt x="273445" y="147262"/>
                  </a:lnTo>
                  <a:lnTo>
                    <a:pt x="258834" y="155701"/>
                  </a:lnTo>
                  <a:lnTo>
                    <a:pt x="244111" y="147225"/>
                  </a:lnTo>
                  <a:lnTo>
                    <a:pt x="258722" y="138785"/>
                  </a:lnTo>
                  <a:close/>
                  <a:moveTo>
                    <a:pt x="18367" y="0"/>
                  </a:moveTo>
                  <a:lnTo>
                    <a:pt x="29148" y="6209"/>
                  </a:lnTo>
                  <a:lnTo>
                    <a:pt x="14537" y="14686"/>
                  </a:lnTo>
                  <a:lnTo>
                    <a:pt x="1" y="6283"/>
                  </a:lnTo>
                  <a:lnTo>
                    <a:pt x="1" y="6915"/>
                  </a:lnTo>
                  <a:lnTo>
                    <a:pt x="13980" y="14983"/>
                  </a:lnTo>
                  <a:lnTo>
                    <a:pt x="1" y="23051"/>
                  </a:lnTo>
                  <a:lnTo>
                    <a:pt x="1" y="23683"/>
                  </a:lnTo>
                  <a:lnTo>
                    <a:pt x="14537" y="15318"/>
                  </a:lnTo>
                  <a:lnTo>
                    <a:pt x="29260" y="23794"/>
                  </a:lnTo>
                  <a:lnTo>
                    <a:pt x="14649" y="32234"/>
                  </a:lnTo>
                  <a:lnTo>
                    <a:pt x="1" y="23794"/>
                  </a:lnTo>
                  <a:lnTo>
                    <a:pt x="1" y="24426"/>
                  </a:lnTo>
                  <a:lnTo>
                    <a:pt x="14091" y="32568"/>
                  </a:lnTo>
                  <a:lnTo>
                    <a:pt x="1" y="40673"/>
                  </a:lnTo>
                  <a:lnTo>
                    <a:pt x="1" y="41305"/>
                  </a:lnTo>
                  <a:lnTo>
                    <a:pt x="14649" y="32866"/>
                  </a:lnTo>
                  <a:lnTo>
                    <a:pt x="29334" y="41379"/>
                  </a:lnTo>
                  <a:lnTo>
                    <a:pt x="14723" y="49819"/>
                  </a:lnTo>
                  <a:lnTo>
                    <a:pt x="1" y="41305"/>
                  </a:lnTo>
                  <a:lnTo>
                    <a:pt x="1" y="41937"/>
                  </a:lnTo>
                  <a:lnTo>
                    <a:pt x="14166" y="50153"/>
                  </a:lnTo>
                  <a:lnTo>
                    <a:pt x="1" y="58332"/>
                  </a:lnTo>
                  <a:lnTo>
                    <a:pt x="1" y="59485"/>
                  </a:lnTo>
                  <a:lnTo>
                    <a:pt x="14277" y="67701"/>
                  </a:lnTo>
                  <a:lnTo>
                    <a:pt x="1" y="75955"/>
                  </a:lnTo>
                  <a:lnTo>
                    <a:pt x="1" y="76996"/>
                  </a:lnTo>
                  <a:lnTo>
                    <a:pt x="14351" y="85286"/>
                  </a:lnTo>
                  <a:lnTo>
                    <a:pt x="1" y="93577"/>
                  </a:lnTo>
                  <a:lnTo>
                    <a:pt x="1" y="94506"/>
                  </a:lnTo>
                  <a:lnTo>
                    <a:pt x="14463" y="102871"/>
                  </a:lnTo>
                  <a:lnTo>
                    <a:pt x="1" y="111199"/>
                  </a:lnTo>
                  <a:lnTo>
                    <a:pt x="1" y="112017"/>
                  </a:lnTo>
                  <a:lnTo>
                    <a:pt x="14574" y="120419"/>
                  </a:lnTo>
                  <a:lnTo>
                    <a:pt x="1" y="128859"/>
                  </a:lnTo>
                  <a:lnTo>
                    <a:pt x="1" y="129565"/>
                  </a:lnTo>
                  <a:lnTo>
                    <a:pt x="14649" y="138004"/>
                  </a:lnTo>
                  <a:lnTo>
                    <a:pt x="38" y="146444"/>
                  </a:lnTo>
                  <a:lnTo>
                    <a:pt x="1" y="146444"/>
                  </a:lnTo>
                  <a:lnTo>
                    <a:pt x="1" y="147113"/>
                  </a:lnTo>
                  <a:lnTo>
                    <a:pt x="38" y="147076"/>
                  </a:lnTo>
                  <a:lnTo>
                    <a:pt x="14760" y="155590"/>
                  </a:lnTo>
                  <a:lnTo>
                    <a:pt x="6767" y="160200"/>
                  </a:lnTo>
                  <a:lnTo>
                    <a:pt x="7845" y="160200"/>
                  </a:lnTo>
                  <a:lnTo>
                    <a:pt x="15281" y="155924"/>
                  </a:lnTo>
                  <a:lnTo>
                    <a:pt x="22754" y="160200"/>
                  </a:lnTo>
                  <a:lnTo>
                    <a:pt x="23832" y="160200"/>
                  </a:lnTo>
                  <a:lnTo>
                    <a:pt x="15839" y="155590"/>
                  </a:lnTo>
                  <a:lnTo>
                    <a:pt x="30487" y="147150"/>
                  </a:lnTo>
                  <a:lnTo>
                    <a:pt x="45172" y="155627"/>
                  </a:lnTo>
                  <a:lnTo>
                    <a:pt x="37290" y="160200"/>
                  </a:lnTo>
                  <a:lnTo>
                    <a:pt x="38406" y="160200"/>
                  </a:lnTo>
                  <a:lnTo>
                    <a:pt x="45730" y="155961"/>
                  </a:lnTo>
                  <a:lnTo>
                    <a:pt x="53091" y="160200"/>
                  </a:lnTo>
                  <a:lnTo>
                    <a:pt x="54169" y="160200"/>
                  </a:lnTo>
                  <a:lnTo>
                    <a:pt x="46287" y="155627"/>
                  </a:lnTo>
                  <a:lnTo>
                    <a:pt x="60898" y="147187"/>
                  </a:lnTo>
                  <a:lnTo>
                    <a:pt x="75621" y="155701"/>
                  </a:lnTo>
                  <a:lnTo>
                    <a:pt x="67851" y="160200"/>
                  </a:lnTo>
                  <a:lnTo>
                    <a:pt x="68929" y="160200"/>
                  </a:lnTo>
                  <a:lnTo>
                    <a:pt x="76178" y="155999"/>
                  </a:lnTo>
                  <a:lnTo>
                    <a:pt x="83428" y="160200"/>
                  </a:lnTo>
                  <a:lnTo>
                    <a:pt x="84543" y="160200"/>
                  </a:lnTo>
                  <a:lnTo>
                    <a:pt x="76736" y="155701"/>
                  </a:lnTo>
                  <a:lnTo>
                    <a:pt x="91347" y="147262"/>
                  </a:lnTo>
                  <a:lnTo>
                    <a:pt x="106070" y="155738"/>
                  </a:lnTo>
                  <a:lnTo>
                    <a:pt x="98374" y="160200"/>
                  </a:lnTo>
                  <a:lnTo>
                    <a:pt x="99489" y="160200"/>
                  </a:lnTo>
                  <a:lnTo>
                    <a:pt x="106627" y="156073"/>
                  </a:lnTo>
                  <a:lnTo>
                    <a:pt x="113765" y="160200"/>
                  </a:lnTo>
                  <a:lnTo>
                    <a:pt x="114881" y="160200"/>
                  </a:lnTo>
                  <a:lnTo>
                    <a:pt x="107185" y="155738"/>
                  </a:lnTo>
                  <a:lnTo>
                    <a:pt x="121796" y="147299"/>
                  </a:lnTo>
                  <a:lnTo>
                    <a:pt x="136518" y="155813"/>
                  </a:lnTo>
                  <a:lnTo>
                    <a:pt x="128897" y="160200"/>
                  </a:lnTo>
                  <a:lnTo>
                    <a:pt x="130012" y="160200"/>
                  </a:lnTo>
                  <a:lnTo>
                    <a:pt x="137076" y="156110"/>
                  </a:lnTo>
                  <a:lnTo>
                    <a:pt x="144103" y="160200"/>
                  </a:lnTo>
                  <a:lnTo>
                    <a:pt x="145218" y="160200"/>
                  </a:lnTo>
                  <a:lnTo>
                    <a:pt x="137634" y="155813"/>
                  </a:lnTo>
                  <a:lnTo>
                    <a:pt x="152245" y="147373"/>
                  </a:lnTo>
                  <a:lnTo>
                    <a:pt x="166967" y="155850"/>
                  </a:lnTo>
                  <a:lnTo>
                    <a:pt x="159457" y="160200"/>
                  </a:lnTo>
                  <a:lnTo>
                    <a:pt x="160535" y="160200"/>
                  </a:lnTo>
                  <a:lnTo>
                    <a:pt x="167525" y="156184"/>
                  </a:lnTo>
                  <a:lnTo>
                    <a:pt x="174477" y="160200"/>
                  </a:lnTo>
                  <a:lnTo>
                    <a:pt x="175555" y="160200"/>
                  </a:lnTo>
                  <a:lnTo>
                    <a:pt x="168045" y="155850"/>
                  </a:lnTo>
                  <a:lnTo>
                    <a:pt x="182693" y="147410"/>
                  </a:lnTo>
                  <a:lnTo>
                    <a:pt x="197379" y="155924"/>
                  </a:lnTo>
                  <a:lnTo>
                    <a:pt x="189980" y="160200"/>
                  </a:lnTo>
                  <a:lnTo>
                    <a:pt x="191096" y="160200"/>
                  </a:lnTo>
                  <a:lnTo>
                    <a:pt x="197936" y="156222"/>
                  </a:lnTo>
                  <a:lnTo>
                    <a:pt x="204814" y="160200"/>
                  </a:lnTo>
                  <a:lnTo>
                    <a:pt x="205930" y="160200"/>
                  </a:lnTo>
                  <a:lnTo>
                    <a:pt x="198494" y="155924"/>
                  </a:lnTo>
                  <a:lnTo>
                    <a:pt x="213105" y="147485"/>
                  </a:lnTo>
                  <a:lnTo>
                    <a:pt x="227827" y="155961"/>
                  </a:lnTo>
                  <a:lnTo>
                    <a:pt x="220503" y="160200"/>
                  </a:lnTo>
                  <a:lnTo>
                    <a:pt x="221619" y="160200"/>
                  </a:lnTo>
                  <a:lnTo>
                    <a:pt x="228385" y="156296"/>
                  </a:lnTo>
                  <a:lnTo>
                    <a:pt x="235151" y="160200"/>
                  </a:lnTo>
                  <a:lnTo>
                    <a:pt x="236267" y="160200"/>
                  </a:lnTo>
                  <a:lnTo>
                    <a:pt x="228943" y="155961"/>
                  </a:lnTo>
                  <a:lnTo>
                    <a:pt x="243554" y="147522"/>
                  </a:lnTo>
                  <a:lnTo>
                    <a:pt x="258276" y="156036"/>
                  </a:lnTo>
                  <a:lnTo>
                    <a:pt x="251064" y="160200"/>
                  </a:lnTo>
                  <a:lnTo>
                    <a:pt x="252142" y="160200"/>
                  </a:lnTo>
                  <a:lnTo>
                    <a:pt x="258834" y="156333"/>
                  </a:lnTo>
                  <a:lnTo>
                    <a:pt x="265489" y="160200"/>
                  </a:lnTo>
                  <a:lnTo>
                    <a:pt x="266604" y="160200"/>
                  </a:lnTo>
                  <a:lnTo>
                    <a:pt x="259392" y="156036"/>
                  </a:lnTo>
                  <a:lnTo>
                    <a:pt x="274002" y="147596"/>
                  </a:lnTo>
                  <a:lnTo>
                    <a:pt x="285528" y="154251"/>
                  </a:lnTo>
                  <a:lnTo>
                    <a:pt x="285528" y="153619"/>
                  </a:lnTo>
                  <a:lnTo>
                    <a:pt x="274560" y="147262"/>
                  </a:lnTo>
                  <a:lnTo>
                    <a:pt x="285528" y="140942"/>
                  </a:lnTo>
                  <a:lnTo>
                    <a:pt x="285528" y="140310"/>
                  </a:lnTo>
                  <a:lnTo>
                    <a:pt x="274002" y="146964"/>
                  </a:lnTo>
                  <a:lnTo>
                    <a:pt x="259280" y="138451"/>
                  </a:lnTo>
                  <a:lnTo>
                    <a:pt x="273891" y="130011"/>
                  </a:lnTo>
                  <a:lnTo>
                    <a:pt x="285528" y="136703"/>
                  </a:lnTo>
                  <a:lnTo>
                    <a:pt x="285528" y="136071"/>
                  </a:lnTo>
                  <a:lnTo>
                    <a:pt x="274449" y="129677"/>
                  </a:lnTo>
                  <a:lnTo>
                    <a:pt x="285528" y="123319"/>
                  </a:lnTo>
                  <a:lnTo>
                    <a:pt x="285528" y="122650"/>
                  </a:lnTo>
                  <a:lnTo>
                    <a:pt x="273891" y="129379"/>
                  </a:lnTo>
                  <a:lnTo>
                    <a:pt x="259206" y="120866"/>
                  </a:lnTo>
                  <a:lnTo>
                    <a:pt x="273817" y="112426"/>
                  </a:lnTo>
                  <a:lnTo>
                    <a:pt x="285528" y="119193"/>
                  </a:lnTo>
                  <a:lnTo>
                    <a:pt x="285528" y="118560"/>
                  </a:lnTo>
                  <a:lnTo>
                    <a:pt x="274374" y="112129"/>
                  </a:lnTo>
                  <a:lnTo>
                    <a:pt x="285528" y="105660"/>
                  </a:lnTo>
                  <a:lnTo>
                    <a:pt x="285528" y="105028"/>
                  </a:lnTo>
                  <a:lnTo>
                    <a:pt x="273817" y="111794"/>
                  </a:lnTo>
                  <a:lnTo>
                    <a:pt x="259094" y="103318"/>
                  </a:lnTo>
                  <a:lnTo>
                    <a:pt x="273705" y="94878"/>
                  </a:lnTo>
                  <a:lnTo>
                    <a:pt x="285528" y="101682"/>
                  </a:lnTo>
                  <a:lnTo>
                    <a:pt x="285528" y="101050"/>
                  </a:lnTo>
                  <a:lnTo>
                    <a:pt x="274263" y="94544"/>
                  </a:lnTo>
                  <a:lnTo>
                    <a:pt x="285528" y="88037"/>
                  </a:lnTo>
                  <a:lnTo>
                    <a:pt x="285528" y="87405"/>
                  </a:lnTo>
                  <a:lnTo>
                    <a:pt x="273705" y="94209"/>
                  </a:lnTo>
                  <a:lnTo>
                    <a:pt x="258983" y="85732"/>
                  </a:lnTo>
                  <a:lnTo>
                    <a:pt x="273631" y="77293"/>
                  </a:lnTo>
                  <a:lnTo>
                    <a:pt x="285528" y="84171"/>
                  </a:lnTo>
                  <a:lnTo>
                    <a:pt x="285528" y="83539"/>
                  </a:lnTo>
                  <a:lnTo>
                    <a:pt x="274188" y="76958"/>
                  </a:lnTo>
                  <a:lnTo>
                    <a:pt x="285528" y="70415"/>
                  </a:lnTo>
                  <a:lnTo>
                    <a:pt x="285528" y="69783"/>
                  </a:lnTo>
                  <a:lnTo>
                    <a:pt x="273631" y="76661"/>
                  </a:lnTo>
                  <a:lnTo>
                    <a:pt x="258908" y="68147"/>
                  </a:lnTo>
                  <a:lnTo>
                    <a:pt x="273519" y="59708"/>
                  </a:lnTo>
                  <a:lnTo>
                    <a:pt x="285528" y="66623"/>
                  </a:lnTo>
                  <a:lnTo>
                    <a:pt x="285528" y="65991"/>
                  </a:lnTo>
                  <a:lnTo>
                    <a:pt x="274077" y="59373"/>
                  </a:lnTo>
                  <a:lnTo>
                    <a:pt x="285528" y="52793"/>
                  </a:lnTo>
                  <a:lnTo>
                    <a:pt x="285528" y="52161"/>
                  </a:lnTo>
                  <a:lnTo>
                    <a:pt x="273519" y="59076"/>
                  </a:lnTo>
                  <a:lnTo>
                    <a:pt x="258797" y="50562"/>
                  </a:lnTo>
                  <a:lnTo>
                    <a:pt x="273445" y="42123"/>
                  </a:lnTo>
                  <a:lnTo>
                    <a:pt x="285528" y="49112"/>
                  </a:lnTo>
                  <a:lnTo>
                    <a:pt x="285528" y="48480"/>
                  </a:lnTo>
                  <a:lnTo>
                    <a:pt x="273965" y="41825"/>
                  </a:lnTo>
                  <a:lnTo>
                    <a:pt x="285528" y="35133"/>
                  </a:lnTo>
                  <a:lnTo>
                    <a:pt x="285528" y="34501"/>
                  </a:lnTo>
                  <a:lnTo>
                    <a:pt x="273445" y="41491"/>
                  </a:lnTo>
                  <a:lnTo>
                    <a:pt x="258722" y="33014"/>
                  </a:lnTo>
                  <a:lnTo>
                    <a:pt x="273333" y="24575"/>
                  </a:lnTo>
                  <a:lnTo>
                    <a:pt x="285528" y="31602"/>
                  </a:lnTo>
                  <a:lnTo>
                    <a:pt x="285528" y="30969"/>
                  </a:lnTo>
                  <a:lnTo>
                    <a:pt x="273891" y="24240"/>
                  </a:lnTo>
                  <a:lnTo>
                    <a:pt x="285528" y="17511"/>
                  </a:lnTo>
                  <a:lnTo>
                    <a:pt x="285528" y="16879"/>
                  </a:lnTo>
                  <a:lnTo>
                    <a:pt x="273333" y="23906"/>
                  </a:lnTo>
                  <a:lnTo>
                    <a:pt x="258611" y="15429"/>
                  </a:lnTo>
                  <a:lnTo>
                    <a:pt x="273259" y="6990"/>
                  </a:lnTo>
                  <a:lnTo>
                    <a:pt x="285528" y="14091"/>
                  </a:lnTo>
                  <a:lnTo>
                    <a:pt x="285528" y="13459"/>
                  </a:lnTo>
                  <a:lnTo>
                    <a:pt x="273779" y="6655"/>
                  </a:lnTo>
                  <a:lnTo>
                    <a:pt x="285342" y="0"/>
                  </a:lnTo>
                  <a:lnTo>
                    <a:pt x="284226" y="0"/>
                  </a:lnTo>
                  <a:lnTo>
                    <a:pt x="273259" y="6358"/>
                  </a:lnTo>
                  <a:lnTo>
                    <a:pt x="262254" y="0"/>
                  </a:lnTo>
                  <a:lnTo>
                    <a:pt x="261139" y="0"/>
                  </a:lnTo>
                  <a:lnTo>
                    <a:pt x="272701" y="6655"/>
                  </a:lnTo>
                  <a:lnTo>
                    <a:pt x="258053" y="15095"/>
                  </a:lnTo>
                  <a:lnTo>
                    <a:pt x="243368" y="6618"/>
                  </a:lnTo>
                  <a:lnTo>
                    <a:pt x="254781" y="0"/>
                  </a:lnTo>
                  <a:lnTo>
                    <a:pt x="253703" y="0"/>
                  </a:lnTo>
                  <a:lnTo>
                    <a:pt x="242810" y="6283"/>
                  </a:lnTo>
                  <a:lnTo>
                    <a:pt x="231917" y="0"/>
                  </a:lnTo>
                  <a:lnTo>
                    <a:pt x="230802" y="0"/>
                  </a:lnTo>
                  <a:lnTo>
                    <a:pt x="242252" y="6618"/>
                  </a:lnTo>
                  <a:lnTo>
                    <a:pt x="227642" y="15057"/>
                  </a:lnTo>
                  <a:lnTo>
                    <a:pt x="212919" y="6544"/>
                  </a:lnTo>
                  <a:lnTo>
                    <a:pt x="224258" y="0"/>
                  </a:lnTo>
                  <a:lnTo>
                    <a:pt x="223143" y="0"/>
                  </a:lnTo>
                  <a:lnTo>
                    <a:pt x="212361" y="6246"/>
                  </a:lnTo>
                  <a:lnTo>
                    <a:pt x="201543" y="0"/>
                  </a:lnTo>
                  <a:lnTo>
                    <a:pt x="200464" y="0"/>
                  </a:lnTo>
                  <a:lnTo>
                    <a:pt x="211804" y="6544"/>
                  </a:lnTo>
                  <a:lnTo>
                    <a:pt x="197193" y="14983"/>
                  </a:lnTo>
                  <a:lnTo>
                    <a:pt x="182470" y="6506"/>
                  </a:lnTo>
                  <a:lnTo>
                    <a:pt x="193735" y="0"/>
                  </a:lnTo>
                  <a:lnTo>
                    <a:pt x="192620" y="0"/>
                  </a:lnTo>
                  <a:lnTo>
                    <a:pt x="181913" y="6172"/>
                  </a:lnTo>
                  <a:lnTo>
                    <a:pt x="171205" y="0"/>
                  </a:lnTo>
                  <a:lnTo>
                    <a:pt x="170127" y="0"/>
                  </a:lnTo>
                  <a:lnTo>
                    <a:pt x="181355" y="6506"/>
                  </a:lnTo>
                  <a:lnTo>
                    <a:pt x="166744" y="14946"/>
                  </a:lnTo>
                  <a:lnTo>
                    <a:pt x="152022" y="6432"/>
                  </a:lnTo>
                  <a:lnTo>
                    <a:pt x="163175" y="0"/>
                  </a:lnTo>
                  <a:lnTo>
                    <a:pt x="162097" y="0"/>
                  </a:lnTo>
                  <a:lnTo>
                    <a:pt x="151464" y="6135"/>
                  </a:lnTo>
                  <a:lnTo>
                    <a:pt x="140868" y="0"/>
                  </a:lnTo>
                  <a:lnTo>
                    <a:pt x="139753" y="0"/>
                  </a:lnTo>
                  <a:lnTo>
                    <a:pt x="150906" y="6432"/>
                  </a:lnTo>
                  <a:lnTo>
                    <a:pt x="136295" y="14871"/>
                  </a:lnTo>
                  <a:lnTo>
                    <a:pt x="121573" y="6395"/>
                  </a:lnTo>
                  <a:lnTo>
                    <a:pt x="132652" y="0"/>
                  </a:lnTo>
                  <a:lnTo>
                    <a:pt x="131536" y="0"/>
                  </a:lnTo>
                  <a:lnTo>
                    <a:pt x="121052" y="6060"/>
                  </a:lnTo>
                  <a:lnTo>
                    <a:pt x="110531" y="0"/>
                  </a:lnTo>
                  <a:lnTo>
                    <a:pt x="109416" y="0"/>
                  </a:lnTo>
                  <a:lnTo>
                    <a:pt x="120495" y="6395"/>
                  </a:lnTo>
                  <a:lnTo>
                    <a:pt x="105846" y="14834"/>
                  </a:lnTo>
                  <a:lnTo>
                    <a:pt x="91161" y="6321"/>
                  </a:lnTo>
                  <a:lnTo>
                    <a:pt x="102129" y="0"/>
                  </a:lnTo>
                  <a:lnTo>
                    <a:pt x="101013" y="0"/>
                  </a:lnTo>
                  <a:lnTo>
                    <a:pt x="90603" y="6023"/>
                  </a:lnTo>
                  <a:lnTo>
                    <a:pt x="80156" y="0"/>
                  </a:lnTo>
                  <a:lnTo>
                    <a:pt x="79078" y="0"/>
                  </a:lnTo>
                  <a:lnTo>
                    <a:pt x="90046" y="6321"/>
                  </a:lnTo>
                  <a:lnTo>
                    <a:pt x="75435" y="14760"/>
                  </a:lnTo>
                  <a:lnTo>
                    <a:pt x="60712" y="6283"/>
                  </a:lnTo>
                  <a:lnTo>
                    <a:pt x="71568" y="0"/>
                  </a:lnTo>
                  <a:lnTo>
                    <a:pt x="70490" y="0"/>
                  </a:lnTo>
                  <a:lnTo>
                    <a:pt x="60155" y="5949"/>
                  </a:lnTo>
                  <a:lnTo>
                    <a:pt x="49819" y="0"/>
                  </a:lnTo>
                  <a:lnTo>
                    <a:pt x="48741" y="0"/>
                  </a:lnTo>
                  <a:lnTo>
                    <a:pt x="59597" y="6283"/>
                  </a:lnTo>
                  <a:lnTo>
                    <a:pt x="44986" y="14723"/>
                  </a:lnTo>
                  <a:lnTo>
                    <a:pt x="30264" y="6209"/>
                  </a:lnTo>
                  <a:lnTo>
                    <a:pt x="41045" y="0"/>
                  </a:lnTo>
                  <a:lnTo>
                    <a:pt x="39930" y="0"/>
                  </a:lnTo>
                  <a:lnTo>
                    <a:pt x="29706" y="5912"/>
                  </a:lnTo>
                  <a:lnTo>
                    <a:pt x="1948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38" name="Google Shape;538;p4"/>
          <p:cNvSpPr txBox="1"/>
          <p:nvPr>
            <p:ph type="title"/>
          </p:nvPr>
        </p:nvSpPr>
        <p:spPr>
          <a:xfrm>
            <a:off x="720000" y="365760"/>
            <a:ext cx="7704000" cy="548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9" name="Google Shape;539;p4"/>
          <p:cNvSpPr txBox="1"/>
          <p:nvPr>
            <p:ph idx="1" type="body"/>
          </p:nvPr>
        </p:nvSpPr>
        <p:spPr>
          <a:xfrm>
            <a:off x="716900" y="1128049"/>
            <a:ext cx="77040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ulish SemiBold"/>
              <a:buAutoNum type="arabicPeriod"/>
              <a:defRPr/>
            </a:lvl1pPr>
            <a:lvl2pPr indent="-3302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Condensed Light"/>
              <a:buAutoNum type="alphaLcPeriod"/>
              <a:defRPr sz="1600"/>
            </a:lvl2pPr>
            <a:lvl3pPr indent="-3302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Condensed Light"/>
              <a:buAutoNum type="romanLcPeriod"/>
              <a:defRPr sz="1600"/>
            </a:lvl3pPr>
            <a:lvl4pPr indent="-3302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Condensed Light"/>
              <a:buAutoNum type="arabicPeriod"/>
              <a:defRPr sz="1600"/>
            </a:lvl4pPr>
            <a:lvl5pPr indent="-3302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Condensed Light"/>
              <a:buAutoNum type="alphaLcPeriod"/>
              <a:defRPr sz="1600"/>
            </a:lvl5pPr>
            <a:lvl6pPr indent="-3302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Condensed Light"/>
              <a:buAutoNum type="romanLcPeriod"/>
              <a:defRPr sz="1600"/>
            </a:lvl6pPr>
            <a:lvl7pPr indent="-3302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Condensed Light"/>
              <a:buAutoNum type="arabicPeriod"/>
              <a:defRPr sz="1600"/>
            </a:lvl7pPr>
            <a:lvl8pPr indent="-3302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Condensed Light"/>
              <a:buAutoNum type="alphaLcPeriod"/>
              <a:defRPr sz="1600"/>
            </a:lvl8pPr>
            <a:lvl9pPr indent="-3302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Condensed Light"/>
              <a:buAutoNum type="romanLcPeriod"/>
              <a:defRPr sz="1600"/>
            </a:lvl9pPr>
          </a:lstStyle>
          <a:p/>
        </p:txBody>
      </p:sp>
      <p:pic>
        <p:nvPicPr>
          <p:cNvPr id="540" name="Google Shape;540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31052" y="991596"/>
            <a:ext cx="748000" cy="698479"/>
          </a:xfrm>
          <a:prstGeom prst="rect">
            <a:avLst/>
          </a:prstGeom>
          <a:noFill/>
          <a:ln>
            <a:noFill/>
          </a:ln>
        </p:spPr>
      </p:pic>
      <p:pic>
        <p:nvPicPr>
          <p:cNvPr id="541" name="Google Shape;541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92838" y="1170325"/>
            <a:ext cx="440784" cy="41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2" name="Google Shape;542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48963" y="1581925"/>
            <a:ext cx="440784" cy="41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4" name="Google Shape;544;p5"/>
          <p:cNvGrpSpPr/>
          <p:nvPr/>
        </p:nvGrpSpPr>
        <p:grpSpPr>
          <a:xfrm>
            <a:off x="1" y="4"/>
            <a:ext cx="9144034" cy="5130405"/>
            <a:chOff x="241825" y="855000"/>
            <a:chExt cx="7138200" cy="4005000"/>
          </a:xfrm>
        </p:grpSpPr>
        <p:sp>
          <p:nvSpPr>
            <p:cNvPr id="545" name="Google Shape;545;p5"/>
            <p:cNvSpPr/>
            <p:nvPr/>
          </p:nvSpPr>
          <p:spPr>
            <a:xfrm>
              <a:off x="7093725" y="2174800"/>
              <a:ext cx="286300" cy="330000"/>
            </a:xfrm>
            <a:custGeom>
              <a:rect b="b" l="l" r="r" t="t"/>
              <a:pathLst>
                <a:path extrusionOk="0" fill="none" h="13200" w="11452">
                  <a:moveTo>
                    <a:pt x="11452" y="13199"/>
                  </a:moveTo>
                  <a:lnTo>
                    <a:pt x="11452" y="1"/>
                  </a:lnTo>
                  <a:lnTo>
                    <a:pt x="1" y="6581"/>
                  </a:lnTo>
                  <a:lnTo>
                    <a:pt x="11452" y="1319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5"/>
            <p:cNvSpPr/>
            <p:nvPr/>
          </p:nvSpPr>
          <p:spPr>
            <a:xfrm>
              <a:off x="6714525" y="2347675"/>
              <a:ext cx="665500" cy="423875"/>
            </a:xfrm>
            <a:custGeom>
              <a:rect b="b" l="l" r="r" t="t"/>
              <a:pathLst>
                <a:path extrusionOk="0" fill="none" h="16955" w="26620">
                  <a:moveTo>
                    <a:pt x="0" y="8440"/>
                  </a:moveTo>
                  <a:lnTo>
                    <a:pt x="14723" y="16954"/>
                  </a:lnTo>
                  <a:lnTo>
                    <a:pt x="26620" y="10076"/>
                  </a:lnTo>
                  <a:lnTo>
                    <a:pt x="26620" y="6916"/>
                  </a:lnTo>
                  <a:lnTo>
                    <a:pt x="14611" y="1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5"/>
            <p:cNvSpPr/>
            <p:nvPr/>
          </p:nvSpPr>
          <p:spPr>
            <a:xfrm>
              <a:off x="6711725" y="1908050"/>
              <a:ext cx="668300" cy="423850"/>
            </a:xfrm>
            <a:custGeom>
              <a:rect b="b" l="l" r="r" t="t"/>
              <a:pathLst>
                <a:path extrusionOk="0" fill="none" h="16954" w="26732">
                  <a:moveTo>
                    <a:pt x="1" y="8440"/>
                  </a:moveTo>
                  <a:lnTo>
                    <a:pt x="14723" y="16954"/>
                  </a:lnTo>
                  <a:lnTo>
                    <a:pt x="26732" y="10039"/>
                  </a:lnTo>
                  <a:lnTo>
                    <a:pt x="26732" y="6990"/>
                  </a:lnTo>
                  <a:lnTo>
                    <a:pt x="14649" y="1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5"/>
            <p:cNvSpPr/>
            <p:nvPr/>
          </p:nvSpPr>
          <p:spPr>
            <a:xfrm>
              <a:off x="6707075" y="1029725"/>
              <a:ext cx="672950" cy="422925"/>
            </a:xfrm>
            <a:custGeom>
              <a:rect b="b" l="l" r="r" t="t"/>
              <a:pathLst>
                <a:path extrusionOk="0" fill="none" h="16917" w="26918">
                  <a:moveTo>
                    <a:pt x="1" y="8440"/>
                  </a:moveTo>
                  <a:lnTo>
                    <a:pt x="14723" y="16917"/>
                  </a:lnTo>
                  <a:lnTo>
                    <a:pt x="26918" y="9890"/>
                  </a:lnTo>
                  <a:lnTo>
                    <a:pt x="26918" y="7102"/>
                  </a:lnTo>
                  <a:lnTo>
                    <a:pt x="14649" y="1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5"/>
            <p:cNvSpPr/>
            <p:nvPr/>
          </p:nvSpPr>
          <p:spPr>
            <a:xfrm>
              <a:off x="7089075" y="1292775"/>
              <a:ext cx="290950" cy="336475"/>
            </a:xfrm>
            <a:custGeom>
              <a:rect b="b" l="l" r="r" t="t"/>
              <a:pathLst>
                <a:path extrusionOk="0" fill="none" h="13459" w="11638">
                  <a:moveTo>
                    <a:pt x="11638" y="13458"/>
                  </a:moveTo>
                  <a:lnTo>
                    <a:pt x="11638" y="0"/>
                  </a:lnTo>
                  <a:lnTo>
                    <a:pt x="1" y="6729"/>
                  </a:lnTo>
                  <a:lnTo>
                    <a:pt x="11638" y="1345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5"/>
            <p:cNvSpPr/>
            <p:nvPr/>
          </p:nvSpPr>
          <p:spPr>
            <a:xfrm>
              <a:off x="6709875" y="1469350"/>
              <a:ext cx="670150" cy="422925"/>
            </a:xfrm>
            <a:custGeom>
              <a:rect b="b" l="l" r="r" t="t"/>
              <a:pathLst>
                <a:path extrusionOk="0" fill="none" h="16917" w="26806">
                  <a:moveTo>
                    <a:pt x="0" y="8440"/>
                  </a:moveTo>
                  <a:lnTo>
                    <a:pt x="14723" y="16917"/>
                  </a:lnTo>
                  <a:lnTo>
                    <a:pt x="26806" y="9927"/>
                  </a:lnTo>
                  <a:lnTo>
                    <a:pt x="26806" y="7028"/>
                  </a:lnTo>
                  <a:lnTo>
                    <a:pt x="14611" y="1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5"/>
            <p:cNvSpPr/>
            <p:nvPr/>
          </p:nvSpPr>
          <p:spPr>
            <a:xfrm>
              <a:off x="7096525" y="2615375"/>
              <a:ext cx="283500" cy="328100"/>
            </a:xfrm>
            <a:custGeom>
              <a:rect b="b" l="l" r="r" t="t"/>
              <a:pathLst>
                <a:path extrusionOk="0" fill="none" h="13124" w="11340">
                  <a:moveTo>
                    <a:pt x="11340" y="13124"/>
                  </a:moveTo>
                  <a:lnTo>
                    <a:pt x="11340" y="0"/>
                  </a:lnTo>
                  <a:lnTo>
                    <a:pt x="0" y="6543"/>
                  </a:lnTo>
                  <a:lnTo>
                    <a:pt x="11340" y="1312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5"/>
            <p:cNvSpPr/>
            <p:nvPr/>
          </p:nvSpPr>
          <p:spPr>
            <a:xfrm>
              <a:off x="7090950" y="1733325"/>
              <a:ext cx="289075" cy="333700"/>
            </a:xfrm>
            <a:custGeom>
              <a:rect b="b" l="l" r="r" t="t"/>
              <a:pathLst>
                <a:path extrusionOk="0" fill="none" h="13348" w="11563">
                  <a:moveTo>
                    <a:pt x="11563" y="13347"/>
                  </a:moveTo>
                  <a:lnTo>
                    <a:pt x="11563" y="0"/>
                  </a:lnTo>
                  <a:lnTo>
                    <a:pt x="0" y="6692"/>
                  </a:lnTo>
                  <a:lnTo>
                    <a:pt x="11563" y="1334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5"/>
            <p:cNvSpPr/>
            <p:nvPr/>
          </p:nvSpPr>
          <p:spPr>
            <a:xfrm>
              <a:off x="6721950" y="3665650"/>
              <a:ext cx="658075" cy="423850"/>
            </a:xfrm>
            <a:custGeom>
              <a:rect b="b" l="l" r="r" t="t"/>
              <a:pathLst>
                <a:path extrusionOk="0" fill="none" h="16954" w="26323">
                  <a:moveTo>
                    <a:pt x="1" y="8440"/>
                  </a:moveTo>
                  <a:lnTo>
                    <a:pt x="14686" y="16953"/>
                  </a:lnTo>
                  <a:lnTo>
                    <a:pt x="26323" y="10224"/>
                  </a:lnTo>
                  <a:lnTo>
                    <a:pt x="26323" y="6767"/>
                  </a:lnTo>
                  <a:lnTo>
                    <a:pt x="14612" y="0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5"/>
            <p:cNvSpPr/>
            <p:nvPr/>
          </p:nvSpPr>
          <p:spPr>
            <a:xfrm>
              <a:off x="6723825" y="4105275"/>
              <a:ext cx="656200" cy="423850"/>
            </a:xfrm>
            <a:custGeom>
              <a:rect b="b" l="l" r="r" t="t"/>
              <a:pathLst>
                <a:path extrusionOk="0" fill="none" h="16954" w="26248">
                  <a:moveTo>
                    <a:pt x="0" y="8440"/>
                  </a:moveTo>
                  <a:lnTo>
                    <a:pt x="14722" y="16953"/>
                  </a:lnTo>
                  <a:lnTo>
                    <a:pt x="26248" y="10299"/>
                  </a:lnTo>
                  <a:lnTo>
                    <a:pt x="26248" y="6692"/>
                  </a:lnTo>
                  <a:lnTo>
                    <a:pt x="14611" y="0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5"/>
            <p:cNvSpPr/>
            <p:nvPr/>
          </p:nvSpPr>
          <p:spPr>
            <a:xfrm>
              <a:off x="7105825" y="4378525"/>
              <a:ext cx="274200" cy="316975"/>
            </a:xfrm>
            <a:custGeom>
              <a:rect b="b" l="l" r="r" t="t"/>
              <a:pathLst>
                <a:path extrusionOk="0" fill="none" h="12679" w="10968">
                  <a:moveTo>
                    <a:pt x="10968" y="12678"/>
                  </a:moveTo>
                  <a:lnTo>
                    <a:pt x="10968" y="1"/>
                  </a:lnTo>
                  <a:lnTo>
                    <a:pt x="0" y="6321"/>
                  </a:lnTo>
                  <a:lnTo>
                    <a:pt x="10968" y="1267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5"/>
            <p:cNvSpPr/>
            <p:nvPr/>
          </p:nvSpPr>
          <p:spPr>
            <a:xfrm>
              <a:off x="6719175" y="3226950"/>
              <a:ext cx="660850" cy="422925"/>
            </a:xfrm>
            <a:custGeom>
              <a:rect b="b" l="l" r="r" t="t"/>
              <a:pathLst>
                <a:path extrusionOk="0" fill="none" h="16917" w="26434">
                  <a:moveTo>
                    <a:pt x="0" y="8440"/>
                  </a:moveTo>
                  <a:lnTo>
                    <a:pt x="14723" y="16916"/>
                  </a:lnTo>
                  <a:lnTo>
                    <a:pt x="26434" y="10150"/>
                  </a:lnTo>
                  <a:lnTo>
                    <a:pt x="26434" y="6804"/>
                  </a:lnTo>
                  <a:lnTo>
                    <a:pt x="14611" y="0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5"/>
            <p:cNvSpPr/>
            <p:nvPr/>
          </p:nvSpPr>
          <p:spPr>
            <a:xfrm>
              <a:off x="7098375" y="3055925"/>
              <a:ext cx="281650" cy="325325"/>
            </a:xfrm>
            <a:custGeom>
              <a:rect b="b" l="l" r="r" t="t"/>
              <a:pathLst>
                <a:path extrusionOk="0" fill="none" h="13013" w="11266">
                  <a:moveTo>
                    <a:pt x="11266" y="13013"/>
                  </a:moveTo>
                  <a:lnTo>
                    <a:pt x="11266" y="0"/>
                  </a:lnTo>
                  <a:lnTo>
                    <a:pt x="1" y="6507"/>
                  </a:lnTo>
                  <a:lnTo>
                    <a:pt x="11266" y="1301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5"/>
            <p:cNvSpPr/>
            <p:nvPr/>
          </p:nvSpPr>
          <p:spPr>
            <a:xfrm>
              <a:off x="6716375" y="2787325"/>
              <a:ext cx="663650" cy="422900"/>
            </a:xfrm>
            <a:custGeom>
              <a:rect b="b" l="l" r="r" t="t"/>
              <a:pathLst>
                <a:path extrusionOk="0" fill="none" h="16916" w="26546">
                  <a:moveTo>
                    <a:pt x="1" y="8439"/>
                  </a:moveTo>
                  <a:lnTo>
                    <a:pt x="14723" y="16916"/>
                  </a:lnTo>
                  <a:lnTo>
                    <a:pt x="26546" y="10112"/>
                  </a:lnTo>
                  <a:lnTo>
                    <a:pt x="26546" y="6878"/>
                  </a:lnTo>
                  <a:lnTo>
                    <a:pt x="14649" y="0"/>
                  </a:lnTo>
                  <a:lnTo>
                    <a:pt x="1" y="843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5"/>
            <p:cNvSpPr/>
            <p:nvPr/>
          </p:nvSpPr>
          <p:spPr>
            <a:xfrm>
              <a:off x="7101175" y="3496475"/>
              <a:ext cx="278850" cy="322550"/>
            </a:xfrm>
            <a:custGeom>
              <a:rect b="b" l="l" r="r" t="t"/>
              <a:pathLst>
                <a:path extrusionOk="0" fill="none" h="12902" w="11154">
                  <a:moveTo>
                    <a:pt x="11154" y="12901"/>
                  </a:moveTo>
                  <a:lnTo>
                    <a:pt x="11154" y="1"/>
                  </a:lnTo>
                  <a:lnTo>
                    <a:pt x="0" y="6470"/>
                  </a:lnTo>
                  <a:lnTo>
                    <a:pt x="11154" y="1290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5"/>
            <p:cNvSpPr/>
            <p:nvPr/>
          </p:nvSpPr>
          <p:spPr>
            <a:xfrm>
              <a:off x="7103025" y="3937975"/>
              <a:ext cx="277000" cy="318825"/>
            </a:xfrm>
            <a:custGeom>
              <a:rect b="b" l="l" r="r" t="t"/>
              <a:pathLst>
                <a:path extrusionOk="0" fill="none" h="12753" w="11080">
                  <a:moveTo>
                    <a:pt x="11080" y="12752"/>
                  </a:moveTo>
                  <a:lnTo>
                    <a:pt x="11080" y="0"/>
                  </a:lnTo>
                  <a:lnTo>
                    <a:pt x="1" y="6358"/>
                  </a:lnTo>
                  <a:lnTo>
                    <a:pt x="11080" y="1275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5"/>
            <p:cNvSpPr/>
            <p:nvPr/>
          </p:nvSpPr>
          <p:spPr>
            <a:xfrm>
              <a:off x="4429000" y="1904350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1" y="8440"/>
                  </a:moveTo>
                  <a:lnTo>
                    <a:pt x="14723" y="16916"/>
                  </a:lnTo>
                  <a:lnTo>
                    <a:pt x="29334" y="8477"/>
                  </a:lnTo>
                  <a:lnTo>
                    <a:pt x="14611" y="0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5"/>
            <p:cNvSpPr/>
            <p:nvPr/>
          </p:nvSpPr>
          <p:spPr>
            <a:xfrm>
              <a:off x="5190225" y="1905275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0" y="8440"/>
                  </a:moveTo>
                  <a:lnTo>
                    <a:pt x="14723" y="16953"/>
                  </a:lnTo>
                  <a:lnTo>
                    <a:pt x="29334" y="8514"/>
                  </a:lnTo>
                  <a:lnTo>
                    <a:pt x="14611" y="0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5"/>
            <p:cNvSpPr/>
            <p:nvPr/>
          </p:nvSpPr>
          <p:spPr>
            <a:xfrm>
              <a:off x="4049775" y="2123700"/>
              <a:ext cx="733375" cy="422925"/>
            </a:xfrm>
            <a:custGeom>
              <a:rect b="b" l="l" r="r" t="t"/>
              <a:pathLst>
                <a:path extrusionOk="0" fill="none" h="16917" w="29335">
                  <a:moveTo>
                    <a:pt x="1" y="8439"/>
                  </a:moveTo>
                  <a:lnTo>
                    <a:pt x="14723" y="16916"/>
                  </a:lnTo>
                  <a:lnTo>
                    <a:pt x="29334" y="8477"/>
                  </a:lnTo>
                  <a:lnTo>
                    <a:pt x="14612" y="0"/>
                  </a:lnTo>
                  <a:lnTo>
                    <a:pt x="1" y="843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5"/>
            <p:cNvSpPr/>
            <p:nvPr/>
          </p:nvSpPr>
          <p:spPr>
            <a:xfrm>
              <a:off x="4811000" y="2124625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1" y="8440"/>
                  </a:moveTo>
                  <a:lnTo>
                    <a:pt x="14686" y="16953"/>
                  </a:lnTo>
                  <a:lnTo>
                    <a:pt x="29334" y="8514"/>
                  </a:lnTo>
                  <a:lnTo>
                    <a:pt x="14612" y="0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5"/>
            <p:cNvSpPr/>
            <p:nvPr/>
          </p:nvSpPr>
          <p:spPr>
            <a:xfrm>
              <a:off x="2146275" y="189970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0" y="8477"/>
                  </a:moveTo>
                  <a:lnTo>
                    <a:pt x="14686" y="16953"/>
                  </a:lnTo>
                  <a:lnTo>
                    <a:pt x="29334" y="8514"/>
                  </a:lnTo>
                  <a:lnTo>
                    <a:pt x="14611" y="0"/>
                  </a:lnTo>
                  <a:lnTo>
                    <a:pt x="0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5"/>
            <p:cNvSpPr/>
            <p:nvPr/>
          </p:nvSpPr>
          <p:spPr>
            <a:xfrm>
              <a:off x="2527350" y="2120900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0" y="8440"/>
                  </a:moveTo>
                  <a:lnTo>
                    <a:pt x="14723" y="16916"/>
                  </a:lnTo>
                  <a:lnTo>
                    <a:pt x="29334" y="8477"/>
                  </a:lnTo>
                  <a:lnTo>
                    <a:pt x="14649" y="1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5"/>
            <p:cNvSpPr/>
            <p:nvPr/>
          </p:nvSpPr>
          <p:spPr>
            <a:xfrm>
              <a:off x="2534775" y="3438850"/>
              <a:ext cx="733375" cy="422925"/>
            </a:xfrm>
            <a:custGeom>
              <a:rect b="b" l="l" r="r" t="t"/>
              <a:pathLst>
                <a:path extrusionOk="0" fill="none" h="16917" w="29335">
                  <a:moveTo>
                    <a:pt x="29334" y="8477"/>
                  </a:moveTo>
                  <a:lnTo>
                    <a:pt x="14612" y="1"/>
                  </a:lnTo>
                  <a:lnTo>
                    <a:pt x="1" y="8440"/>
                  </a:lnTo>
                  <a:lnTo>
                    <a:pt x="14723" y="16917"/>
                  </a:lnTo>
                  <a:lnTo>
                    <a:pt x="29334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5"/>
            <p:cNvSpPr/>
            <p:nvPr/>
          </p:nvSpPr>
          <p:spPr>
            <a:xfrm>
              <a:off x="5571300" y="2125550"/>
              <a:ext cx="734275" cy="423850"/>
            </a:xfrm>
            <a:custGeom>
              <a:rect b="b" l="l" r="r" t="t"/>
              <a:pathLst>
                <a:path extrusionOk="0" fill="none" h="16954" w="29371">
                  <a:moveTo>
                    <a:pt x="14648" y="0"/>
                  </a:moveTo>
                  <a:lnTo>
                    <a:pt x="0" y="8477"/>
                  </a:lnTo>
                  <a:lnTo>
                    <a:pt x="14723" y="16954"/>
                  </a:lnTo>
                  <a:lnTo>
                    <a:pt x="29371" y="8514"/>
                  </a:lnTo>
                  <a:lnTo>
                    <a:pt x="146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5"/>
            <p:cNvSpPr/>
            <p:nvPr/>
          </p:nvSpPr>
          <p:spPr>
            <a:xfrm>
              <a:off x="2906575" y="190155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0" y="8440"/>
                  </a:moveTo>
                  <a:lnTo>
                    <a:pt x="14722" y="16954"/>
                  </a:lnTo>
                  <a:lnTo>
                    <a:pt x="29333" y="8477"/>
                  </a:lnTo>
                  <a:lnTo>
                    <a:pt x="14648" y="1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5"/>
            <p:cNvSpPr/>
            <p:nvPr/>
          </p:nvSpPr>
          <p:spPr>
            <a:xfrm>
              <a:off x="3288575" y="2121825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0" y="8440"/>
                  </a:moveTo>
                  <a:lnTo>
                    <a:pt x="14723" y="16954"/>
                  </a:lnTo>
                  <a:lnTo>
                    <a:pt x="29334" y="8514"/>
                  </a:lnTo>
                  <a:lnTo>
                    <a:pt x="14611" y="1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5"/>
            <p:cNvSpPr/>
            <p:nvPr/>
          </p:nvSpPr>
          <p:spPr>
            <a:xfrm>
              <a:off x="3667775" y="1902475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1" y="8440"/>
                  </a:moveTo>
                  <a:lnTo>
                    <a:pt x="14723" y="16954"/>
                  </a:lnTo>
                  <a:lnTo>
                    <a:pt x="29334" y="8515"/>
                  </a:lnTo>
                  <a:lnTo>
                    <a:pt x="14612" y="1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5"/>
            <p:cNvSpPr/>
            <p:nvPr/>
          </p:nvSpPr>
          <p:spPr>
            <a:xfrm>
              <a:off x="5574075" y="2565175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14612" y="1"/>
                  </a:moveTo>
                  <a:lnTo>
                    <a:pt x="1" y="8440"/>
                  </a:lnTo>
                  <a:lnTo>
                    <a:pt x="14723" y="16954"/>
                  </a:lnTo>
                  <a:lnTo>
                    <a:pt x="29334" y="8514"/>
                  </a:lnTo>
                  <a:lnTo>
                    <a:pt x="1461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5"/>
            <p:cNvSpPr/>
            <p:nvPr/>
          </p:nvSpPr>
          <p:spPr>
            <a:xfrm>
              <a:off x="3675225" y="3221375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29334" y="8477"/>
                  </a:moveTo>
                  <a:lnTo>
                    <a:pt x="14611" y="0"/>
                  </a:lnTo>
                  <a:lnTo>
                    <a:pt x="0" y="8439"/>
                  </a:lnTo>
                  <a:lnTo>
                    <a:pt x="14723" y="16916"/>
                  </a:lnTo>
                  <a:lnTo>
                    <a:pt x="29334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5"/>
            <p:cNvSpPr/>
            <p:nvPr/>
          </p:nvSpPr>
          <p:spPr>
            <a:xfrm>
              <a:off x="3296000" y="3439775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29334" y="8515"/>
                  </a:moveTo>
                  <a:lnTo>
                    <a:pt x="14612" y="1"/>
                  </a:lnTo>
                  <a:lnTo>
                    <a:pt x="1" y="8440"/>
                  </a:lnTo>
                  <a:lnTo>
                    <a:pt x="14723" y="16954"/>
                  </a:lnTo>
                  <a:lnTo>
                    <a:pt x="29334" y="851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5"/>
            <p:cNvSpPr/>
            <p:nvPr/>
          </p:nvSpPr>
          <p:spPr>
            <a:xfrm>
              <a:off x="4436425" y="3222300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29334" y="8514"/>
                  </a:moveTo>
                  <a:lnTo>
                    <a:pt x="14612" y="0"/>
                  </a:lnTo>
                  <a:lnTo>
                    <a:pt x="1" y="8440"/>
                  </a:lnTo>
                  <a:lnTo>
                    <a:pt x="14686" y="16953"/>
                  </a:lnTo>
                  <a:lnTo>
                    <a:pt x="29334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5"/>
            <p:cNvSpPr/>
            <p:nvPr/>
          </p:nvSpPr>
          <p:spPr>
            <a:xfrm>
              <a:off x="2914000" y="321950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29334" y="8514"/>
                  </a:moveTo>
                  <a:lnTo>
                    <a:pt x="14611" y="1"/>
                  </a:lnTo>
                  <a:lnTo>
                    <a:pt x="0" y="8440"/>
                  </a:lnTo>
                  <a:lnTo>
                    <a:pt x="14723" y="16954"/>
                  </a:lnTo>
                  <a:lnTo>
                    <a:pt x="29334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5"/>
            <p:cNvSpPr/>
            <p:nvPr/>
          </p:nvSpPr>
          <p:spPr>
            <a:xfrm>
              <a:off x="4057225" y="3441650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29334" y="8477"/>
                  </a:moveTo>
                  <a:lnTo>
                    <a:pt x="14611" y="0"/>
                  </a:lnTo>
                  <a:lnTo>
                    <a:pt x="0" y="8440"/>
                  </a:lnTo>
                  <a:lnTo>
                    <a:pt x="14686" y="16916"/>
                  </a:lnTo>
                  <a:lnTo>
                    <a:pt x="29334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5"/>
            <p:cNvSpPr/>
            <p:nvPr/>
          </p:nvSpPr>
          <p:spPr>
            <a:xfrm>
              <a:off x="4817500" y="3442575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29334" y="8514"/>
                  </a:moveTo>
                  <a:lnTo>
                    <a:pt x="14649" y="0"/>
                  </a:lnTo>
                  <a:lnTo>
                    <a:pt x="1" y="8440"/>
                  </a:lnTo>
                  <a:lnTo>
                    <a:pt x="14723" y="16954"/>
                  </a:lnTo>
                  <a:lnTo>
                    <a:pt x="29334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5"/>
            <p:cNvSpPr/>
            <p:nvPr/>
          </p:nvSpPr>
          <p:spPr>
            <a:xfrm>
              <a:off x="5576875" y="300480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29334" y="8477"/>
                  </a:moveTo>
                  <a:lnTo>
                    <a:pt x="14611" y="1"/>
                  </a:lnTo>
                  <a:lnTo>
                    <a:pt x="0" y="8440"/>
                  </a:lnTo>
                  <a:lnTo>
                    <a:pt x="14686" y="16954"/>
                  </a:lnTo>
                  <a:lnTo>
                    <a:pt x="29334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5"/>
            <p:cNvSpPr/>
            <p:nvPr/>
          </p:nvSpPr>
          <p:spPr>
            <a:xfrm>
              <a:off x="5578725" y="3444425"/>
              <a:ext cx="733375" cy="422925"/>
            </a:xfrm>
            <a:custGeom>
              <a:rect b="b" l="l" r="r" t="t"/>
              <a:pathLst>
                <a:path extrusionOk="0" fill="none" h="16917" w="29335">
                  <a:moveTo>
                    <a:pt x="29334" y="8477"/>
                  </a:moveTo>
                  <a:lnTo>
                    <a:pt x="14612" y="1"/>
                  </a:lnTo>
                  <a:lnTo>
                    <a:pt x="1" y="8440"/>
                  </a:lnTo>
                  <a:lnTo>
                    <a:pt x="14723" y="16917"/>
                  </a:lnTo>
                  <a:lnTo>
                    <a:pt x="29334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5"/>
            <p:cNvSpPr/>
            <p:nvPr/>
          </p:nvSpPr>
          <p:spPr>
            <a:xfrm>
              <a:off x="5196725" y="3224150"/>
              <a:ext cx="734300" cy="422925"/>
            </a:xfrm>
            <a:custGeom>
              <a:rect b="b" l="l" r="r" t="t"/>
              <a:pathLst>
                <a:path extrusionOk="0" fill="none" h="16917" w="29372">
                  <a:moveTo>
                    <a:pt x="29371" y="8477"/>
                  </a:moveTo>
                  <a:lnTo>
                    <a:pt x="14649" y="1"/>
                  </a:lnTo>
                  <a:lnTo>
                    <a:pt x="1" y="8440"/>
                  </a:lnTo>
                  <a:lnTo>
                    <a:pt x="14723" y="16917"/>
                  </a:lnTo>
                  <a:lnTo>
                    <a:pt x="29371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5"/>
            <p:cNvSpPr/>
            <p:nvPr/>
          </p:nvSpPr>
          <p:spPr>
            <a:xfrm>
              <a:off x="1766125" y="2119050"/>
              <a:ext cx="734300" cy="423850"/>
            </a:xfrm>
            <a:custGeom>
              <a:rect b="b" l="l" r="r" t="t"/>
              <a:pathLst>
                <a:path extrusionOk="0" fill="none" h="16954" w="29372">
                  <a:moveTo>
                    <a:pt x="1" y="8440"/>
                  </a:moveTo>
                  <a:lnTo>
                    <a:pt x="14723" y="16953"/>
                  </a:lnTo>
                  <a:lnTo>
                    <a:pt x="29371" y="8514"/>
                  </a:lnTo>
                  <a:lnTo>
                    <a:pt x="14649" y="0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5"/>
            <p:cNvSpPr/>
            <p:nvPr/>
          </p:nvSpPr>
          <p:spPr>
            <a:xfrm>
              <a:off x="4820300" y="388220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29334" y="8477"/>
                  </a:moveTo>
                  <a:lnTo>
                    <a:pt x="14611" y="1"/>
                  </a:lnTo>
                  <a:lnTo>
                    <a:pt x="0" y="8440"/>
                  </a:lnTo>
                  <a:lnTo>
                    <a:pt x="14723" y="16954"/>
                  </a:lnTo>
                  <a:lnTo>
                    <a:pt x="29334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5"/>
            <p:cNvSpPr/>
            <p:nvPr/>
          </p:nvSpPr>
          <p:spPr>
            <a:xfrm>
              <a:off x="4438300" y="3661925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29334" y="8477"/>
                  </a:moveTo>
                  <a:lnTo>
                    <a:pt x="14611" y="0"/>
                  </a:lnTo>
                  <a:lnTo>
                    <a:pt x="0" y="8440"/>
                  </a:lnTo>
                  <a:lnTo>
                    <a:pt x="14723" y="16916"/>
                  </a:lnTo>
                  <a:lnTo>
                    <a:pt x="29334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5"/>
            <p:cNvSpPr/>
            <p:nvPr/>
          </p:nvSpPr>
          <p:spPr>
            <a:xfrm>
              <a:off x="3677075" y="3660075"/>
              <a:ext cx="734300" cy="423850"/>
            </a:xfrm>
            <a:custGeom>
              <a:rect b="b" l="l" r="r" t="t"/>
              <a:pathLst>
                <a:path extrusionOk="0" fill="none" h="16954" w="29372">
                  <a:moveTo>
                    <a:pt x="29371" y="8514"/>
                  </a:moveTo>
                  <a:lnTo>
                    <a:pt x="14649" y="0"/>
                  </a:lnTo>
                  <a:lnTo>
                    <a:pt x="1" y="8439"/>
                  </a:lnTo>
                  <a:lnTo>
                    <a:pt x="14723" y="16953"/>
                  </a:lnTo>
                  <a:lnTo>
                    <a:pt x="29371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5"/>
            <p:cNvSpPr/>
            <p:nvPr/>
          </p:nvSpPr>
          <p:spPr>
            <a:xfrm>
              <a:off x="4059075" y="3880350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29334" y="8514"/>
                  </a:moveTo>
                  <a:lnTo>
                    <a:pt x="14612" y="0"/>
                  </a:lnTo>
                  <a:lnTo>
                    <a:pt x="1" y="8477"/>
                  </a:lnTo>
                  <a:lnTo>
                    <a:pt x="14723" y="16953"/>
                  </a:lnTo>
                  <a:lnTo>
                    <a:pt x="29334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5"/>
            <p:cNvSpPr/>
            <p:nvPr/>
          </p:nvSpPr>
          <p:spPr>
            <a:xfrm>
              <a:off x="5199525" y="366285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29334" y="8514"/>
                  </a:moveTo>
                  <a:lnTo>
                    <a:pt x="14611" y="1"/>
                  </a:lnTo>
                  <a:lnTo>
                    <a:pt x="0" y="8440"/>
                  </a:lnTo>
                  <a:lnTo>
                    <a:pt x="14723" y="16954"/>
                  </a:lnTo>
                  <a:lnTo>
                    <a:pt x="29334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5"/>
            <p:cNvSpPr/>
            <p:nvPr/>
          </p:nvSpPr>
          <p:spPr>
            <a:xfrm>
              <a:off x="5957950" y="3225075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29334" y="8515"/>
                  </a:moveTo>
                  <a:lnTo>
                    <a:pt x="14648" y="1"/>
                  </a:lnTo>
                  <a:lnTo>
                    <a:pt x="0" y="8440"/>
                  </a:lnTo>
                  <a:lnTo>
                    <a:pt x="14723" y="16954"/>
                  </a:lnTo>
                  <a:lnTo>
                    <a:pt x="29334" y="851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5"/>
            <p:cNvSpPr/>
            <p:nvPr/>
          </p:nvSpPr>
          <p:spPr>
            <a:xfrm>
              <a:off x="5956075" y="2785450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14612" y="1"/>
                  </a:moveTo>
                  <a:lnTo>
                    <a:pt x="1" y="8440"/>
                  </a:lnTo>
                  <a:lnTo>
                    <a:pt x="14723" y="16954"/>
                  </a:lnTo>
                  <a:lnTo>
                    <a:pt x="29334" y="8514"/>
                  </a:lnTo>
                  <a:lnTo>
                    <a:pt x="1461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5"/>
            <p:cNvSpPr/>
            <p:nvPr/>
          </p:nvSpPr>
          <p:spPr>
            <a:xfrm>
              <a:off x="5581525" y="3883125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29334" y="8514"/>
                  </a:moveTo>
                  <a:lnTo>
                    <a:pt x="14611" y="1"/>
                  </a:lnTo>
                  <a:lnTo>
                    <a:pt x="0" y="8440"/>
                  </a:lnTo>
                  <a:lnTo>
                    <a:pt x="14723" y="16954"/>
                  </a:lnTo>
                  <a:lnTo>
                    <a:pt x="29334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5"/>
            <p:cNvSpPr/>
            <p:nvPr/>
          </p:nvSpPr>
          <p:spPr>
            <a:xfrm>
              <a:off x="3297850" y="3879425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29334" y="8514"/>
                  </a:moveTo>
                  <a:lnTo>
                    <a:pt x="14649" y="0"/>
                  </a:lnTo>
                  <a:lnTo>
                    <a:pt x="1" y="8439"/>
                  </a:lnTo>
                  <a:lnTo>
                    <a:pt x="14723" y="16953"/>
                  </a:lnTo>
                  <a:lnTo>
                    <a:pt x="29334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5"/>
            <p:cNvSpPr/>
            <p:nvPr/>
          </p:nvSpPr>
          <p:spPr>
            <a:xfrm>
              <a:off x="5960725" y="3664700"/>
              <a:ext cx="733375" cy="422925"/>
            </a:xfrm>
            <a:custGeom>
              <a:rect b="b" l="l" r="r" t="t"/>
              <a:pathLst>
                <a:path extrusionOk="0" fill="none" h="16917" w="29335">
                  <a:moveTo>
                    <a:pt x="29334" y="8478"/>
                  </a:moveTo>
                  <a:lnTo>
                    <a:pt x="14612" y="1"/>
                  </a:lnTo>
                  <a:lnTo>
                    <a:pt x="1" y="8440"/>
                  </a:lnTo>
                  <a:lnTo>
                    <a:pt x="14723" y="16917"/>
                  </a:lnTo>
                  <a:lnTo>
                    <a:pt x="29334" y="847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5"/>
            <p:cNvSpPr/>
            <p:nvPr/>
          </p:nvSpPr>
          <p:spPr>
            <a:xfrm>
              <a:off x="1010475" y="2996450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14723" y="16953"/>
                  </a:moveTo>
                  <a:lnTo>
                    <a:pt x="29334" y="8514"/>
                  </a:lnTo>
                  <a:lnTo>
                    <a:pt x="14612" y="0"/>
                  </a:lnTo>
                  <a:lnTo>
                    <a:pt x="1" y="8439"/>
                  </a:lnTo>
                  <a:lnTo>
                    <a:pt x="14723" y="1695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5"/>
            <p:cNvSpPr/>
            <p:nvPr/>
          </p:nvSpPr>
          <p:spPr>
            <a:xfrm>
              <a:off x="1385050" y="1898775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1" y="8439"/>
                  </a:moveTo>
                  <a:lnTo>
                    <a:pt x="14723" y="16953"/>
                  </a:lnTo>
                  <a:lnTo>
                    <a:pt x="29334" y="8514"/>
                  </a:lnTo>
                  <a:lnTo>
                    <a:pt x="14612" y="0"/>
                  </a:lnTo>
                  <a:lnTo>
                    <a:pt x="1" y="843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5"/>
            <p:cNvSpPr/>
            <p:nvPr/>
          </p:nvSpPr>
          <p:spPr>
            <a:xfrm>
              <a:off x="1012350" y="3436075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14723" y="16916"/>
                  </a:moveTo>
                  <a:lnTo>
                    <a:pt x="29334" y="8477"/>
                  </a:lnTo>
                  <a:lnTo>
                    <a:pt x="14648" y="0"/>
                  </a:lnTo>
                  <a:lnTo>
                    <a:pt x="0" y="8440"/>
                  </a:lnTo>
                  <a:lnTo>
                    <a:pt x="14723" y="1691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5"/>
            <p:cNvSpPr/>
            <p:nvPr/>
          </p:nvSpPr>
          <p:spPr>
            <a:xfrm>
              <a:off x="1015125" y="3875700"/>
              <a:ext cx="733375" cy="422925"/>
            </a:xfrm>
            <a:custGeom>
              <a:rect b="b" l="l" r="r" t="t"/>
              <a:pathLst>
                <a:path extrusionOk="0" fill="none" h="16917" w="29335">
                  <a:moveTo>
                    <a:pt x="29334" y="8477"/>
                  </a:moveTo>
                  <a:lnTo>
                    <a:pt x="14612" y="0"/>
                  </a:lnTo>
                  <a:lnTo>
                    <a:pt x="1" y="8440"/>
                  </a:lnTo>
                  <a:lnTo>
                    <a:pt x="14723" y="16916"/>
                  </a:lnTo>
                  <a:lnTo>
                    <a:pt x="29334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5"/>
            <p:cNvSpPr/>
            <p:nvPr/>
          </p:nvSpPr>
          <p:spPr>
            <a:xfrm>
              <a:off x="1007700" y="2556800"/>
              <a:ext cx="733350" cy="423875"/>
            </a:xfrm>
            <a:custGeom>
              <a:rect b="b" l="l" r="r" t="t"/>
              <a:pathLst>
                <a:path extrusionOk="0" fill="none" h="16955" w="29334">
                  <a:moveTo>
                    <a:pt x="14723" y="16954"/>
                  </a:moveTo>
                  <a:lnTo>
                    <a:pt x="29334" y="8515"/>
                  </a:lnTo>
                  <a:lnTo>
                    <a:pt x="14611" y="1"/>
                  </a:lnTo>
                  <a:lnTo>
                    <a:pt x="0" y="8440"/>
                  </a:lnTo>
                  <a:lnTo>
                    <a:pt x="14723" y="1695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5"/>
            <p:cNvSpPr/>
            <p:nvPr/>
          </p:nvSpPr>
          <p:spPr>
            <a:xfrm>
              <a:off x="2916775" y="3659125"/>
              <a:ext cx="733375" cy="422925"/>
            </a:xfrm>
            <a:custGeom>
              <a:rect b="b" l="l" r="r" t="t"/>
              <a:pathLst>
                <a:path extrusionOk="0" fill="none" h="16917" w="29335">
                  <a:moveTo>
                    <a:pt x="29334" y="8477"/>
                  </a:moveTo>
                  <a:lnTo>
                    <a:pt x="14612" y="1"/>
                  </a:lnTo>
                  <a:lnTo>
                    <a:pt x="1" y="8440"/>
                  </a:lnTo>
                  <a:lnTo>
                    <a:pt x="14686" y="16917"/>
                  </a:lnTo>
                  <a:lnTo>
                    <a:pt x="29334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5"/>
            <p:cNvSpPr/>
            <p:nvPr/>
          </p:nvSpPr>
          <p:spPr>
            <a:xfrm>
              <a:off x="1005850" y="2118125"/>
              <a:ext cx="733350" cy="422900"/>
            </a:xfrm>
            <a:custGeom>
              <a:rect b="b" l="l" r="r" t="t"/>
              <a:pathLst>
                <a:path extrusionOk="0" fill="none" h="16916" w="29334">
                  <a:moveTo>
                    <a:pt x="0" y="8439"/>
                  </a:moveTo>
                  <a:lnTo>
                    <a:pt x="14685" y="16916"/>
                  </a:lnTo>
                  <a:lnTo>
                    <a:pt x="29333" y="8477"/>
                  </a:lnTo>
                  <a:lnTo>
                    <a:pt x="14611" y="0"/>
                  </a:lnTo>
                  <a:lnTo>
                    <a:pt x="0" y="843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5"/>
            <p:cNvSpPr/>
            <p:nvPr/>
          </p:nvSpPr>
          <p:spPr>
            <a:xfrm>
              <a:off x="1394350" y="365635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29334" y="8477"/>
                  </a:moveTo>
                  <a:lnTo>
                    <a:pt x="14611" y="0"/>
                  </a:lnTo>
                  <a:lnTo>
                    <a:pt x="0" y="8440"/>
                  </a:lnTo>
                  <a:lnTo>
                    <a:pt x="14723" y="16953"/>
                  </a:lnTo>
                  <a:lnTo>
                    <a:pt x="29334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5"/>
            <p:cNvSpPr/>
            <p:nvPr/>
          </p:nvSpPr>
          <p:spPr>
            <a:xfrm>
              <a:off x="2536650" y="3877550"/>
              <a:ext cx="734275" cy="423850"/>
            </a:xfrm>
            <a:custGeom>
              <a:rect b="b" l="l" r="r" t="t"/>
              <a:pathLst>
                <a:path extrusionOk="0" fill="none" h="16954" w="29371">
                  <a:moveTo>
                    <a:pt x="29371" y="8514"/>
                  </a:moveTo>
                  <a:lnTo>
                    <a:pt x="14648" y="1"/>
                  </a:lnTo>
                  <a:lnTo>
                    <a:pt x="0" y="8477"/>
                  </a:lnTo>
                  <a:lnTo>
                    <a:pt x="14723" y="16954"/>
                  </a:lnTo>
                  <a:lnTo>
                    <a:pt x="29371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5"/>
            <p:cNvSpPr/>
            <p:nvPr/>
          </p:nvSpPr>
          <p:spPr>
            <a:xfrm>
              <a:off x="2155575" y="3657275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29334" y="8514"/>
                  </a:moveTo>
                  <a:lnTo>
                    <a:pt x="14611" y="1"/>
                  </a:lnTo>
                  <a:lnTo>
                    <a:pt x="0" y="8440"/>
                  </a:lnTo>
                  <a:lnTo>
                    <a:pt x="14723" y="16954"/>
                  </a:lnTo>
                  <a:lnTo>
                    <a:pt x="29334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5"/>
            <p:cNvSpPr/>
            <p:nvPr/>
          </p:nvSpPr>
          <p:spPr>
            <a:xfrm>
              <a:off x="1776350" y="3876625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29334" y="8514"/>
                  </a:moveTo>
                  <a:lnTo>
                    <a:pt x="14612" y="1"/>
                  </a:lnTo>
                  <a:lnTo>
                    <a:pt x="1" y="8440"/>
                  </a:lnTo>
                  <a:lnTo>
                    <a:pt x="14723" y="16954"/>
                  </a:lnTo>
                  <a:lnTo>
                    <a:pt x="29334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5"/>
            <p:cNvSpPr/>
            <p:nvPr/>
          </p:nvSpPr>
          <p:spPr>
            <a:xfrm>
              <a:off x="635925" y="4094125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14611" y="0"/>
                  </a:moveTo>
                  <a:lnTo>
                    <a:pt x="0" y="8439"/>
                  </a:lnTo>
                  <a:lnTo>
                    <a:pt x="14723" y="16953"/>
                  </a:lnTo>
                  <a:lnTo>
                    <a:pt x="29334" y="8514"/>
                  </a:lnTo>
                  <a:lnTo>
                    <a:pt x="1461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5"/>
            <p:cNvSpPr/>
            <p:nvPr/>
          </p:nvSpPr>
          <p:spPr>
            <a:xfrm>
              <a:off x="5782275" y="4762375"/>
              <a:ext cx="338350" cy="97625"/>
            </a:xfrm>
            <a:custGeom>
              <a:rect b="b" l="l" r="r" t="t"/>
              <a:pathLst>
                <a:path extrusionOk="0" fill="none" h="3905" w="13534">
                  <a:moveTo>
                    <a:pt x="1" y="3905"/>
                  </a:moveTo>
                  <a:lnTo>
                    <a:pt x="13533" y="3905"/>
                  </a:lnTo>
                  <a:lnTo>
                    <a:pt x="6767" y="1"/>
                  </a:lnTo>
                  <a:lnTo>
                    <a:pt x="1" y="390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5"/>
            <p:cNvSpPr/>
            <p:nvPr/>
          </p:nvSpPr>
          <p:spPr>
            <a:xfrm>
              <a:off x="5965375" y="4543050"/>
              <a:ext cx="733375" cy="316950"/>
            </a:xfrm>
            <a:custGeom>
              <a:rect b="b" l="l" r="r" t="t"/>
              <a:pathLst>
                <a:path extrusionOk="0" fill="none" h="12678" w="29335">
                  <a:moveTo>
                    <a:pt x="14612" y="0"/>
                  </a:moveTo>
                  <a:lnTo>
                    <a:pt x="1" y="8439"/>
                  </a:lnTo>
                  <a:lnTo>
                    <a:pt x="7325" y="12678"/>
                  </a:lnTo>
                  <a:lnTo>
                    <a:pt x="22122" y="12678"/>
                  </a:lnTo>
                  <a:lnTo>
                    <a:pt x="29334" y="8514"/>
                  </a:lnTo>
                  <a:lnTo>
                    <a:pt x="1461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5"/>
            <p:cNvSpPr/>
            <p:nvPr/>
          </p:nvSpPr>
          <p:spPr>
            <a:xfrm>
              <a:off x="2911200" y="2779875"/>
              <a:ext cx="734300" cy="423850"/>
            </a:xfrm>
            <a:custGeom>
              <a:rect b="b" l="l" r="r" t="t"/>
              <a:pathLst>
                <a:path extrusionOk="0" fill="none" h="16954" w="29372">
                  <a:moveTo>
                    <a:pt x="29372" y="8514"/>
                  </a:moveTo>
                  <a:lnTo>
                    <a:pt x="14649" y="1"/>
                  </a:lnTo>
                  <a:lnTo>
                    <a:pt x="1" y="8440"/>
                  </a:lnTo>
                  <a:lnTo>
                    <a:pt x="14723" y="16954"/>
                  </a:lnTo>
                  <a:lnTo>
                    <a:pt x="29372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5"/>
            <p:cNvSpPr/>
            <p:nvPr/>
          </p:nvSpPr>
          <p:spPr>
            <a:xfrm>
              <a:off x="4442950" y="4540250"/>
              <a:ext cx="733350" cy="319750"/>
            </a:xfrm>
            <a:custGeom>
              <a:rect b="b" l="l" r="r" t="t"/>
              <a:pathLst>
                <a:path extrusionOk="0" fill="none" h="12790" w="29334">
                  <a:moveTo>
                    <a:pt x="14648" y="0"/>
                  </a:moveTo>
                  <a:lnTo>
                    <a:pt x="0" y="8440"/>
                  </a:lnTo>
                  <a:lnTo>
                    <a:pt x="7510" y="12790"/>
                  </a:lnTo>
                  <a:lnTo>
                    <a:pt x="21935" y="12790"/>
                  </a:lnTo>
                  <a:lnTo>
                    <a:pt x="29334" y="8514"/>
                  </a:lnTo>
                  <a:lnTo>
                    <a:pt x="146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5"/>
            <p:cNvSpPr/>
            <p:nvPr/>
          </p:nvSpPr>
          <p:spPr>
            <a:xfrm>
              <a:off x="5019200" y="4760525"/>
              <a:ext cx="343000" cy="99475"/>
            </a:xfrm>
            <a:custGeom>
              <a:rect b="b" l="l" r="r" t="t"/>
              <a:pathLst>
                <a:path extrusionOk="0" fill="none" h="3979" w="13720">
                  <a:moveTo>
                    <a:pt x="1" y="3979"/>
                  </a:moveTo>
                  <a:lnTo>
                    <a:pt x="13719" y="3979"/>
                  </a:lnTo>
                  <a:lnTo>
                    <a:pt x="6841" y="1"/>
                  </a:lnTo>
                  <a:lnTo>
                    <a:pt x="1" y="397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5"/>
            <p:cNvSpPr/>
            <p:nvPr/>
          </p:nvSpPr>
          <p:spPr>
            <a:xfrm>
              <a:off x="6545350" y="4763325"/>
              <a:ext cx="333700" cy="96675"/>
            </a:xfrm>
            <a:custGeom>
              <a:rect b="b" l="l" r="r" t="t"/>
              <a:pathLst>
                <a:path extrusionOk="0" fill="none" h="3867" w="13348">
                  <a:moveTo>
                    <a:pt x="1" y="3867"/>
                  </a:moveTo>
                  <a:lnTo>
                    <a:pt x="13348" y="3867"/>
                  </a:lnTo>
                  <a:lnTo>
                    <a:pt x="6693" y="0"/>
                  </a:lnTo>
                  <a:lnTo>
                    <a:pt x="1" y="386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5"/>
            <p:cNvSpPr/>
            <p:nvPr/>
          </p:nvSpPr>
          <p:spPr>
            <a:xfrm>
              <a:off x="1771700" y="2998300"/>
              <a:ext cx="733375" cy="422925"/>
            </a:xfrm>
            <a:custGeom>
              <a:rect b="b" l="l" r="r" t="t"/>
              <a:pathLst>
                <a:path extrusionOk="0" fill="none" h="16917" w="29335">
                  <a:moveTo>
                    <a:pt x="29334" y="8477"/>
                  </a:moveTo>
                  <a:lnTo>
                    <a:pt x="14612" y="0"/>
                  </a:lnTo>
                  <a:lnTo>
                    <a:pt x="1" y="8440"/>
                  </a:lnTo>
                  <a:lnTo>
                    <a:pt x="14686" y="16916"/>
                  </a:lnTo>
                  <a:lnTo>
                    <a:pt x="29334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5"/>
            <p:cNvSpPr/>
            <p:nvPr/>
          </p:nvSpPr>
          <p:spPr>
            <a:xfrm>
              <a:off x="5953300" y="2346750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14611" y="1"/>
                  </a:moveTo>
                  <a:lnTo>
                    <a:pt x="0" y="8440"/>
                  </a:lnTo>
                  <a:lnTo>
                    <a:pt x="14723" y="16917"/>
                  </a:lnTo>
                  <a:lnTo>
                    <a:pt x="29334" y="8477"/>
                  </a:lnTo>
                  <a:lnTo>
                    <a:pt x="1461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5"/>
            <p:cNvSpPr/>
            <p:nvPr/>
          </p:nvSpPr>
          <p:spPr>
            <a:xfrm>
              <a:off x="2532000" y="2999225"/>
              <a:ext cx="734275" cy="423850"/>
            </a:xfrm>
            <a:custGeom>
              <a:rect b="b" l="l" r="r" t="t"/>
              <a:pathLst>
                <a:path extrusionOk="0" fill="none" h="16954" w="29371">
                  <a:moveTo>
                    <a:pt x="29371" y="8514"/>
                  </a:moveTo>
                  <a:lnTo>
                    <a:pt x="14648" y="1"/>
                  </a:lnTo>
                  <a:lnTo>
                    <a:pt x="0" y="8440"/>
                  </a:lnTo>
                  <a:lnTo>
                    <a:pt x="14723" y="16954"/>
                  </a:lnTo>
                  <a:lnTo>
                    <a:pt x="29371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5"/>
            <p:cNvSpPr/>
            <p:nvPr/>
          </p:nvSpPr>
          <p:spPr>
            <a:xfrm>
              <a:off x="2150925" y="277895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29334" y="8477"/>
                  </a:moveTo>
                  <a:lnTo>
                    <a:pt x="14611" y="0"/>
                  </a:lnTo>
                  <a:lnTo>
                    <a:pt x="0" y="8440"/>
                  </a:lnTo>
                  <a:lnTo>
                    <a:pt x="14723" y="16954"/>
                  </a:lnTo>
                  <a:lnTo>
                    <a:pt x="29334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5"/>
            <p:cNvSpPr/>
            <p:nvPr/>
          </p:nvSpPr>
          <p:spPr>
            <a:xfrm>
              <a:off x="4255200" y="4759600"/>
              <a:ext cx="348550" cy="100400"/>
            </a:xfrm>
            <a:custGeom>
              <a:rect b="b" l="l" r="r" t="t"/>
              <a:pathLst>
                <a:path extrusionOk="0" fill="none" h="4016" w="13942">
                  <a:moveTo>
                    <a:pt x="0" y="4016"/>
                  </a:moveTo>
                  <a:lnTo>
                    <a:pt x="13942" y="4016"/>
                  </a:lnTo>
                  <a:lnTo>
                    <a:pt x="6990" y="0"/>
                  </a:lnTo>
                  <a:lnTo>
                    <a:pt x="0" y="401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5"/>
            <p:cNvSpPr/>
            <p:nvPr/>
          </p:nvSpPr>
          <p:spPr>
            <a:xfrm>
              <a:off x="1201950" y="4754025"/>
              <a:ext cx="367150" cy="105975"/>
            </a:xfrm>
            <a:custGeom>
              <a:rect b="b" l="l" r="r" t="t"/>
              <a:pathLst>
                <a:path extrusionOk="0" fill="none" h="4239" w="14686">
                  <a:moveTo>
                    <a:pt x="1" y="4239"/>
                  </a:moveTo>
                  <a:lnTo>
                    <a:pt x="14686" y="4239"/>
                  </a:lnTo>
                  <a:lnTo>
                    <a:pt x="7325" y="0"/>
                  </a:lnTo>
                  <a:lnTo>
                    <a:pt x="1" y="423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5"/>
            <p:cNvSpPr/>
            <p:nvPr/>
          </p:nvSpPr>
          <p:spPr>
            <a:xfrm>
              <a:off x="1399000" y="4534675"/>
              <a:ext cx="733350" cy="325325"/>
            </a:xfrm>
            <a:custGeom>
              <a:rect b="b" l="l" r="r" t="t"/>
              <a:pathLst>
                <a:path extrusionOk="0" fill="none" h="13013" w="29334">
                  <a:moveTo>
                    <a:pt x="14611" y="0"/>
                  </a:moveTo>
                  <a:lnTo>
                    <a:pt x="0" y="8440"/>
                  </a:lnTo>
                  <a:lnTo>
                    <a:pt x="7882" y="13013"/>
                  </a:lnTo>
                  <a:lnTo>
                    <a:pt x="21564" y="13013"/>
                  </a:lnTo>
                  <a:lnTo>
                    <a:pt x="29334" y="8514"/>
                  </a:lnTo>
                  <a:lnTo>
                    <a:pt x="1461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5"/>
            <p:cNvSpPr/>
            <p:nvPr/>
          </p:nvSpPr>
          <p:spPr>
            <a:xfrm>
              <a:off x="437950" y="4753100"/>
              <a:ext cx="372725" cy="106900"/>
            </a:xfrm>
            <a:custGeom>
              <a:rect b="b" l="l" r="r" t="t"/>
              <a:pathLst>
                <a:path extrusionOk="0" fill="none" h="4276" w="14909">
                  <a:moveTo>
                    <a:pt x="0" y="4276"/>
                  </a:moveTo>
                  <a:lnTo>
                    <a:pt x="14909" y="4276"/>
                  </a:lnTo>
                  <a:lnTo>
                    <a:pt x="7436" y="0"/>
                  </a:lnTo>
                  <a:lnTo>
                    <a:pt x="0" y="427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5"/>
            <p:cNvSpPr/>
            <p:nvPr/>
          </p:nvSpPr>
          <p:spPr>
            <a:xfrm>
              <a:off x="637775" y="4533750"/>
              <a:ext cx="733350" cy="326250"/>
            </a:xfrm>
            <a:custGeom>
              <a:rect b="b" l="l" r="r" t="t"/>
              <a:pathLst>
                <a:path extrusionOk="0" fill="none" h="13050" w="29334">
                  <a:moveTo>
                    <a:pt x="14649" y="0"/>
                  </a:moveTo>
                  <a:lnTo>
                    <a:pt x="1" y="8440"/>
                  </a:lnTo>
                  <a:lnTo>
                    <a:pt x="7994" y="13050"/>
                  </a:lnTo>
                  <a:lnTo>
                    <a:pt x="21452" y="13050"/>
                  </a:lnTo>
                  <a:lnTo>
                    <a:pt x="29334" y="8477"/>
                  </a:lnTo>
                  <a:lnTo>
                    <a:pt x="1464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5"/>
            <p:cNvSpPr/>
            <p:nvPr/>
          </p:nvSpPr>
          <p:spPr>
            <a:xfrm>
              <a:off x="3682650" y="4539325"/>
              <a:ext cx="733375" cy="320675"/>
            </a:xfrm>
            <a:custGeom>
              <a:rect b="b" l="l" r="r" t="t"/>
              <a:pathLst>
                <a:path extrusionOk="0" fill="none" h="12827" w="29335">
                  <a:moveTo>
                    <a:pt x="14612" y="0"/>
                  </a:moveTo>
                  <a:lnTo>
                    <a:pt x="1" y="8440"/>
                  </a:lnTo>
                  <a:lnTo>
                    <a:pt x="7585" y="12827"/>
                  </a:lnTo>
                  <a:lnTo>
                    <a:pt x="21824" y="12827"/>
                  </a:lnTo>
                  <a:lnTo>
                    <a:pt x="29334" y="8477"/>
                  </a:lnTo>
                  <a:lnTo>
                    <a:pt x="1461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5"/>
            <p:cNvSpPr/>
            <p:nvPr/>
          </p:nvSpPr>
          <p:spPr>
            <a:xfrm>
              <a:off x="1965025" y="4754950"/>
              <a:ext cx="362525" cy="105050"/>
            </a:xfrm>
            <a:custGeom>
              <a:rect b="b" l="l" r="r" t="t"/>
              <a:pathLst>
                <a:path extrusionOk="0" fill="none" h="4202" w="14501">
                  <a:moveTo>
                    <a:pt x="1" y="4202"/>
                  </a:moveTo>
                  <a:lnTo>
                    <a:pt x="14500" y="4202"/>
                  </a:lnTo>
                  <a:lnTo>
                    <a:pt x="7250" y="1"/>
                  </a:lnTo>
                  <a:lnTo>
                    <a:pt x="1" y="420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5"/>
            <p:cNvSpPr/>
            <p:nvPr/>
          </p:nvSpPr>
          <p:spPr>
            <a:xfrm>
              <a:off x="3492125" y="4757750"/>
              <a:ext cx="352275" cy="102250"/>
            </a:xfrm>
            <a:custGeom>
              <a:rect b="b" l="l" r="r" t="t"/>
              <a:pathLst>
                <a:path extrusionOk="0" fill="none" h="4090" w="14091">
                  <a:moveTo>
                    <a:pt x="0" y="4090"/>
                  </a:moveTo>
                  <a:lnTo>
                    <a:pt x="14091" y="4090"/>
                  </a:lnTo>
                  <a:lnTo>
                    <a:pt x="7064" y="0"/>
                  </a:lnTo>
                  <a:lnTo>
                    <a:pt x="0" y="409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5"/>
            <p:cNvSpPr/>
            <p:nvPr/>
          </p:nvSpPr>
          <p:spPr>
            <a:xfrm>
              <a:off x="2160225" y="4536525"/>
              <a:ext cx="733350" cy="323475"/>
            </a:xfrm>
            <a:custGeom>
              <a:rect b="b" l="l" r="r" t="t"/>
              <a:pathLst>
                <a:path extrusionOk="0" fill="none" h="12939" w="29334">
                  <a:moveTo>
                    <a:pt x="14611" y="1"/>
                  </a:moveTo>
                  <a:lnTo>
                    <a:pt x="0" y="8440"/>
                  </a:lnTo>
                  <a:lnTo>
                    <a:pt x="7807" y="12939"/>
                  </a:lnTo>
                  <a:lnTo>
                    <a:pt x="21638" y="12939"/>
                  </a:lnTo>
                  <a:lnTo>
                    <a:pt x="29334" y="8477"/>
                  </a:lnTo>
                  <a:lnTo>
                    <a:pt x="1461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5"/>
            <p:cNvSpPr/>
            <p:nvPr/>
          </p:nvSpPr>
          <p:spPr>
            <a:xfrm>
              <a:off x="2921425" y="4537450"/>
              <a:ext cx="733375" cy="322550"/>
            </a:xfrm>
            <a:custGeom>
              <a:rect b="b" l="l" r="r" t="t"/>
              <a:pathLst>
                <a:path extrusionOk="0" fill="none" h="12902" w="29335">
                  <a:moveTo>
                    <a:pt x="14612" y="1"/>
                  </a:moveTo>
                  <a:lnTo>
                    <a:pt x="1" y="8440"/>
                  </a:lnTo>
                  <a:lnTo>
                    <a:pt x="7697" y="12902"/>
                  </a:lnTo>
                  <a:lnTo>
                    <a:pt x="21713" y="12902"/>
                  </a:lnTo>
                  <a:lnTo>
                    <a:pt x="29334" y="8515"/>
                  </a:lnTo>
                  <a:lnTo>
                    <a:pt x="1461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5"/>
            <p:cNvSpPr/>
            <p:nvPr/>
          </p:nvSpPr>
          <p:spPr>
            <a:xfrm>
              <a:off x="2729050" y="4756800"/>
              <a:ext cx="356925" cy="103200"/>
            </a:xfrm>
            <a:custGeom>
              <a:rect b="b" l="l" r="r" t="t"/>
              <a:pathLst>
                <a:path extrusionOk="0" fill="none" h="4128" w="14277">
                  <a:moveTo>
                    <a:pt x="0" y="4128"/>
                  </a:moveTo>
                  <a:lnTo>
                    <a:pt x="14276" y="4128"/>
                  </a:lnTo>
                  <a:lnTo>
                    <a:pt x="7138" y="1"/>
                  </a:lnTo>
                  <a:lnTo>
                    <a:pt x="0" y="412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5"/>
            <p:cNvSpPr/>
            <p:nvPr/>
          </p:nvSpPr>
          <p:spPr>
            <a:xfrm>
              <a:off x="4431800" y="2343975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0" y="8440"/>
                  </a:moveTo>
                  <a:lnTo>
                    <a:pt x="14685" y="16916"/>
                  </a:lnTo>
                  <a:lnTo>
                    <a:pt x="29334" y="8477"/>
                  </a:lnTo>
                  <a:lnTo>
                    <a:pt x="14611" y="0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5"/>
            <p:cNvSpPr/>
            <p:nvPr/>
          </p:nvSpPr>
          <p:spPr>
            <a:xfrm>
              <a:off x="3670575" y="234210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0" y="8440"/>
                  </a:moveTo>
                  <a:lnTo>
                    <a:pt x="14723" y="16954"/>
                  </a:lnTo>
                  <a:lnTo>
                    <a:pt x="29334" y="8515"/>
                  </a:lnTo>
                  <a:lnTo>
                    <a:pt x="14611" y="1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5"/>
            <p:cNvSpPr/>
            <p:nvPr/>
          </p:nvSpPr>
          <p:spPr>
            <a:xfrm>
              <a:off x="2148125" y="2339325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1" y="8440"/>
                  </a:moveTo>
                  <a:lnTo>
                    <a:pt x="14723" y="16953"/>
                  </a:lnTo>
                  <a:lnTo>
                    <a:pt x="29334" y="8514"/>
                  </a:lnTo>
                  <a:lnTo>
                    <a:pt x="14612" y="0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5"/>
            <p:cNvSpPr/>
            <p:nvPr/>
          </p:nvSpPr>
          <p:spPr>
            <a:xfrm>
              <a:off x="2530125" y="2559600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1" y="8440"/>
                  </a:moveTo>
                  <a:lnTo>
                    <a:pt x="14723" y="16954"/>
                  </a:lnTo>
                  <a:lnTo>
                    <a:pt x="29334" y="8514"/>
                  </a:lnTo>
                  <a:lnTo>
                    <a:pt x="14612" y="1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5"/>
            <p:cNvSpPr/>
            <p:nvPr/>
          </p:nvSpPr>
          <p:spPr>
            <a:xfrm>
              <a:off x="3291350" y="2561450"/>
              <a:ext cx="733375" cy="422925"/>
            </a:xfrm>
            <a:custGeom>
              <a:rect b="b" l="l" r="r" t="t"/>
              <a:pathLst>
                <a:path extrusionOk="0" fill="none" h="16917" w="29335">
                  <a:moveTo>
                    <a:pt x="1" y="8440"/>
                  </a:moveTo>
                  <a:lnTo>
                    <a:pt x="14686" y="16917"/>
                  </a:lnTo>
                  <a:lnTo>
                    <a:pt x="29334" y="8477"/>
                  </a:lnTo>
                  <a:lnTo>
                    <a:pt x="14612" y="1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5"/>
            <p:cNvSpPr/>
            <p:nvPr/>
          </p:nvSpPr>
          <p:spPr>
            <a:xfrm>
              <a:off x="2909350" y="2341175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1" y="8440"/>
                  </a:moveTo>
                  <a:lnTo>
                    <a:pt x="14723" y="16917"/>
                  </a:lnTo>
                  <a:lnTo>
                    <a:pt x="29334" y="8477"/>
                  </a:lnTo>
                  <a:lnTo>
                    <a:pt x="14611" y="1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5"/>
            <p:cNvSpPr/>
            <p:nvPr/>
          </p:nvSpPr>
          <p:spPr>
            <a:xfrm>
              <a:off x="1768925" y="2558675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0" y="8440"/>
                  </a:moveTo>
                  <a:lnTo>
                    <a:pt x="14723" y="16916"/>
                  </a:lnTo>
                  <a:lnTo>
                    <a:pt x="29334" y="8477"/>
                  </a:lnTo>
                  <a:lnTo>
                    <a:pt x="14611" y="0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5"/>
            <p:cNvSpPr/>
            <p:nvPr/>
          </p:nvSpPr>
          <p:spPr>
            <a:xfrm>
              <a:off x="1773575" y="343700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29333" y="8514"/>
                  </a:moveTo>
                  <a:lnTo>
                    <a:pt x="14611" y="0"/>
                  </a:lnTo>
                  <a:lnTo>
                    <a:pt x="0" y="8440"/>
                  </a:lnTo>
                  <a:lnTo>
                    <a:pt x="14723" y="16953"/>
                  </a:lnTo>
                  <a:lnTo>
                    <a:pt x="29333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5"/>
            <p:cNvSpPr/>
            <p:nvPr/>
          </p:nvSpPr>
          <p:spPr>
            <a:xfrm>
              <a:off x="1391550" y="3216725"/>
              <a:ext cx="734300" cy="423850"/>
            </a:xfrm>
            <a:custGeom>
              <a:rect b="b" l="l" r="r" t="t"/>
              <a:pathLst>
                <a:path extrusionOk="0" fill="none" h="16954" w="29372">
                  <a:moveTo>
                    <a:pt x="29371" y="8514"/>
                  </a:moveTo>
                  <a:lnTo>
                    <a:pt x="14649" y="0"/>
                  </a:lnTo>
                  <a:lnTo>
                    <a:pt x="1" y="8440"/>
                  </a:lnTo>
                  <a:lnTo>
                    <a:pt x="14723" y="16953"/>
                  </a:lnTo>
                  <a:lnTo>
                    <a:pt x="29371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5"/>
            <p:cNvSpPr/>
            <p:nvPr/>
          </p:nvSpPr>
          <p:spPr>
            <a:xfrm>
              <a:off x="1386900" y="2338400"/>
              <a:ext cx="733375" cy="422925"/>
            </a:xfrm>
            <a:custGeom>
              <a:rect b="b" l="l" r="r" t="t"/>
              <a:pathLst>
                <a:path extrusionOk="0" fill="none" h="16917" w="29335">
                  <a:moveTo>
                    <a:pt x="1" y="8440"/>
                  </a:moveTo>
                  <a:lnTo>
                    <a:pt x="14723" y="16916"/>
                  </a:lnTo>
                  <a:lnTo>
                    <a:pt x="29334" y="8477"/>
                  </a:lnTo>
                  <a:lnTo>
                    <a:pt x="14649" y="0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5"/>
            <p:cNvSpPr/>
            <p:nvPr/>
          </p:nvSpPr>
          <p:spPr>
            <a:xfrm>
              <a:off x="1389700" y="277710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14723" y="16953"/>
                  </a:moveTo>
                  <a:lnTo>
                    <a:pt x="29334" y="8514"/>
                  </a:lnTo>
                  <a:lnTo>
                    <a:pt x="14611" y="0"/>
                  </a:lnTo>
                  <a:lnTo>
                    <a:pt x="1" y="8439"/>
                  </a:lnTo>
                  <a:lnTo>
                    <a:pt x="14723" y="1695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5"/>
            <p:cNvSpPr/>
            <p:nvPr/>
          </p:nvSpPr>
          <p:spPr>
            <a:xfrm>
              <a:off x="4054425" y="3002025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29334" y="8514"/>
                  </a:moveTo>
                  <a:lnTo>
                    <a:pt x="14612" y="0"/>
                  </a:lnTo>
                  <a:lnTo>
                    <a:pt x="1" y="8440"/>
                  </a:lnTo>
                  <a:lnTo>
                    <a:pt x="14723" y="16953"/>
                  </a:lnTo>
                  <a:lnTo>
                    <a:pt x="29334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5"/>
            <p:cNvSpPr/>
            <p:nvPr/>
          </p:nvSpPr>
          <p:spPr>
            <a:xfrm>
              <a:off x="4815650" y="3002950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29334" y="8514"/>
                  </a:moveTo>
                  <a:lnTo>
                    <a:pt x="14612" y="0"/>
                  </a:lnTo>
                  <a:lnTo>
                    <a:pt x="1" y="8477"/>
                  </a:lnTo>
                  <a:lnTo>
                    <a:pt x="14723" y="16953"/>
                  </a:lnTo>
                  <a:lnTo>
                    <a:pt x="29334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5"/>
            <p:cNvSpPr/>
            <p:nvPr/>
          </p:nvSpPr>
          <p:spPr>
            <a:xfrm>
              <a:off x="3293225" y="300015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29333" y="8515"/>
                  </a:moveTo>
                  <a:lnTo>
                    <a:pt x="14611" y="1"/>
                  </a:lnTo>
                  <a:lnTo>
                    <a:pt x="0" y="8477"/>
                  </a:lnTo>
                  <a:lnTo>
                    <a:pt x="14723" y="16954"/>
                  </a:lnTo>
                  <a:lnTo>
                    <a:pt x="29333" y="851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5"/>
            <p:cNvSpPr/>
            <p:nvPr/>
          </p:nvSpPr>
          <p:spPr>
            <a:xfrm>
              <a:off x="4433650" y="2782675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29334" y="8514"/>
                  </a:moveTo>
                  <a:lnTo>
                    <a:pt x="14611" y="0"/>
                  </a:lnTo>
                  <a:lnTo>
                    <a:pt x="0" y="8440"/>
                  </a:lnTo>
                  <a:lnTo>
                    <a:pt x="14723" y="16953"/>
                  </a:lnTo>
                  <a:lnTo>
                    <a:pt x="29334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5"/>
            <p:cNvSpPr/>
            <p:nvPr/>
          </p:nvSpPr>
          <p:spPr>
            <a:xfrm>
              <a:off x="3672425" y="2781750"/>
              <a:ext cx="733375" cy="422900"/>
            </a:xfrm>
            <a:custGeom>
              <a:rect b="b" l="l" r="r" t="t"/>
              <a:pathLst>
                <a:path extrusionOk="0" fill="none" h="16916" w="29335">
                  <a:moveTo>
                    <a:pt x="29334" y="8477"/>
                  </a:moveTo>
                  <a:lnTo>
                    <a:pt x="14649" y="0"/>
                  </a:lnTo>
                  <a:lnTo>
                    <a:pt x="1" y="8439"/>
                  </a:lnTo>
                  <a:lnTo>
                    <a:pt x="14723" y="16916"/>
                  </a:lnTo>
                  <a:lnTo>
                    <a:pt x="29334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5"/>
            <p:cNvSpPr/>
            <p:nvPr/>
          </p:nvSpPr>
          <p:spPr>
            <a:xfrm>
              <a:off x="5192075" y="2344900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29334" y="8514"/>
                  </a:moveTo>
                  <a:lnTo>
                    <a:pt x="14649" y="0"/>
                  </a:lnTo>
                  <a:lnTo>
                    <a:pt x="1" y="8440"/>
                  </a:lnTo>
                  <a:lnTo>
                    <a:pt x="14723" y="16954"/>
                  </a:lnTo>
                  <a:lnTo>
                    <a:pt x="29334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5"/>
            <p:cNvSpPr/>
            <p:nvPr/>
          </p:nvSpPr>
          <p:spPr>
            <a:xfrm>
              <a:off x="2152775" y="3218575"/>
              <a:ext cx="733375" cy="422925"/>
            </a:xfrm>
            <a:custGeom>
              <a:rect b="b" l="l" r="r" t="t"/>
              <a:pathLst>
                <a:path extrusionOk="0" fill="none" h="16917" w="29335">
                  <a:moveTo>
                    <a:pt x="29334" y="8477"/>
                  </a:moveTo>
                  <a:lnTo>
                    <a:pt x="14649" y="1"/>
                  </a:lnTo>
                  <a:lnTo>
                    <a:pt x="1" y="8440"/>
                  </a:lnTo>
                  <a:lnTo>
                    <a:pt x="14723" y="16917"/>
                  </a:lnTo>
                  <a:lnTo>
                    <a:pt x="29334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5"/>
            <p:cNvSpPr/>
            <p:nvPr/>
          </p:nvSpPr>
          <p:spPr>
            <a:xfrm>
              <a:off x="4812875" y="2564250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0" y="8440"/>
                  </a:moveTo>
                  <a:lnTo>
                    <a:pt x="14723" y="16916"/>
                  </a:lnTo>
                  <a:lnTo>
                    <a:pt x="29333" y="8477"/>
                  </a:lnTo>
                  <a:lnTo>
                    <a:pt x="14611" y="0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5"/>
            <p:cNvSpPr/>
            <p:nvPr/>
          </p:nvSpPr>
          <p:spPr>
            <a:xfrm>
              <a:off x="4051650" y="2562400"/>
              <a:ext cx="734275" cy="423850"/>
            </a:xfrm>
            <a:custGeom>
              <a:rect b="b" l="l" r="r" t="t"/>
              <a:pathLst>
                <a:path extrusionOk="0" fill="none" h="16954" w="29371">
                  <a:moveTo>
                    <a:pt x="0" y="8439"/>
                  </a:moveTo>
                  <a:lnTo>
                    <a:pt x="14723" y="16953"/>
                  </a:lnTo>
                  <a:lnTo>
                    <a:pt x="29371" y="8514"/>
                  </a:lnTo>
                  <a:lnTo>
                    <a:pt x="14648" y="0"/>
                  </a:lnTo>
                  <a:lnTo>
                    <a:pt x="0" y="843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5"/>
            <p:cNvSpPr/>
            <p:nvPr/>
          </p:nvSpPr>
          <p:spPr>
            <a:xfrm>
              <a:off x="5194875" y="2784525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29334" y="8477"/>
                  </a:moveTo>
                  <a:lnTo>
                    <a:pt x="14611" y="1"/>
                  </a:lnTo>
                  <a:lnTo>
                    <a:pt x="0" y="8440"/>
                  </a:lnTo>
                  <a:lnTo>
                    <a:pt x="14723" y="16916"/>
                  </a:lnTo>
                  <a:lnTo>
                    <a:pt x="29334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5"/>
            <p:cNvSpPr/>
            <p:nvPr/>
          </p:nvSpPr>
          <p:spPr>
            <a:xfrm>
              <a:off x="5204150" y="4542100"/>
              <a:ext cx="733375" cy="317900"/>
            </a:xfrm>
            <a:custGeom>
              <a:rect b="b" l="l" r="r" t="t"/>
              <a:pathLst>
                <a:path extrusionOk="0" fill="none" h="12716" w="29335">
                  <a:moveTo>
                    <a:pt x="14612" y="1"/>
                  </a:moveTo>
                  <a:lnTo>
                    <a:pt x="1" y="8440"/>
                  </a:lnTo>
                  <a:lnTo>
                    <a:pt x="7437" y="12716"/>
                  </a:lnTo>
                  <a:lnTo>
                    <a:pt x="22010" y="12716"/>
                  </a:lnTo>
                  <a:lnTo>
                    <a:pt x="29334" y="8477"/>
                  </a:lnTo>
                  <a:lnTo>
                    <a:pt x="1461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5"/>
            <p:cNvSpPr/>
            <p:nvPr/>
          </p:nvSpPr>
          <p:spPr>
            <a:xfrm>
              <a:off x="4806350" y="1246300"/>
              <a:ext cx="733375" cy="422925"/>
            </a:xfrm>
            <a:custGeom>
              <a:rect b="b" l="l" r="r" t="t"/>
              <a:pathLst>
                <a:path extrusionOk="0" fill="none" h="16917" w="29335">
                  <a:moveTo>
                    <a:pt x="14686" y="16916"/>
                  </a:moveTo>
                  <a:lnTo>
                    <a:pt x="29334" y="8477"/>
                  </a:lnTo>
                  <a:lnTo>
                    <a:pt x="14612" y="0"/>
                  </a:lnTo>
                  <a:lnTo>
                    <a:pt x="1" y="8440"/>
                  </a:lnTo>
                  <a:lnTo>
                    <a:pt x="14686" y="1691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5"/>
            <p:cNvSpPr/>
            <p:nvPr/>
          </p:nvSpPr>
          <p:spPr>
            <a:xfrm>
              <a:off x="5185575" y="102695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29334" y="8477"/>
                  </a:moveTo>
                  <a:lnTo>
                    <a:pt x="14611" y="0"/>
                  </a:lnTo>
                  <a:lnTo>
                    <a:pt x="0" y="8440"/>
                  </a:lnTo>
                  <a:lnTo>
                    <a:pt x="14686" y="16953"/>
                  </a:lnTo>
                  <a:lnTo>
                    <a:pt x="29334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5"/>
            <p:cNvSpPr/>
            <p:nvPr/>
          </p:nvSpPr>
          <p:spPr>
            <a:xfrm>
              <a:off x="5945875" y="1027875"/>
              <a:ext cx="734275" cy="423850"/>
            </a:xfrm>
            <a:custGeom>
              <a:rect b="b" l="l" r="r" t="t"/>
              <a:pathLst>
                <a:path extrusionOk="0" fill="none" h="16954" w="29371">
                  <a:moveTo>
                    <a:pt x="29371" y="8514"/>
                  </a:moveTo>
                  <a:lnTo>
                    <a:pt x="14648" y="0"/>
                  </a:lnTo>
                  <a:lnTo>
                    <a:pt x="0" y="8440"/>
                  </a:lnTo>
                  <a:lnTo>
                    <a:pt x="14723" y="16954"/>
                  </a:lnTo>
                  <a:lnTo>
                    <a:pt x="29371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5"/>
            <p:cNvSpPr/>
            <p:nvPr/>
          </p:nvSpPr>
          <p:spPr>
            <a:xfrm>
              <a:off x="4424350" y="1025075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29334" y="8515"/>
                  </a:moveTo>
                  <a:lnTo>
                    <a:pt x="14612" y="1"/>
                  </a:lnTo>
                  <a:lnTo>
                    <a:pt x="1" y="8440"/>
                  </a:lnTo>
                  <a:lnTo>
                    <a:pt x="14723" y="16954"/>
                  </a:lnTo>
                  <a:lnTo>
                    <a:pt x="29334" y="851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5"/>
            <p:cNvSpPr/>
            <p:nvPr/>
          </p:nvSpPr>
          <p:spPr>
            <a:xfrm>
              <a:off x="5566650" y="1247225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14723" y="16953"/>
                  </a:moveTo>
                  <a:lnTo>
                    <a:pt x="29334" y="8514"/>
                  </a:lnTo>
                  <a:lnTo>
                    <a:pt x="14649" y="0"/>
                  </a:lnTo>
                  <a:lnTo>
                    <a:pt x="0" y="8440"/>
                  </a:lnTo>
                  <a:lnTo>
                    <a:pt x="14723" y="1695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5"/>
            <p:cNvSpPr/>
            <p:nvPr/>
          </p:nvSpPr>
          <p:spPr>
            <a:xfrm>
              <a:off x="3283925" y="1243500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14723" y="16917"/>
                  </a:moveTo>
                  <a:lnTo>
                    <a:pt x="29334" y="8477"/>
                  </a:lnTo>
                  <a:lnTo>
                    <a:pt x="14611" y="1"/>
                  </a:lnTo>
                  <a:lnTo>
                    <a:pt x="0" y="8440"/>
                  </a:lnTo>
                  <a:lnTo>
                    <a:pt x="14723" y="1691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5"/>
            <p:cNvSpPr/>
            <p:nvPr/>
          </p:nvSpPr>
          <p:spPr>
            <a:xfrm>
              <a:off x="3663125" y="1024150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29334" y="8477"/>
                  </a:moveTo>
                  <a:lnTo>
                    <a:pt x="14612" y="1"/>
                  </a:lnTo>
                  <a:lnTo>
                    <a:pt x="1" y="8440"/>
                  </a:lnTo>
                  <a:lnTo>
                    <a:pt x="14723" y="16954"/>
                  </a:lnTo>
                  <a:lnTo>
                    <a:pt x="29334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5"/>
            <p:cNvSpPr/>
            <p:nvPr/>
          </p:nvSpPr>
          <p:spPr>
            <a:xfrm>
              <a:off x="4045150" y="1244425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14723" y="16954"/>
                  </a:moveTo>
                  <a:lnTo>
                    <a:pt x="29333" y="8515"/>
                  </a:lnTo>
                  <a:lnTo>
                    <a:pt x="14611" y="1"/>
                  </a:lnTo>
                  <a:lnTo>
                    <a:pt x="0" y="8440"/>
                  </a:lnTo>
                  <a:lnTo>
                    <a:pt x="14723" y="1695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5"/>
            <p:cNvSpPr/>
            <p:nvPr/>
          </p:nvSpPr>
          <p:spPr>
            <a:xfrm>
              <a:off x="6341800" y="3885000"/>
              <a:ext cx="734300" cy="422925"/>
            </a:xfrm>
            <a:custGeom>
              <a:rect b="b" l="l" r="r" t="t"/>
              <a:pathLst>
                <a:path extrusionOk="0" fill="none" h="16917" w="29372">
                  <a:moveTo>
                    <a:pt x="1" y="8439"/>
                  </a:moveTo>
                  <a:lnTo>
                    <a:pt x="14723" y="16916"/>
                  </a:lnTo>
                  <a:lnTo>
                    <a:pt x="29371" y="8477"/>
                  </a:lnTo>
                  <a:lnTo>
                    <a:pt x="14649" y="0"/>
                  </a:lnTo>
                  <a:lnTo>
                    <a:pt x="1" y="843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5"/>
            <p:cNvSpPr/>
            <p:nvPr/>
          </p:nvSpPr>
          <p:spPr>
            <a:xfrm>
              <a:off x="6339950" y="3445350"/>
              <a:ext cx="733350" cy="423875"/>
            </a:xfrm>
            <a:custGeom>
              <a:rect b="b" l="l" r="r" t="t"/>
              <a:pathLst>
                <a:path extrusionOk="0" fill="none" h="16955" w="29334">
                  <a:moveTo>
                    <a:pt x="0" y="8440"/>
                  </a:moveTo>
                  <a:lnTo>
                    <a:pt x="14723" y="16954"/>
                  </a:lnTo>
                  <a:lnTo>
                    <a:pt x="29334" y="8515"/>
                  </a:lnTo>
                  <a:lnTo>
                    <a:pt x="14611" y="1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5"/>
            <p:cNvSpPr/>
            <p:nvPr/>
          </p:nvSpPr>
          <p:spPr>
            <a:xfrm>
              <a:off x="6337150" y="3005725"/>
              <a:ext cx="734300" cy="423850"/>
            </a:xfrm>
            <a:custGeom>
              <a:rect b="b" l="l" r="r" t="t"/>
              <a:pathLst>
                <a:path extrusionOk="0" fill="none" h="16954" w="29372">
                  <a:moveTo>
                    <a:pt x="1" y="8440"/>
                  </a:moveTo>
                  <a:lnTo>
                    <a:pt x="14723" y="16954"/>
                  </a:lnTo>
                  <a:lnTo>
                    <a:pt x="29372" y="8515"/>
                  </a:lnTo>
                  <a:lnTo>
                    <a:pt x="14649" y="1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5"/>
            <p:cNvSpPr/>
            <p:nvPr/>
          </p:nvSpPr>
          <p:spPr>
            <a:xfrm>
              <a:off x="2901925" y="102230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29334" y="8514"/>
                  </a:moveTo>
                  <a:lnTo>
                    <a:pt x="14648" y="0"/>
                  </a:lnTo>
                  <a:lnTo>
                    <a:pt x="0" y="8477"/>
                  </a:lnTo>
                  <a:lnTo>
                    <a:pt x="14723" y="16953"/>
                  </a:lnTo>
                  <a:lnTo>
                    <a:pt x="29334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5"/>
            <p:cNvSpPr/>
            <p:nvPr/>
          </p:nvSpPr>
          <p:spPr>
            <a:xfrm>
              <a:off x="6332525" y="212740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0" y="8440"/>
                  </a:moveTo>
                  <a:lnTo>
                    <a:pt x="14723" y="16954"/>
                  </a:lnTo>
                  <a:lnTo>
                    <a:pt x="29334" y="8477"/>
                  </a:lnTo>
                  <a:lnTo>
                    <a:pt x="14648" y="1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5"/>
            <p:cNvSpPr/>
            <p:nvPr/>
          </p:nvSpPr>
          <p:spPr>
            <a:xfrm>
              <a:off x="6330650" y="1687775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1" y="8440"/>
                  </a:moveTo>
                  <a:lnTo>
                    <a:pt x="14723" y="16954"/>
                  </a:lnTo>
                  <a:lnTo>
                    <a:pt x="29334" y="8514"/>
                  </a:lnTo>
                  <a:lnTo>
                    <a:pt x="14612" y="1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5"/>
            <p:cNvSpPr/>
            <p:nvPr/>
          </p:nvSpPr>
          <p:spPr>
            <a:xfrm>
              <a:off x="6327875" y="124815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14723" y="16954"/>
                  </a:moveTo>
                  <a:lnTo>
                    <a:pt x="29334" y="8514"/>
                  </a:lnTo>
                  <a:lnTo>
                    <a:pt x="14611" y="1"/>
                  </a:lnTo>
                  <a:lnTo>
                    <a:pt x="0" y="8477"/>
                  </a:lnTo>
                  <a:lnTo>
                    <a:pt x="14723" y="1695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5"/>
            <p:cNvSpPr/>
            <p:nvPr/>
          </p:nvSpPr>
          <p:spPr>
            <a:xfrm>
              <a:off x="6335300" y="2567025"/>
              <a:ext cx="733375" cy="422925"/>
            </a:xfrm>
            <a:custGeom>
              <a:rect b="b" l="l" r="r" t="t"/>
              <a:pathLst>
                <a:path extrusionOk="0" fill="none" h="16917" w="29335">
                  <a:moveTo>
                    <a:pt x="1" y="8440"/>
                  </a:moveTo>
                  <a:lnTo>
                    <a:pt x="14723" y="16917"/>
                  </a:lnTo>
                  <a:lnTo>
                    <a:pt x="29334" y="8477"/>
                  </a:lnTo>
                  <a:lnTo>
                    <a:pt x="14612" y="1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5"/>
            <p:cNvSpPr/>
            <p:nvPr/>
          </p:nvSpPr>
          <p:spPr>
            <a:xfrm>
              <a:off x="5951450" y="1907125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14611" y="1"/>
                  </a:moveTo>
                  <a:lnTo>
                    <a:pt x="0" y="8440"/>
                  </a:lnTo>
                  <a:lnTo>
                    <a:pt x="14685" y="16917"/>
                  </a:lnTo>
                  <a:lnTo>
                    <a:pt x="29334" y="8477"/>
                  </a:lnTo>
                  <a:lnTo>
                    <a:pt x="1461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5"/>
            <p:cNvSpPr/>
            <p:nvPr/>
          </p:nvSpPr>
          <p:spPr>
            <a:xfrm>
              <a:off x="252050" y="3434200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29334" y="8515"/>
                  </a:moveTo>
                  <a:lnTo>
                    <a:pt x="14612" y="1"/>
                  </a:lnTo>
                  <a:lnTo>
                    <a:pt x="1" y="8440"/>
                  </a:lnTo>
                  <a:lnTo>
                    <a:pt x="14686" y="16954"/>
                  </a:lnTo>
                  <a:lnTo>
                    <a:pt x="29334" y="851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5"/>
            <p:cNvSpPr/>
            <p:nvPr/>
          </p:nvSpPr>
          <p:spPr>
            <a:xfrm>
              <a:off x="249275" y="2995500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29334" y="8477"/>
                  </a:moveTo>
                  <a:lnTo>
                    <a:pt x="14611" y="1"/>
                  </a:lnTo>
                  <a:lnTo>
                    <a:pt x="0" y="8440"/>
                  </a:lnTo>
                  <a:lnTo>
                    <a:pt x="14723" y="16917"/>
                  </a:lnTo>
                  <a:lnTo>
                    <a:pt x="29334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5"/>
            <p:cNvSpPr/>
            <p:nvPr/>
          </p:nvSpPr>
          <p:spPr>
            <a:xfrm>
              <a:off x="253925" y="3873825"/>
              <a:ext cx="733350" cy="423875"/>
            </a:xfrm>
            <a:custGeom>
              <a:rect b="b" l="l" r="r" t="t"/>
              <a:pathLst>
                <a:path extrusionOk="0" fill="none" h="16955" w="29334">
                  <a:moveTo>
                    <a:pt x="29333" y="8515"/>
                  </a:moveTo>
                  <a:lnTo>
                    <a:pt x="14611" y="1"/>
                  </a:lnTo>
                  <a:lnTo>
                    <a:pt x="0" y="8440"/>
                  </a:lnTo>
                  <a:lnTo>
                    <a:pt x="14723" y="16954"/>
                  </a:lnTo>
                  <a:lnTo>
                    <a:pt x="29333" y="851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5"/>
            <p:cNvSpPr/>
            <p:nvPr/>
          </p:nvSpPr>
          <p:spPr>
            <a:xfrm>
              <a:off x="246475" y="2555875"/>
              <a:ext cx="734300" cy="422925"/>
            </a:xfrm>
            <a:custGeom>
              <a:rect b="b" l="l" r="r" t="t"/>
              <a:pathLst>
                <a:path extrusionOk="0" fill="none" h="16917" w="29372">
                  <a:moveTo>
                    <a:pt x="29371" y="8477"/>
                  </a:moveTo>
                  <a:lnTo>
                    <a:pt x="14649" y="1"/>
                  </a:lnTo>
                  <a:lnTo>
                    <a:pt x="1" y="8440"/>
                  </a:lnTo>
                  <a:lnTo>
                    <a:pt x="14723" y="16917"/>
                  </a:lnTo>
                  <a:lnTo>
                    <a:pt x="29371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5"/>
            <p:cNvSpPr/>
            <p:nvPr/>
          </p:nvSpPr>
          <p:spPr>
            <a:xfrm>
              <a:off x="256700" y="4313475"/>
              <a:ext cx="733350" cy="422900"/>
            </a:xfrm>
            <a:custGeom>
              <a:rect b="b" l="l" r="r" t="t"/>
              <a:pathLst>
                <a:path extrusionOk="0" fill="none" h="16916" w="29334">
                  <a:moveTo>
                    <a:pt x="1" y="8439"/>
                  </a:moveTo>
                  <a:lnTo>
                    <a:pt x="14686" y="16916"/>
                  </a:lnTo>
                  <a:lnTo>
                    <a:pt x="29334" y="8477"/>
                  </a:lnTo>
                  <a:lnTo>
                    <a:pt x="14612" y="0"/>
                  </a:lnTo>
                  <a:lnTo>
                    <a:pt x="1" y="843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5"/>
            <p:cNvSpPr/>
            <p:nvPr/>
          </p:nvSpPr>
          <p:spPr>
            <a:xfrm>
              <a:off x="6344600" y="4324625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0" y="8440"/>
                  </a:moveTo>
                  <a:lnTo>
                    <a:pt x="14723" y="16916"/>
                  </a:lnTo>
                  <a:lnTo>
                    <a:pt x="29334" y="8477"/>
                  </a:lnTo>
                  <a:lnTo>
                    <a:pt x="14611" y="0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5"/>
            <p:cNvSpPr/>
            <p:nvPr/>
          </p:nvSpPr>
          <p:spPr>
            <a:xfrm>
              <a:off x="244625" y="211625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29334" y="8514"/>
                  </a:moveTo>
                  <a:lnTo>
                    <a:pt x="14611" y="1"/>
                  </a:lnTo>
                  <a:lnTo>
                    <a:pt x="0" y="8440"/>
                  </a:lnTo>
                  <a:lnTo>
                    <a:pt x="14723" y="16954"/>
                  </a:lnTo>
                  <a:lnTo>
                    <a:pt x="29334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5"/>
            <p:cNvSpPr/>
            <p:nvPr/>
          </p:nvSpPr>
          <p:spPr>
            <a:xfrm>
              <a:off x="1380400" y="1019500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29334" y="8515"/>
                  </a:moveTo>
                  <a:lnTo>
                    <a:pt x="14612" y="1"/>
                  </a:lnTo>
                  <a:lnTo>
                    <a:pt x="1" y="8477"/>
                  </a:lnTo>
                  <a:lnTo>
                    <a:pt x="14686" y="16954"/>
                  </a:lnTo>
                  <a:lnTo>
                    <a:pt x="29334" y="851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5"/>
            <p:cNvSpPr/>
            <p:nvPr/>
          </p:nvSpPr>
          <p:spPr>
            <a:xfrm>
              <a:off x="2522700" y="124165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14723" y="16953"/>
                  </a:moveTo>
                  <a:lnTo>
                    <a:pt x="29334" y="8514"/>
                  </a:lnTo>
                  <a:lnTo>
                    <a:pt x="14611" y="0"/>
                  </a:lnTo>
                  <a:lnTo>
                    <a:pt x="0" y="8440"/>
                  </a:lnTo>
                  <a:lnTo>
                    <a:pt x="14723" y="1695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5"/>
            <p:cNvSpPr/>
            <p:nvPr/>
          </p:nvSpPr>
          <p:spPr>
            <a:xfrm>
              <a:off x="1761475" y="1240725"/>
              <a:ext cx="733375" cy="422925"/>
            </a:xfrm>
            <a:custGeom>
              <a:rect b="b" l="l" r="r" t="t"/>
              <a:pathLst>
                <a:path extrusionOk="0" fill="none" h="16917" w="29335">
                  <a:moveTo>
                    <a:pt x="14723" y="16916"/>
                  </a:moveTo>
                  <a:lnTo>
                    <a:pt x="29334" y="8477"/>
                  </a:lnTo>
                  <a:lnTo>
                    <a:pt x="14649" y="0"/>
                  </a:lnTo>
                  <a:lnTo>
                    <a:pt x="1" y="8440"/>
                  </a:lnTo>
                  <a:lnTo>
                    <a:pt x="14723" y="1691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5"/>
            <p:cNvSpPr/>
            <p:nvPr/>
          </p:nvSpPr>
          <p:spPr>
            <a:xfrm>
              <a:off x="2140700" y="1021375"/>
              <a:ext cx="734275" cy="423850"/>
            </a:xfrm>
            <a:custGeom>
              <a:rect b="b" l="l" r="r" t="t"/>
              <a:pathLst>
                <a:path extrusionOk="0" fill="none" h="16954" w="29371">
                  <a:moveTo>
                    <a:pt x="29371" y="8514"/>
                  </a:moveTo>
                  <a:lnTo>
                    <a:pt x="14648" y="0"/>
                  </a:lnTo>
                  <a:lnTo>
                    <a:pt x="0" y="8440"/>
                  </a:lnTo>
                  <a:lnTo>
                    <a:pt x="14723" y="16953"/>
                  </a:lnTo>
                  <a:lnTo>
                    <a:pt x="29371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5"/>
            <p:cNvSpPr/>
            <p:nvPr/>
          </p:nvSpPr>
          <p:spPr>
            <a:xfrm>
              <a:off x="1001200" y="123885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14685" y="16954"/>
                  </a:moveTo>
                  <a:lnTo>
                    <a:pt x="29334" y="8515"/>
                  </a:lnTo>
                  <a:lnTo>
                    <a:pt x="14611" y="1"/>
                  </a:lnTo>
                  <a:lnTo>
                    <a:pt x="0" y="8440"/>
                  </a:lnTo>
                  <a:lnTo>
                    <a:pt x="14685" y="1695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5"/>
            <p:cNvSpPr/>
            <p:nvPr/>
          </p:nvSpPr>
          <p:spPr>
            <a:xfrm>
              <a:off x="241825" y="1676625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29334" y="8514"/>
                  </a:moveTo>
                  <a:lnTo>
                    <a:pt x="14649" y="1"/>
                  </a:lnTo>
                  <a:lnTo>
                    <a:pt x="1" y="8440"/>
                  </a:lnTo>
                  <a:lnTo>
                    <a:pt x="14723" y="16954"/>
                  </a:lnTo>
                  <a:lnTo>
                    <a:pt x="29334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5"/>
            <p:cNvSpPr/>
            <p:nvPr/>
          </p:nvSpPr>
          <p:spPr>
            <a:xfrm>
              <a:off x="621050" y="1458200"/>
              <a:ext cx="734275" cy="422925"/>
            </a:xfrm>
            <a:custGeom>
              <a:rect b="b" l="l" r="r" t="t"/>
              <a:pathLst>
                <a:path extrusionOk="0" fill="none" h="16917" w="29371">
                  <a:moveTo>
                    <a:pt x="29371" y="8477"/>
                  </a:moveTo>
                  <a:lnTo>
                    <a:pt x="14648" y="1"/>
                  </a:lnTo>
                  <a:lnTo>
                    <a:pt x="0" y="8440"/>
                  </a:lnTo>
                  <a:lnTo>
                    <a:pt x="14723" y="16917"/>
                  </a:lnTo>
                  <a:lnTo>
                    <a:pt x="29371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5"/>
            <p:cNvSpPr/>
            <p:nvPr/>
          </p:nvSpPr>
          <p:spPr>
            <a:xfrm>
              <a:off x="619175" y="1018575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29334" y="8514"/>
                  </a:moveTo>
                  <a:lnTo>
                    <a:pt x="14612" y="1"/>
                  </a:lnTo>
                  <a:lnTo>
                    <a:pt x="1" y="8440"/>
                  </a:lnTo>
                  <a:lnTo>
                    <a:pt x="14723" y="16954"/>
                  </a:lnTo>
                  <a:lnTo>
                    <a:pt x="29334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5"/>
            <p:cNvSpPr/>
            <p:nvPr/>
          </p:nvSpPr>
          <p:spPr>
            <a:xfrm>
              <a:off x="1397125" y="4095975"/>
              <a:ext cx="733375" cy="422925"/>
            </a:xfrm>
            <a:custGeom>
              <a:rect b="b" l="l" r="r" t="t"/>
              <a:pathLst>
                <a:path extrusionOk="0" fill="none" h="16917" w="29335">
                  <a:moveTo>
                    <a:pt x="14612" y="0"/>
                  </a:moveTo>
                  <a:lnTo>
                    <a:pt x="1" y="8440"/>
                  </a:lnTo>
                  <a:lnTo>
                    <a:pt x="14686" y="16916"/>
                  </a:lnTo>
                  <a:lnTo>
                    <a:pt x="29334" y="8477"/>
                  </a:lnTo>
                  <a:lnTo>
                    <a:pt x="1461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5"/>
            <p:cNvSpPr/>
            <p:nvPr/>
          </p:nvSpPr>
          <p:spPr>
            <a:xfrm>
              <a:off x="2143475" y="1461000"/>
              <a:ext cx="733375" cy="422925"/>
            </a:xfrm>
            <a:custGeom>
              <a:rect b="b" l="l" r="r" t="t"/>
              <a:pathLst>
                <a:path extrusionOk="0" fill="none" h="16917" w="29335">
                  <a:moveTo>
                    <a:pt x="1" y="8440"/>
                  </a:moveTo>
                  <a:lnTo>
                    <a:pt x="14723" y="16916"/>
                  </a:lnTo>
                  <a:lnTo>
                    <a:pt x="29334" y="8477"/>
                  </a:lnTo>
                  <a:lnTo>
                    <a:pt x="14612" y="0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5"/>
            <p:cNvSpPr/>
            <p:nvPr/>
          </p:nvSpPr>
          <p:spPr>
            <a:xfrm>
              <a:off x="1382275" y="1459125"/>
              <a:ext cx="733350" cy="423875"/>
            </a:xfrm>
            <a:custGeom>
              <a:rect b="b" l="l" r="r" t="t"/>
              <a:pathLst>
                <a:path extrusionOk="0" fill="none" h="16955" w="29334">
                  <a:moveTo>
                    <a:pt x="0" y="8440"/>
                  </a:moveTo>
                  <a:lnTo>
                    <a:pt x="14723" y="16954"/>
                  </a:lnTo>
                  <a:lnTo>
                    <a:pt x="29334" y="8515"/>
                  </a:lnTo>
                  <a:lnTo>
                    <a:pt x="14611" y="1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5"/>
            <p:cNvSpPr/>
            <p:nvPr/>
          </p:nvSpPr>
          <p:spPr>
            <a:xfrm>
              <a:off x="1764275" y="1679425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0" y="8439"/>
                  </a:moveTo>
                  <a:lnTo>
                    <a:pt x="14723" y="16953"/>
                  </a:lnTo>
                  <a:lnTo>
                    <a:pt x="29334" y="8514"/>
                  </a:lnTo>
                  <a:lnTo>
                    <a:pt x="14611" y="0"/>
                  </a:lnTo>
                  <a:lnTo>
                    <a:pt x="0" y="843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5"/>
            <p:cNvSpPr/>
            <p:nvPr/>
          </p:nvSpPr>
          <p:spPr>
            <a:xfrm>
              <a:off x="628475" y="2776150"/>
              <a:ext cx="733375" cy="423875"/>
            </a:xfrm>
            <a:custGeom>
              <a:rect b="b" l="l" r="r" t="t"/>
              <a:pathLst>
                <a:path extrusionOk="0" fill="none" h="16955" w="29335">
                  <a:moveTo>
                    <a:pt x="14723" y="16954"/>
                  </a:moveTo>
                  <a:lnTo>
                    <a:pt x="29334" y="8477"/>
                  </a:lnTo>
                  <a:lnTo>
                    <a:pt x="14612" y="1"/>
                  </a:lnTo>
                  <a:lnTo>
                    <a:pt x="1" y="8440"/>
                  </a:lnTo>
                  <a:lnTo>
                    <a:pt x="14723" y="1695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5"/>
            <p:cNvSpPr/>
            <p:nvPr/>
          </p:nvSpPr>
          <p:spPr>
            <a:xfrm>
              <a:off x="623825" y="1896900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1" y="8477"/>
                  </a:moveTo>
                  <a:lnTo>
                    <a:pt x="14723" y="16954"/>
                  </a:lnTo>
                  <a:lnTo>
                    <a:pt x="29334" y="8514"/>
                  </a:lnTo>
                  <a:lnTo>
                    <a:pt x="14612" y="1"/>
                  </a:lnTo>
                  <a:lnTo>
                    <a:pt x="1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5"/>
            <p:cNvSpPr/>
            <p:nvPr/>
          </p:nvSpPr>
          <p:spPr>
            <a:xfrm>
              <a:off x="626625" y="2336525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14686" y="16954"/>
                  </a:moveTo>
                  <a:lnTo>
                    <a:pt x="29334" y="8515"/>
                  </a:lnTo>
                  <a:lnTo>
                    <a:pt x="14611" y="1"/>
                  </a:lnTo>
                  <a:lnTo>
                    <a:pt x="0" y="8440"/>
                  </a:lnTo>
                  <a:lnTo>
                    <a:pt x="14686" y="1695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5"/>
            <p:cNvSpPr/>
            <p:nvPr/>
          </p:nvSpPr>
          <p:spPr>
            <a:xfrm>
              <a:off x="1003050" y="1678475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0" y="8440"/>
                  </a:moveTo>
                  <a:lnTo>
                    <a:pt x="14723" y="16917"/>
                  </a:lnTo>
                  <a:lnTo>
                    <a:pt x="29334" y="8477"/>
                  </a:lnTo>
                  <a:lnTo>
                    <a:pt x="14611" y="1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5"/>
            <p:cNvSpPr/>
            <p:nvPr/>
          </p:nvSpPr>
          <p:spPr>
            <a:xfrm>
              <a:off x="2904700" y="1461925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1" y="8440"/>
                  </a:moveTo>
                  <a:lnTo>
                    <a:pt x="14723" y="16954"/>
                  </a:lnTo>
                  <a:lnTo>
                    <a:pt x="29334" y="8514"/>
                  </a:lnTo>
                  <a:lnTo>
                    <a:pt x="14612" y="0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5"/>
            <p:cNvSpPr/>
            <p:nvPr/>
          </p:nvSpPr>
          <p:spPr>
            <a:xfrm>
              <a:off x="2525500" y="1681275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0" y="8440"/>
                  </a:moveTo>
                  <a:lnTo>
                    <a:pt x="14723" y="16916"/>
                  </a:lnTo>
                  <a:lnTo>
                    <a:pt x="29333" y="8477"/>
                  </a:lnTo>
                  <a:lnTo>
                    <a:pt x="14611" y="0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5"/>
            <p:cNvSpPr/>
            <p:nvPr/>
          </p:nvSpPr>
          <p:spPr>
            <a:xfrm>
              <a:off x="5187425" y="1466575"/>
              <a:ext cx="733375" cy="422925"/>
            </a:xfrm>
            <a:custGeom>
              <a:rect b="b" l="l" r="r" t="t"/>
              <a:pathLst>
                <a:path extrusionOk="0" fill="none" h="16917" w="29335">
                  <a:moveTo>
                    <a:pt x="1" y="8440"/>
                  </a:moveTo>
                  <a:lnTo>
                    <a:pt x="14723" y="16916"/>
                  </a:lnTo>
                  <a:lnTo>
                    <a:pt x="29334" y="8477"/>
                  </a:lnTo>
                  <a:lnTo>
                    <a:pt x="14612" y="0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5"/>
            <p:cNvSpPr/>
            <p:nvPr/>
          </p:nvSpPr>
          <p:spPr>
            <a:xfrm>
              <a:off x="5962600" y="4104350"/>
              <a:ext cx="734275" cy="422900"/>
            </a:xfrm>
            <a:custGeom>
              <a:rect b="b" l="l" r="r" t="t"/>
              <a:pathLst>
                <a:path extrusionOk="0" fill="none" h="16916" w="29371">
                  <a:moveTo>
                    <a:pt x="14648" y="0"/>
                  </a:moveTo>
                  <a:lnTo>
                    <a:pt x="0" y="8439"/>
                  </a:lnTo>
                  <a:lnTo>
                    <a:pt x="14723" y="16916"/>
                  </a:lnTo>
                  <a:lnTo>
                    <a:pt x="29371" y="8477"/>
                  </a:lnTo>
                  <a:lnTo>
                    <a:pt x="146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5"/>
            <p:cNvSpPr/>
            <p:nvPr/>
          </p:nvSpPr>
          <p:spPr>
            <a:xfrm>
              <a:off x="4808225" y="168500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0" y="8440"/>
                  </a:moveTo>
                  <a:lnTo>
                    <a:pt x="14723" y="16953"/>
                  </a:lnTo>
                  <a:lnTo>
                    <a:pt x="29334" y="8514"/>
                  </a:lnTo>
                  <a:lnTo>
                    <a:pt x="14611" y="0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5"/>
            <p:cNvSpPr/>
            <p:nvPr/>
          </p:nvSpPr>
          <p:spPr>
            <a:xfrm>
              <a:off x="4426225" y="1464725"/>
              <a:ext cx="734275" cy="423850"/>
            </a:xfrm>
            <a:custGeom>
              <a:rect b="b" l="l" r="r" t="t"/>
              <a:pathLst>
                <a:path extrusionOk="0" fill="none" h="16954" w="29371">
                  <a:moveTo>
                    <a:pt x="0" y="8439"/>
                  </a:moveTo>
                  <a:lnTo>
                    <a:pt x="14722" y="16953"/>
                  </a:lnTo>
                  <a:lnTo>
                    <a:pt x="29371" y="8514"/>
                  </a:lnTo>
                  <a:lnTo>
                    <a:pt x="14648" y="0"/>
                  </a:lnTo>
                  <a:lnTo>
                    <a:pt x="0" y="843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5"/>
            <p:cNvSpPr/>
            <p:nvPr/>
          </p:nvSpPr>
          <p:spPr>
            <a:xfrm>
              <a:off x="3665925" y="1463775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0" y="8440"/>
                  </a:moveTo>
                  <a:lnTo>
                    <a:pt x="14686" y="16917"/>
                  </a:lnTo>
                  <a:lnTo>
                    <a:pt x="29334" y="8477"/>
                  </a:lnTo>
                  <a:lnTo>
                    <a:pt x="14611" y="1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5"/>
            <p:cNvSpPr/>
            <p:nvPr/>
          </p:nvSpPr>
          <p:spPr>
            <a:xfrm>
              <a:off x="4047000" y="1684050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0" y="8440"/>
                  </a:moveTo>
                  <a:lnTo>
                    <a:pt x="14723" y="16917"/>
                  </a:lnTo>
                  <a:lnTo>
                    <a:pt x="29334" y="8478"/>
                  </a:lnTo>
                  <a:lnTo>
                    <a:pt x="14649" y="1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5"/>
            <p:cNvSpPr/>
            <p:nvPr/>
          </p:nvSpPr>
          <p:spPr>
            <a:xfrm>
              <a:off x="3285775" y="1682200"/>
              <a:ext cx="734300" cy="423850"/>
            </a:xfrm>
            <a:custGeom>
              <a:rect b="b" l="l" r="r" t="t"/>
              <a:pathLst>
                <a:path extrusionOk="0" fill="none" h="16954" w="29372">
                  <a:moveTo>
                    <a:pt x="1" y="8440"/>
                  </a:moveTo>
                  <a:lnTo>
                    <a:pt x="14723" y="16954"/>
                  </a:lnTo>
                  <a:lnTo>
                    <a:pt x="29371" y="8514"/>
                  </a:lnTo>
                  <a:lnTo>
                    <a:pt x="14649" y="1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5"/>
            <p:cNvSpPr/>
            <p:nvPr/>
          </p:nvSpPr>
          <p:spPr>
            <a:xfrm>
              <a:off x="2918650" y="4098775"/>
              <a:ext cx="733350" cy="422900"/>
            </a:xfrm>
            <a:custGeom>
              <a:rect b="b" l="l" r="r" t="t"/>
              <a:pathLst>
                <a:path extrusionOk="0" fill="none" h="16916" w="29334">
                  <a:moveTo>
                    <a:pt x="14611" y="0"/>
                  </a:moveTo>
                  <a:lnTo>
                    <a:pt x="0" y="8439"/>
                  </a:lnTo>
                  <a:lnTo>
                    <a:pt x="14723" y="16916"/>
                  </a:lnTo>
                  <a:lnTo>
                    <a:pt x="29334" y="8477"/>
                  </a:lnTo>
                  <a:lnTo>
                    <a:pt x="1461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5"/>
            <p:cNvSpPr/>
            <p:nvPr/>
          </p:nvSpPr>
          <p:spPr>
            <a:xfrm>
              <a:off x="4061875" y="4319975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0" y="8440"/>
                  </a:moveTo>
                  <a:lnTo>
                    <a:pt x="14723" y="16953"/>
                  </a:lnTo>
                  <a:lnTo>
                    <a:pt x="29334" y="8514"/>
                  </a:lnTo>
                  <a:lnTo>
                    <a:pt x="14611" y="0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5"/>
            <p:cNvSpPr/>
            <p:nvPr/>
          </p:nvSpPr>
          <p:spPr>
            <a:xfrm>
              <a:off x="3679875" y="409970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14611" y="0"/>
                  </a:moveTo>
                  <a:lnTo>
                    <a:pt x="0" y="8440"/>
                  </a:lnTo>
                  <a:lnTo>
                    <a:pt x="14723" y="16953"/>
                  </a:lnTo>
                  <a:lnTo>
                    <a:pt x="29334" y="8514"/>
                  </a:lnTo>
                  <a:lnTo>
                    <a:pt x="1461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5"/>
            <p:cNvSpPr/>
            <p:nvPr/>
          </p:nvSpPr>
          <p:spPr>
            <a:xfrm>
              <a:off x="4441075" y="4101550"/>
              <a:ext cx="733375" cy="422925"/>
            </a:xfrm>
            <a:custGeom>
              <a:rect b="b" l="l" r="r" t="t"/>
              <a:pathLst>
                <a:path extrusionOk="0" fill="none" h="16917" w="29335">
                  <a:moveTo>
                    <a:pt x="14612" y="1"/>
                  </a:moveTo>
                  <a:lnTo>
                    <a:pt x="1" y="8440"/>
                  </a:lnTo>
                  <a:lnTo>
                    <a:pt x="14723" y="16916"/>
                  </a:lnTo>
                  <a:lnTo>
                    <a:pt x="29334" y="8477"/>
                  </a:lnTo>
                  <a:lnTo>
                    <a:pt x="1461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5"/>
            <p:cNvSpPr/>
            <p:nvPr/>
          </p:nvSpPr>
          <p:spPr>
            <a:xfrm>
              <a:off x="631275" y="3215800"/>
              <a:ext cx="733350" cy="422900"/>
            </a:xfrm>
            <a:custGeom>
              <a:rect b="b" l="l" r="r" t="t"/>
              <a:pathLst>
                <a:path extrusionOk="0" fill="none" h="16916" w="29334">
                  <a:moveTo>
                    <a:pt x="14686" y="16916"/>
                  </a:moveTo>
                  <a:lnTo>
                    <a:pt x="29334" y="8477"/>
                  </a:lnTo>
                  <a:lnTo>
                    <a:pt x="14611" y="0"/>
                  </a:lnTo>
                  <a:lnTo>
                    <a:pt x="0" y="8439"/>
                  </a:lnTo>
                  <a:lnTo>
                    <a:pt x="14686" y="1691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5"/>
            <p:cNvSpPr/>
            <p:nvPr/>
          </p:nvSpPr>
          <p:spPr>
            <a:xfrm>
              <a:off x="4822150" y="4321825"/>
              <a:ext cx="734300" cy="422925"/>
            </a:xfrm>
            <a:custGeom>
              <a:rect b="b" l="l" r="r" t="t"/>
              <a:pathLst>
                <a:path extrusionOk="0" fill="none" h="16917" w="29372">
                  <a:moveTo>
                    <a:pt x="1" y="8440"/>
                  </a:moveTo>
                  <a:lnTo>
                    <a:pt x="14723" y="16917"/>
                  </a:lnTo>
                  <a:lnTo>
                    <a:pt x="29371" y="8477"/>
                  </a:lnTo>
                  <a:lnTo>
                    <a:pt x="14649" y="1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5"/>
            <p:cNvSpPr/>
            <p:nvPr/>
          </p:nvSpPr>
          <p:spPr>
            <a:xfrm>
              <a:off x="5583375" y="4322750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1" y="8440"/>
                  </a:moveTo>
                  <a:lnTo>
                    <a:pt x="14723" y="16954"/>
                  </a:lnTo>
                  <a:lnTo>
                    <a:pt x="29334" y="8515"/>
                  </a:lnTo>
                  <a:lnTo>
                    <a:pt x="14649" y="1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5"/>
            <p:cNvSpPr/>
            <p:nvPr/>
          </p:nvSpPr>
          <p:spPr>
            <a:xfrm>
              <a:off x="5202300" y="4102475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14612" y="1"/>
                  </a:moveTo>
                  <a:lnTo>
                    <a:pt x="1" y="8440"/>
                  </a:lnTo>
                  <a:lnTo>
                    <a:pt x="14686" y="16954"/>
                  </a:lnTo>
                  <a:lnTo>
                    <a:pt x="29334" y="8514"/>
                  </a:lnTo>
                  <a:lnTo>
                    <a:pt x="1461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5"/>
            <p:cNvSpPr/>
            <p:nvPr/>
          </p:nvSpPr>
          <p:spPr>
            <a:xfrm>
              <a:off x="3300650" y="4319050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0" y="8440"/>
                  </a:moveTo>
                  <a:lnTo>
                    <a:pt x="14723" y="16916"/>
                  </a:lnTo>
                  <a:lnTo>
                    <a:pt x="29334" y="8477"/>
                  </a:lnTo>
                  <a:lnTo>
                    <a:pt x="14611" y="0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5"/>
            <p:cNvSpPr/>
            <p:nvPr/>
          </p:nvSpPr>
          <p:spPr>
            <a:xfrm>
              <a:off x="5569425" y="1686850"/>
              <a:ext cx="733375" cy="422925"/>
            </a:xfrm>
            <a:custGeom>
              <a:rect b="b" l="l" r="r" t="t"/>
              <a:pathLst>
                <a:path extrusionOk="0" fill="none" h="16917" w="29335">
                  <a:moveTo>
                    <a:pt x="1" y="8440"/>
                  </a:moveTo>
                  <a:lnTo>
                    <a:pt x="14723" y="16916"/>
                  </a:lnTo>
                  <a:lnTo>
                    <a:pt x="29334" y="8477"/>
                  </a:lnTo>
                  <a:lnTo>
                    <a:pt x="14612" y="1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5"/>
            <p:cNvSpPr/>
            <p:nvPr/>
          </p:nvSpPr>
          <p:spPr>
            <a:xfrm>
              <a:off x="5948650" y="146750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14612" y="1"/>
                  </a:moveTo>
                  <a:lnTo>
                    <a:pt x="1" y="8440"/>
                  </a:lnTo>
                  <a:lnTo>
                    <a:pt x="14723" y="16954"/>
                  </a:lnTo>
                  <a:lnTo>
                    <a:pt x="29334" y="8514"/>
                  </a:lnTo>
                  <a:lnTo>
                    <a:pt x="1461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5"/>
            <p:cNvSpPr/>
            <p:nvPr/>
          </p:nvSpPr>
          <p:spPr>
            <a:xfrm>
              <a:off x="633125" y="3654500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14723" y="16953"/>
                  </a:moveTo>
                  <a:lnTo>
                    <a:pt x="29334" y="8514"/>
                  </a:lnTo>
                  <a:lnTo>
                    <a:pt x="14612" y="0"/>
                  </a:lnTo>
                  <a:lnTo>
                    <a:pt x="1" y="8439"/>
                  </a:lnTo>
                  <a:lnTo>
                    <a:pt x="14723" y="1695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5"/>
            <p:cNvSpPr/>
            <p:nvPr/>
          </p:nvSpPr>
          <p:spPr>
            <a:xfrm>
              <a:off x="1017000" y="4314400"/>
              <a:ext cx="734275" cy="423850"/>
            </a:xfrm>
            <a:custGeom>
              <a:rect b="b" l="l" r="r" t="t"/>
              <a:pathLst>
                <a:path extrusionOk="0" fill="none" h="16954" w="29371">
                  <a:moveTo>
                    <a:pt x="0" y="8440"/>
                  </a:moveTo>
                  <a:lnTo>
                    <a:pt x="14723" y="16953"/>
                  </a:lnTo>
                  <a:lnTo>
                    <a:pt x="29371" y="8514"/>
                  </a:lnTo>
                  <a:lnTo>
                    <a:pt x="14648" y="0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5"/>
            <p:cNvSpPr/>
            <p:nvPr/>
          </p:nvSpPr>
          <p:spPr>
            <a:xfrm>
              <a:off x="1778200" y="4316250"/>
              <a:ext cx="733375" cy="422925"/>
            </a:xfrm>
            <a:custGeom>
              <a:rect b="b" l="l" r="r" t="t"/>
              <a:pathLst>
                <a:path extrusionOk="0" fill="none" h="16917" w="29335">
                  <a:moveTo>
                    <a:pt x="1" y="8440"/>
                  </a:moveTo>
                  <a:lnTo>
                    <a:pt x="14723" y="16917"/>
                  </a:lnTo>
                  <a:lnTo>
                    <a:pt x="29334" y="8477"/>
                  </a:lnTo>
                  <a:lnTo>
                    <a:pt x="14649" y="1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5"/>
            <p:cNvSpPr/>
            <p:nvPr/>
          </p:nvSpPr>
          <p:spPr>
            <a:xfrm>
              <a:off x="2539425" y="4317175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1" y="8440"/>
                  </a:moveTo>
                  <a:lnTo>
                    <a:pt x="14723" y="16954"/>
                  </a:lnTo>
                  <a:lnTo>
                    <a:pt x="29334" y="8515"/>
                  </a:lnTo>
                  <a:lnTo>
                    <a:pt x="14612" y="1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5"/>
            <p:cNvSpPr/>
            <p:nvPr/>
          </p:nvSpPr>
          <p:spPr>
            <a:xfrm>
              <a:off x="2157425" y="4096900"/>
              <a:ext cx="734300" cy="423850"/>
            </a:xfrm>
            <a:custGeom>
              <a:rect b="b" l="l" r="r" t="t"/>
              <a:pathLst>
                <a:path extrusionOk="0" fill="none" h="16954" w="29372">
                  <a:moveTo>
                    <a:pt x="14649" y="1"/>
                  </a:moveTo>
                  <a:lnTo>
                    <a:pt x="1" y="8440"/>
                  </a:lnTo>
                  <a:lnTo>
                    <a:pt x="14723" y="16954"/>
                  </a:lnTo>
                  <a:lnTo>
                    <a:pt x="29371" y="8514"/>
                  </a:lnTo>
                  <a:lnTo>
                    <a:pt x="1464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5"/>
            <p:cNvSpPr/>
            <p:nvPr/>
          </p:nvSpPr>
          <p:spPr>
            <a:xfrm>
              <a:off x="241825" y="855000"/>
              <a:ext cx="262125" cy="151525"/>
            </a:xfrm>
            <a:custGeom>
              <a:rect b="b" l="l" r="r" t="t"/>
              <a:pathLst>
                <a:path extrusionOk="0" h="6061" w="10485">
                  <a:moveTo>
                    <a:pt x="9407" y="0"/>
                  </a:moveTo>
                  <a:lnTo>
                    <a:pt x="1" y="5428"/>
                  </a:lnTo>
                  <a:lnTo>
                    <a:pt x="1" y="6060"/>
                  </a:lnTo>
                  <a:lnTo>
                    <a:pt x="1048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5"/>
            <p:cNvSpPr/>
            <p:nvPr/>
          </p:nvSpPr>
          <p:spPr>
            <a:xfrm>
              <a:off x="7281475" y="4803275"/>
              <a:ext cx="98550" cy="56725"/>
            </a:xfrm>
            <a:custGeom>
              <a:rect b="b" l="l" r="r" t="t"/>
              <a:pathLst>
                <a:path extrusionOk="0" h="2269" w="3942">
                  <a:moveTo>
                    <a:pt x="3942" y="1"/>
                  </a:moveTo>
                  <a:lnTo>
                    <a:pt x="1" y="2269"/>
                  </a:lnTo>
                  <a:lnTo>
                    <a:pt x="1116" y="2269"/>
                  </a:lnTo>
                  <a:lnTo>
                    <a:pt x="3942" y="633"/>
                  </a:lnTo>
                  <a:lnTo>
                    <a:pt x="394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5"/>
            <p:cNvSpPr/>
            <p:nvPr/>
          </p:nvSpPr>
          <p:spPr>
            <a:xfrm>
              <a:off x="241825" y="855000"/>
              <a:ext cx="7138200" cy="4005000"/>
            </a:xfrm>
            <a:custGeom>
              <a:rect b="b" l="l" r="r" t="t"/>
              <a:pathLst>
                <a:path extrusionOk="0" h="160200" w="285528">
                  <a:moveTo>
                    <a:pt x="29706" y="6544"/>
                  </a:moveTo>
                  <a:lnTo>
                    <a:pt x="44428" y="15057"/>
                  </a:lnTo>
                  <a:lnTo>
                    <a:pt x="29817" y="23497"/>
                  </a:lnTo>
                  <a:lnTo>
                    <a:pt x="15095" y="14983"/>
                  </a:lnTo>
                  <a:lnTo>
                    <a:pt x="29706" y="6544"/>
                  </a:lnTo>
                  <a:close/>
                  <a:moveTo>
                    <a:pt x="60155" y="6581"/>
                  </a:moveTo>
                  <a:lnTo>
                    <a:pt x="74877" y="15095"/>
                  </a:lnTo>
                  <a:lnTo>
                    <a:pt x="60229" y="23534"/>
                  </a:lnTo>
                  <a:lnTo>
                    <a:pt x="45544" y="15057"/>
                  </a:lnTo>
                  <a:lnTo>
                    <a:pt x="60155" y="6581"/>
                  </a:lnTo>
                  <a:close/>
                  <a:moveTo>
                    <a:pt x="90603" y="6655"/>
                  </a:moveTo>
                  <a:lnTo>
                    <a:pt x="105326" y="15169"/>
                  </a:lnTo>
                  <a:lnTo>
                    <a:pt x="90678" y="23608"/>
                  </a:lnTo>
                  <a:lnTo>
                    <a:pt x="75955" y="15095"/>
                  </a:lnTo>
                  <a:lnTo>
                    <a:pt x="90603" y="6655"/>
                  </a:lnTo>
                  <a:close/>
                  <a:moveTo>
                    <a:pt x="121052" y="6692"/>
                  </a:moveTo>
                  <a:lnTo>
                    <a:pt x="135738" y="15206"/>
                  </a:lnTo>
                  <a:lnTo>
                    <a:pt x="121127" y="23645"/>
                  </a:lnTo>
                  <a:lnTo>
                    <a:pt x="106404" y="15169"/>
                  </a:lnTo>
                  <a:lnTo>
                    <a:pt x="121052" y="6692"/>
                  </a:lnTo>
                  <a:close/>
                  <a:moveTo>
                    <a:pt x="151464" y="6767"/>
                  </a:moveTo>
                  <a:lnTo>
                    <a:pt x="166186" y="15243"/>
                  </a:lnTo>
                  <a:lnTo>
                    <a:pt x="151575" y="23720"/>
                  </a:lnTo>
                  <a:lnTo>
                    <a:pt x="136853" y="15206"/>
                  </a:lnTo>
                  <a:lnTo>
                    <a:pt x="151464" y="6767"/>
                  </a:lnTo>
                  <a:close/>
                  <a:moveTo>
                    <a:pt x="181913" y="6804"/>
                  </a:moveTo>
                  <a:lnTo>
                    <a:pt x="196635" y="15318"/>
                  </a:lnTo>
                  <a:lnTo>
                    <a:pt x="182024" y="23757"/>
                  </a:lnTo>
                  <a:lnTo>
                    <a:pt x="167302" y="15243"/>
                  </a:lnTo>
                  <a:lnTo>
                    <a:pt x="181913" y="6804"/>
                  </a:lnTo>
                  <a:close/>
                  <a:moveTo>
                    <a:pt x="212361" y="6878"/>
                  </a:moveTo>
                  <a:lnTo>
                    <a:pt x="227084" y="15355"/>
                  </a:lnTo>
                  <a:lnTo>
                    <a:pt x="212436" y="23831"/>
                  </a:lnTo>
                  <a:lnTo>
                    <a:pt x="197750" y="15318"/>
                  </a:lnTo>
                  <a:lnTo>
                    <a:pt x="212361" y="6878"/>
                  </a:lnTo>
                  <a:close/>
                  <a:moveTo>
                    <a:pt x="242810" y="6915"/>
                  </a:moveTo>
                  <a:lnTo>
                    <a:pt x="257533" y="15429"/>
                  </a:lnTo>
                  <a:lnTo>
                    <a:pt x="242885" y="23869"/>
                  </a:lnTo>
                  <a:lnTo>
                    <a:pt x="228162" y="15355"/>
                  </a:lnTo>
                  <a:lnTo>
                    <a:pt x="242810" y="6915"/>
                  </a:lnTo>
                  <a:close/>
                  <a:moveTo>
                    <a:pt x="44986" y="15355"/>
                  </a:moveTo>
                  <a:lnTo>
                    <a:pt x="59709" y="23869"/>
                  </a:lnTo>
                  <a:lnTo>
                    <a:pt x="45060" y="32308"/>
                  </a:lnTo>
                  <a:lnTo>
                    <a:pt x="30375" y="23794"/>
                  </a:lnTo>
                  <a:lnTo>
                    <a:pt x="44986" y="15355"/>
                  </a:lnTo>
                  <a:close/>
                  <a:moveTo>
                    <a:pt x="75435" y="15429"/>
                  </a:moveTo>
                  <a:lnTo>
                    <a:pt x="90120" y="23906"/>
                  </a:lnTo>
                  <a:lnTo>
                    <a:pt x="75509" y="32345"/>
                  </a:lnTo>
                  <a:lnTo>
                    <a:pt x="60787" y="23869"/>
                  </a:lnTo>
                  <a:lnTo>
                    <a:pt x="75435" y="15429"/>
                  </a:lnTo>
                  <a:close/>
                  <a:moveTo>
                    <a:pt x="105846" y="15466"/>
                  </a:moveTo>
                  <a:lnTo>
                    <a:pt x="120569" y="23980"/>
                  </a:lnTo>
                  <a:lnTo>
                    <a:pt x="105958" y="32419"/>
                  </a:lnTo>
                  <a:lnTo>
                    <a:pt x="91235" y="23906"/>
                  </a:lnTo>
                  <a:lnTo>
                    <a:pt x="105846" y="15466"/>
                  </a:lnTo>
                  <a:close/>
                  <a:moveTo>
                    <a:pt x="136295" y="15541"/>
                  </a:moveTo>
                  <a:lnTo>
                    <a:pt x="151018" y="24017"/>
                  </a:lnTo>
                  <a:lnTo>
                    <a:pt x="136407" y="32457"/>
                  </a:lnTo>
                  <a:lnTo>
                    <a:pt x="121684" y="23980"/>
                  </a:lnTo>
                  <a:lnTo>
                    <a:pt x="136295" y="15541"/>
                  </a:lnTo>
                  <a:close/>
                  <a:moveTo>
                    <a:pt x="166744" y="15578"/>
                  </a:moveTo>
                  <a:lnTo>
                    <a:pt x="181466" y="24092"/>
                  </a:lnTo>
                  <a:lnTo>
                    <a:pt x="166856" y="32531"/>
                  </a:lnTo>
                  <a:lnTo>
                    <a:pt x="152133" y="24017"/>
                  </a:lnTo>
                  <a:lnTo>
                    <a:pt x="166744" y="15578"/>
                  </a:lnTo>
                  <a:close/>
                  <a:moveTo>
                    <a:pt x="197193" y="15652"/>
                  </a:moveTo>
                  <a:lnTo>
                    <a:pt x="211915" y="24129"/>
                  </a:lnTo>
                  <a:lnTo>
                    <a:pt x="197267" y="32568"/>
                  </a:lnTo>
                  <a:lnTo>
                    <a:pt x="182582" y="24092"/>
                  </a:lnTo>
                  <a:lnTo>
                    <a:pt x="197193" y="15652"/>
                  </a:lnTo>
                  <a:close/>
                  <a:moveTo>
                    <a:pt x="227642" y="15689"/>
                  </a:moveTo>
                  <a:lnTo>
                    <a:pt x="242327" y="24203"/>
                  </a:lnTo>
                  <a:lnTo>
                    <a:pt x="227716" y="32642"/>
                  </a:lnTo>
                  <a:lnTo>
                    <a:pt x="212993" y="24129"/>
                  </a:lnTo>
                  <a:lnTo>
                    <a:pt x="227642" y="15689"/>
                  </a:lnTo>
                  <a:close/>
                  <a:moveTo>
                    <a:pt x="258053" y="15727"/>
                  </a:moveTo>
                  <a:lnTo>
                    <a:pt x="272776" y="24240"/>
                  </a:lnTo>
                  <a:lnTo>
                    <a:pt x="258165" y="32680"/>
                  </a:lnTo>
                  <a:lnTo>
                    <a:pt x="243442" y="24203"/>
                  </a:lnTo>
                  <a:lnTo>
                    <a:pt x="258053" y="15727"/>
                  </a:lnTo>
                  <a:close/>
                  <a:moveTo>
                    <a:pt x="29817" y="24129"/>
                  </a:moveTo>
                  <a:lnTo>
                    <a:pt x="44540" y="32605"/>
                  </a:lnTo>
                  <a:lnTo>
                    <a:pt x="29892" y="41045"/>
                  </a:lnTo>
                  <a:lnTo>
                    <a:pt x="15169" y="32568"/>
                  </a:lnTo>
                  <a:lnTo>
                    <a:pt x="29817" y="24129"/>
                  </a:lnTo>
                  <a:close/>
                  <a:moveTo>
                    <a:pt x="60229" y="24166"/>
                  </a:moveTo>
                  <a:lnTo>
                    <a:pt x="74952" y="32680"/>
                  </a:lnTo>
                  <a:lnTo>
                    <a:pt x="60341" y="41119"/>
                  </a:lnTo>
                  <a:lnTo>
                    <a:pt x="45618" y="32605"/>
                  </a:lnTo>
                  <a:lnTo>
                    <a:pt x="60229" y="24166"/>
                  </a:lnTo>
                  <a:close/>
                  <a:moveTo>
                    <a:pt x="90678" y="24240"/>
                  </a:moveTo>
                  <a:lnTo>
                    <a:pt x="105400" y="32717"/>
                  </a:lnTo>
                  <a:lnTo>
                    <a:pt x="90789" y="41156"/>
                  </a:lnTo>
                  <a:lnTo>
                    <a:pt x="76067" y="32680"/>
                  </a:lnTo>
                  <a:lnTo>
                    <a:pt x="90678" y="24240"/>
                  </a:lnTo>
                  <a:close/>
                  <a:moveTo>
                    <a:pt x="121127" y="24277"/>
                  </a:moveTo>
                  <a:lnTo>
                    <a:pt x="135849" y="32791"/>
                  </a:lnTo>
                  <a:lnTo>
                    <a:pt x="121238" y="41231"/>
                  </a:lnTo>
                  <a:lnTo>
                    <a:pt x="106516" y="32717"/>
                  </a:lnTo>
                  <a:lnTo>
                    <a:pt x="121127" y="24277"/>
                  </a:lnTo>
                  <a:close/>
                  <a:moveTo>
                    <a:pt x="151575" y="24352"/>
                  </a:moveTo>
                  <a:lnTo>
                    <a:pt x="166298" y="32828"/>
                  </a:lnTo>
                  <a:lnTo>
                    <a:pt x="151650" y="41268"/>
                  </a:lnTo>
                  <a:lnTo>
                    <a:pt x="136964" y="32791"/>
                  </a:lnTo>
                  <a:lnTo>
                    <a:pt x="151575" y="24352"/>
                  </a:lnTo>
                  <a:close/>
                  <a:moveTo>
                    <a:pt x="182024" y="24389"/>
                  </a:moveTo>
                  <a:lnTo>
                    <a:pt x="196747" y="32903"/>
                  </a:lnTo>
                  <a:lnTo>
                    <a:pt x="182098" y="41342"/>
                  </a:lnTo>
                  <a:lnTo>
                    <a:pt x="167376" y="32828"/>
                  </a:lnTo>
                  <a:lnTo>
                    <a:pt x="182024" y="24389"/>
                  </a:lnTo>
                  <a:close/>
                  <a:moveTo>
                    <a:pt x="212436" y="24463"/>
                  </a:moveTo>
                  <a:lnTo>
                    <a:pt x="227158" y="32940"/>
                  </a:lnTo>
                  <a:lnTo>
                    <a:pt x="212547" y="41379"/>
                  </a:lnTo>
                  <a:lnTo>
                    <a:pt x="197825" y="32903"/>
                  </a:lnTo>
                  <a:lnTo>
                    <a:pt x="212436" y="24463"/>
                  </a:lnTo>
                  <a:close/>
                  <a:moveTo>
                    <a:pt x="242885" y="24501"/>
                  </a:moveTo>
                  <a:lnTo>
                    <a:pt x="257607" y="33014"/>
                  </a:lnTo>
                  <a:lnTo>
                    <a:pt x="242996" y="41454"/>
                  </a:lnTo>
                  <a:lnTo>
                    <a:pt x="228274" y="32940"/>
                  </a:lnTo>
                  <a:lnTo>
                    <a:pt x="242885" y="24501"/>
                  </a:lnTo>
                  <a:close/>
                  <a:moveTo>
                    <a:pt x="45060" y="32940"/>
                  </a:moveTo>
                  <a:lnTo>
                    <a:pt x="59783" y="41416"/>
                  </a:lnTo>
                  <a:lnTo>
                    <a:pt x="45172" y="49856"/>
                  </a:lnTo>
                  <a:lnTo>
                    <a:pt x="30449" y="41379"/>
                  </a:lnTo>
                  <a:lnTo>
                    <a:pt x="45060" y="32940"/>
                  </a:lnTo>
                  <a:close/>
                  <a:moveTo>
                    <a:pt x="75509" y="32977"/>
                  </a:moveTo>
                  <a:lnTo>
                    <a:pt x="90232" y="41491"/>
                  </a:lnTo>
                  <a:lnTo>
                    <a:pt x="75621" y="49930"/>
                  </a:lnTo>
                  <a:lnTo>
                    <a:pt x="60898" y="41416"/>
                  </a:lnTo>
                  <a:lnTo>
                    <a:pt x="75509" y="32977"/>
                  </a:lnTo>
                  <a:close/>
                  <a:moveTo>
                    <a:pt x="105958" y="33051"/>
                  </a:moveTo>
                  <a:lnTo>
                    <a:pt x="120680" y="41528"/>
                  </a:lnTo>
                  <a:lnTo>
                    <a:pt x="106070" y="49967"/>
                  </a:lnTo>
                  <a:lnTo>
                    <a:pt x="91347" y="41491"/>
                  </a:lnTo>
                  <a:lnTo>
                    <a:pt x="105958" y="33051"/>
                  </a:lnTo>
                  <a:close/>
                  <a:moveTo>
                    <a:pt x="136407" y="33089"/>
                  </a:moveTo>
                  <a:lnTo>
                    <a:pt x="151129" y="41602"/>
                  </a:lnTo>
                  <a:lnTo>
                    <a:pt x="136481" y="50042"/>
                  </a:lnTo>
                  <a:lnTo>
                    <a:pt x="121759" y="41528"/>
                  </a:lnTo>
                  <a:lnTo>
                    <a:pt x="136407" y="33089"/>
                  </a:lnTo>
                  <a:close/>
                  <a:moveTo>
                    <a:pt x="166856" y="33163"/>
                  </a:moveTo>
                  <a:lnTo>
                    <a:pt x="181541" y="41640"/>
                  </a:lnTo>
                  <a:lnTo>
                    <a:pt x="166930" y="50079"/>
                  </a:lnTo>
                  <a:lnTo>
                    <a:pt x="152207" y="41602"/>
                  </a:lnTo>
                  <a:lnTo>
                    <a:pt x="166856" y="33163"/>
                  </a:lnTo>
                  <a:close/>
                  <a:moveTo>
                    <a:pt x="197267" y="33200"/>
                  </a:moveTo>
                  <a:lnTo>
                    <a:pt x="211990" y="41714"/>
                  </a:lnTo>
                  <a:lnTo>
                    <a:pt x="197379" y="50153"/>
                  </a:lnTo>
                  <a:lnTo>
                    <a:pt x="182656" y="41640"/>
                  </a:lnTo>
                  <a:lnTo>
                    <a:pt x="197267" y="33200"/>
                  </a:lnTo>
                  <a:close/>
                  <a:moveTo>
                    <a:pt x="227716" y="33275"/>
                  </a:moveTo>
                  <a:lnTo>
                    <a:pt x="242438" y="41751"/>
                  </a:lnTo>
                  <a:lnTo>
                    <a:pt x="227827" y="50190"/>
                  </a:lnTo>
                  <a:lnTo>
                    <a:pt x="213105" y="41714"/>
                  </a:lnTo>
                  <a:lnTo>
                    <a:pt x="227716" y="33275"/>
                  </a:lnTo>
                  <a:close/>
                  <a:moveTo>
                    <a:pt x="258165" y="33312"/>
                  </a:moveTo>
                  <a:lnTo>
                    <a:pt x="272887" y="41825"/>
                  </a:lnTo>
                  <a:lnTo>
                    <a:pt x="258276" y="50265"/>
                  </a:lnTo>
                  <a:lnTo>
                    <a:pt x="243554" y="41751"/>
                  </a:lnTo>
                  <a:lnTo>
                    <a:pt x="258165" y="33312"/>
                  </a:lnTo>
                  <a:close/>
                  <a:moveTo>
                    <a:pt x="29892" y="41677"/>
                  </a:moveTo>
                  <a:lnTo>
                    <a:pt x="44614" y="50190"/>
                  </a:lnTo>
                  <a:lnTo>
                    <a:pt x="30003" y="58630"/>
                  </a:lnTo>
                  <a:lnTo>
                    <a:pt x="15281" y="50153"/>
                  </a:lnTo>
                  <a:lnTo>
                    <a:pt x="29892" y="41677"/>
                  </a:lnTo>
                  <a:close/>
                  <a:moveTo>
                    <a:pt x="60341" y="41751"/>
                  </a:moveTo>
                  <a:lnTo>
                    <a:pt x="75063" y="50265"/>
                  </a:lnTo>
                  <a:lnTo>
                    <a:pt x="60452" y="58704"/>
                  </a:lnTo>
                  <a:lnTo>
                    <a:pt x="45730" y="50190"/>
                  </a:lnTo>
                  <a:lnTo>
                    <a:pt x="60341" y="41751"/>
                  </a:lnTo>
                  <a:close/>
                  <a:moveTo>
                    <a:pt x="90789" y="41788"/>
                  </a:moveTo>
                  <a:lnTo>
                    <a:pt x="105512" y="50302"/>
                  </a:lnTo>
                  <a:lnTo>
                    <a:pt x="90864" y="58741"/>
                  </a:lnTo>
                  <a:lnTo>
                    <a:pt x="76178" y="50265"/>
                  </a:lnTo>
                  <a:lnTo>
                    <a:pt x="90789" y="41788"/>
                  </a:lnTo>
                  <a:close/>
                  <a:moveTo>
                    <a:pt x="121238" y="41863"/>
                  </a:moveTo>
                  <a:lnTo>
                    <a:pt x="135923" y="50339"/>
                  </a:lnTo>
                  <a:lnTo>
                    <a:pt x="121312" y="58816"/>
                  </a:lnTo>
                  <a:lnTo>
                    <a:pt x="106590" y="50302"/>
                  </a:lnTo>
                  <a:lnTo>
                    <a:pt x="121238" y="41863"/>
                  </a:lnTo>
                  <a:close/>
                  <a:moveTo>
                    <a:pt x="151650" y="41900"/>
                  </a:moveTo>
                  <a:lnTo>
                    <a:pt x="166372" y="50414"/>
                  </a:lnTo>
                  <a:lnTo>
                    <a:pt x="151761" y="58853"/>
                  </a:lnTo>
                  <a:lnTo>
                    <a:pt x="137039" y="50339"/>
                  </a:lnTo>
                  <a:lnTo>
                    <a:pt x="151650" y="41900"/>
                  </a:lnTo>
                  <a:close/>
                  <a:moveTo>
                    <a:pt x="182098" y="41974"/>
                  </a:moveTo>
                  <a:lnTo>
                    <a:pt x="196821" y="50451"/>
                  </a:lnTo>
                  <a:lnTo>
                    <a:pt x="182210" y="58890"/>
                  </a:lnTo>
                  <a:lnTo>
                    <a:pt x="167488" y="50414"/>
                  </a:lnTo>
                  <a:lnTo>
                    <a:pt x="182098" y="41974"/>
                  </a:lnTo>
                  <a:close/>
                  <a:moveTo>
                    <a:pt x="212547" y="42011"/>
                  </a:moveTo>
                  <a:lnTo>
                    <a:pt x="227270" y="50525"/>
                  </a:lnTo>
                  <a:lnTo>
                    <a:pt x="212659" y="58964"/>
                  </a:lnTo>
                  <a:lnTo>
                    <a:pt x="197936" y="50451"/>
                  </a:lnTo>
                  <a:lnTo>
                    <a:pt x="212547" y="42011"/>
                  </a:lnTo>
                  <a:close/>
                  <a:moveTo>
                    <a:pt x="242996" y="42086"/>
                  </a:moveTo>
                  <a:lnTo>
                    <a:pt x="257719" y="50562"/>
                  </a:lnTo>
                  <a:lnTo>
                    <a:pt x="243070" y="59002"/>
                  </a:lnTo>
                  <a:lnTo>
                    <a:pt x="228385" y="50525"/>
                  </a:lnTo>
                  <a:lnTo>
                    <a:pt x="242996" y="42086"/>
                  </a:lnTo>
                  <a:close/>
                  <a:moveTo>
                    <a:pt x="14723" y="50451"/>
                  </a:moveTo>
                  <a:lnTo>
                    <a:pt x="29446" y="58964"/>
                  </a:lnTo>
                  <a:lnTo>
                    <a:pt x="14835" y="67404"/>
                  </a:lnTo>
                  <a:lnTo>
                    <a:pt x="112" y="58890"/>
                  </a:lnTo>
                  <a:lnTo>
                    <a:pt x="14723" y="50451"/>
                  </a:lnTo>
                  <a:close/>
                  <a:moveTo>
                    <a:pt x="45172" y="50525"/>
                  </a:moveTo>
                  <a:lnTo>
                    <a:pt x="59894" y="59002"/>
                  </a:lnTo>
                  <a:lnTo>
                    <a:pt x="45246" y="67441"/>
                  </a:lnTo>
                  <a:lnTo>
                    <a:pt x="30561" y="58964"/>
                  </a:lnTo>
                  <a:lnTo>
                    <a:pt x="45172" y="50525"/>
                  </a:lnTo>
                  <a:close/>
                  <a:moveTo>
                    <a:pt x="75621" y="50562"/>
                  </a:moveTo>
                  <a:lnTo>
                    <a:pt x="90343" y="59076"/>
                  </a:lnTo>
                  <a:lnTo>
                    <a:pt x="75695" y="67515"/>
                  </a:lnTo>
                  <a:lnTo>
                    <a:pt x="60973" y="59002"/>
                  </a:lnTo>
                  <a:lnTo>
                    <a:pt x="75621" y="50562"/>
                  </a:lnTo>
                  <a:close/>
                  <a:moveTo>
                    <a:pt x="106070" y="50637"/>
                  </a:moveTo>
                  <a:lnTo>
                    <a:pt x="120755" y="59113"/>
                  </a:lnTo>
                  <a:lnTo>
                    <a:pt x="106144" y="67552"/>
                  </a:lnTo>
                  <a:lnTo>
                    <a:pt x="91421" y="59076"/>
                  </a:lnTo>
                  <a:lnTo>
                    <a:pt x="106070" y="50637"/>
                  </a:lnTo>
                  <a:close/>
                  <a:moveTo>
                    <a:pt x="136481" y="50674"/>
                  </a:moveTo>
                  <a:lnTo>
                    <a:pt x="151204" y="59187"/>
                  </a:lnTo>
                  <a:lnTo>
                    <a:pt x="136593" y="67627"/>
                  </a:lnTo>
                  <a:lnTo>
                    <a:pt x="121870" y="59113"/>
                  </a:lnTo>
                  <a:lnTo>
                    <a:pt x="136481" y="50674"/>
                  </a:lnTo>
                  <a:close/>
                  <a:moveTo>
                    <a:pt x="166930" y="50748"/>
                  </a:moveTo>
                  <a:lnTo>
                    <a:pt x="181652" y="59225"/>
                  </a:lnTo>
                  <a:lnTo>
                    <a:pt x="167041" y="67664"/>
                  </a:lnTo>
                  <a:lnTo>
                    <a:pt x="152319" y="59187"/>
                  </a:lnTo>
                  <a:lnTo>
                    <a:pt x="166930" y="50748"/>
                  </a:lnTo>
                  <a:close/>
                  <a:moveTo>
                    <a:pt x="197379" y="50785"/>
                  </a:moveTo>
                  <a:lnTo>
                    <a:pt x="212101" y="59299"/>
                  </a:lnTo>
                  <a:lnTo>
                    <a:pt x="197453" y="67738"/>
                  </a:lnTo>
                  <a:lnTo>
                    <a:pt x="182768" y="59225"/>
                  </a:lnTo>
                  <a:lnTo>
                    <a:pt x="197379" y="50785"/>
                  </a:lnTo>
                  <a:close/>
                  <a:moveTo>
                    <a:pt x="227827" y="50822"/>
                  </a:moveTo>
                  <a:lnTo>
                    <a:pt x="242550" y="59336"/>
                  </a:lnTo>
                  <a:lnTo>
                    <a:pt x="227902" y="67776"/>
                  </a:lnTo>
                  <a:lnTo>
                    <a:pt x="213179" y="59299"/>
                  </a:lnTo>
                  <a:lnTo>
                    <a:pt x="227827" y="50822"/>
                  </a:lnTo>
                  <a:close/>
                  <a:moveTo>
                    <a:pt x="258276" y="50897"/>
                  </a:moveTo>
                  <a:lnTo>
                    <a:pt x="272962" y="59373"/>
                  </a:lnTo>
                  <a:lnTo>
                    <a:pt x="258351" y="67850"/>
                  </a:lnTo>
                  <a:lnTo>
                    <a:pt x="243628" y="59336"/>
                  </a:lnTo>
                  <a:lnTo>
                    <a:pt x="258276" y="50897"/>
                  </a:lnTo>
                  <a:close/>
                  <a:moveTo>
                    <a:pt x="30003" y="59262"/>
                  </a:moveTo>
                  <a:lnTo>
                    <a:pt x="44726" y="67776"/>
                  </a:lnTo>
                  <a:lnTo>
                    <a:pt x="30078" y="76215"/>
                  </a:lnTo>
                  <a:lnTo>
                    <a:pt x="15392" y="67701"/>
                  </a:lnTo>
                  <a:lnTo>
                    <a:pt x="30003" y="59262"/>
                  </a:lnTo>
                  <a:close/>
                  <a:moveTo>
                    <a:pt x="60452" y="59336"/>
                  </a:moveTo>
                  <a:lnTo>
                    <a:pt x="75137" y="67813"/>
                  </a:lnTo>
                  <a:lnTo>
                    <a:pt x="60526" y="76252"/>
                  </a:lnTo>
                  <a:lnTo>
                    <a:pt x="45804" y="67776"/>
                  </a:lnTo>
                  <a:lnTo>
                    <a:pt x="60452" y="59336"/>
                  </a:lnTo>
                  <a:close/>
                  <a:moveTo>
                    <a:pt x="90864" y="59373"/>
                  </a:moveTo>
                  <a:lnTo>
                    <a:pt x="105586" y="67887"/>
                  </a:lnTo>
                  <a:lnTo>
                    <a:pt x="90975" y="76326"/>
                  </a:lnTo>
                  <a:lnTo>
                    <a:pt x="76253" y="67813"/>
                  </a:lnTo>
                  <a:lnTo>
                    <a:pt x="90864" y="59373"/>
                  </a:lnTo>
                  <a:close/>
                  <a:moveTo>
                    <a:pt x="121312" y="59448"/>
                  </a:moveTo>
                  <a:lnTo>
                    <a:pt x="136035" y="67924"/>
                  </a:lnTo>
                  <a:lnTo>
                    <a:pt x="121424" y="76364"/>
                  </a:lnTo>
                  <a:lnTo>
                    <a:pt x="106702" y="67887"/>
                  </a:lnTo>
                  <a:lnTo>
                    <a:pt x="121312" y="59448"/>
                  </a:lnTo>
                  <a:close/>
                  <a:moveTo>
                    <a:pt x="151761" y="59485"/>
                  </a:moveTo>
                  <a:lnTo>
                    <a:pt x="166484" y="67999"/>
                  </a:lnTo>
                  <a:lnTo>
                    <a:pt x="151873" y="76438"/>
                  </a:lnTo>
                  <a:lnTo>
                    <a:pt x="137150" y="67924"/>
                  </a:lnTo>
                  <a:lnTo>
                    <a:pt x="151761" y="59485"/>
                  </a:lnTo>
                  <a:close/>
                  <a:moveTo>
                    <a:pt x="182210" y="59559"/>
                  </a:moveTo>
                  <a:lnTo>
                    <a:pt x="196933" y="68036"/>
                  </a:lnTo>
                  <a:lnTo>
                    <a:pt x="182284" y="76475"/>
                  </a:lnTo>
                  <a:lnTo>
                    <a:pt x="167599" y="67999"/>
                  </a:lnTo>
                  <a:lnTo>
                    <a:pt x="182210" y="59559"/>
                  </a:lnTo>
                  <a:close/>
                  <a:moveTo>
                    <a:pt x="212659" y="59596"/>
                  </a:moveTo>
                  <a:lnTo>
                    <a:pt x="227344" y="68110"/>
                  </a:lnTo>
                  <a:lnTo>
                    <a:pt x="212733" y="76550"/>
                  </a:lnTo>
                  <a:lnTo>
                    <a:pt x="198011" y="68036"/>
                  </a:lnTo>
                  <a:lnTo>
                    <a:pt x="212659" y="59596"/>
                  </a:lnTo>
                  <a:close/>
                  <a:moveTo>
                    <a:pt x="243070" y="59671"/>
                  </a:moveTo>
                  <a:lnTo>
                    <a:pt x="257793" y="68147"/>
                  </a:lnTo>
                  <a:lnTo>
                    <a:pt x="243182" y="76587"/>
                  </a:lnTo>
                  <a:lnTo>
                    <a:pt x="228459" y="68110"/>
                  </a:lnTo>
                  <a:lnTo>
                    <a:pt x="243070" y="59671"/>
                  </a:lnTo>
                  <a:close/>
                  <a:moveTo>
                    <a:pt x="14835" y="68036"/>
                  </a:moveTo>
                  <a:lnTo>
                    <a:pt x="29557" y="76512"/>
                  </a:lnTo>
                  <a:lnTo>
                    <a:pt x="14909" y="84952"/>
                  </a:lnTo>
                  <a:lnTo>
                    <a:pt x="187" y="76475"/>
                  </a:lnTo>
                  <a:lnTo>
                    <a:pt x="14835" y="68036"/>
                  </a:lnTo>
                  <a:close/>
                  <a:moveTo>
                    <a:pt x="45246" y="68073"/>
                  </a:moveTo>
                  <a:lnTo>
                    <a:pt x="59969" y="76587"/>
                  </a:lnTo>
                  <a:lnTo>
                    <a:pt x="45358" y="85026"/>
                  </a:lnTo>
                  <a:lnTo>
                    <a:pt x="30635" y="76512"/>
                  </a:lnTo>
                  <a:lnTo>
                    <a:pt x="45246" y="68073"/>
                  </a:lnTo>
                  <a:close/>
                  <a:moveTo>
                    <a:pt x="75695" y="68147"/>
                  </a:moveTo>
                  <a:lnTo>
                    <a:pt x="90418" y="76624"/>
                  </a:lnTo>
                  <a:lnTo>
                    <a:pt x="75807" y="85063"/>
                  </a:lnTo>
                  <a:lnTo>
                    <a:pt x="61084" y="76587"/>
                  </a:lnTo>
                  <a:lnTo>
                    <a:pt x="75695" y="68147"/>
                  </a:lnTo>
                  <a:close/>
                  <a:moveTo>
                    <a:pt x="106144" y="68185"/>
                  </a:moveTo>
                  <a:lnTo>
                    <a:pt x="120866" y="76698"/>
                  </a:lnTo>
                  <a:lnTo>
                    <a:pt x="106255" y="85138"/>
                  </a:lnTo>
                  <a:lnTo>
                    <a:pt x="91533" y="76624"/>
                  </a:lnTo>
                  <a:lnTo>
                    <a:pt x="106144" y="68185"/>
                  </a:lnTo>
                  <a:close/>
                  <a:moveTo>
                    <a:pt x="136593" y="68259"/>
                  </a:moveTo>
                  <a:lnTo>
                    <a:pt x="151315" y="76735"/>
                  </a:lnTo>
                  <a:lnTo>
                    <a:pt x="136667" y="85175"/>
                  </a:lnTo>
                  <a:lnTo>
                    <a:pt x="121982" y="76698"/>
                  </a:lnTo>
                  <a:lnTo>
                    <a:pt x="136593" y="68259"/>
                  </a:lnTo>
                  <a:close/>
                  <a:moveTo>
                    <a:pt x="167041" y="68296"/>
                  </a:moveTo>
                  <a:lnTo>
                    <a:pt x="181764" y="76810"/>
                  </a:lnTo>
                  <a:lnTo>
                    <a:pt x="167116" y="85249"/>
                  </a:lnTo>
                  <a:lnTo>
                    <a:pt x="152393" y="76735"/>
                  </a:lnTo>
                  <a:lnTo>
                    <a:pt x="167041" y="68296"/>
                  </a:lnTo>
                  <a:close/>
                  <a:moveTo>
                    <a:pt x="197453" y="68370"/>
                  </a:moveTo>
                  <a:lnTo>
                    <a:pt x="212175" y="76847"/>
                  </a:lnTo>
                  <a:lnTo>
                    <a:pt x="197565" y="85286"/>
                  </a:lnTo>
                  <a:lnTo>
                    <a:pt x="182842" y="76810"/>
                  </a:lnTo>
                  <a:lnTo>
                    <a:pt x="197453" y="68370"/>
                  </a:lnTo>
                  <a:close/>
                  <a:moveTo>
                    <a:pt x="227902" y="68408"/>
                  </a:moveTo>
                  <a:lnTo>
                    <a:pt x="242624" y="76921"/>
                  </a:lnTo>
                  <a:lnTo>
                    <a:pt x="228013" y="85361"/>
                  </a:lnTo>
                  <a:lnTo>
                    <a:pt x="213291" y="76847"/>
                  </a:lnTo>
                  <a:lnTo>
                    <a:pt x="227902" y="68408"/>
                  </a:lnTo>
                  <a:close/>
                  <a:moveTo>
                    <a:pt x="258351" y="68482"/>
                  </a:moveTo>
                  <a:lnTo>
                    <a:pt x="273073" y="76958"/>
                  </a:lnTo>
                  <a:lnTo>
                    <a:pt x="258462" y="85398"/>
                  </a:lnTo>
                  <a:lnTo>
                    <a:pt x="243740" y="76921"/>
                  </a:lnTo>
                  <a:lnTo>
                    <a:pt x="258351" y="68482"/>
                  </a:lnTo>
                  <a:close/>
                  <a:moveTo>
                    <a:pt x="30078" y="76847"/>
                  </a:moveTo>
                  <a:lnTo>
                    <a:pt x="44800" y="85323"/>
                  </a:lnTo>
                  <a:lnTo>
                    <a:pt x="30189" y="93800"/>
                  </a:lnTo>
                  <a:lnTo>
                    <a:pt x="15467" y="85286"/>
                  </a:lnTo>
                  <a:lnTo>
                    <a:pt x="30078" y="76847"/>
                  </a:lnTo>
                  <a:close/>
                  <a:moveTo>
                    <a:pt x="60526" y="76884"/>
                  </a:moveTo>
                  <a:lnTo>
                    <a:pt x="75249" y="85398"/>
                  </a:lnTo>
                  <a:lnTo>
                    <a:pt x="60638" y="93837"/>
                  </a:lnTo>
                  <a:lnTo>
                    <a:pt x="45916" y="85323"/>
                  </a:lnTo>
                  <a:lnTo>
                    <a:pt x="60526" y="76884"/>
                  </a:lnTo>
                  <a:close/>
                  <a:moveTo>
                    <a:pt x="90975" y="76958"/>
                  </a:moveTo>
                  <a:lnTo>
                    <a:pt x="105698" y="85435"/>
                  </a:lnTo>
                  <a:lnTo>
                    <a:pt x="91087" y="93912"/>
                  </a:lnTo>
                  <a:lnTo>
                    <a:pt x="76364" y="85398"/>
                  </a:lnTo>
                  <a:lnTo>
                    <a:pt x="90975" y="76958"/>
                  </a:lnTo>
                  <a:close/>
                  <a:moveTo>
                    <a:pt x="121424" y="76996"/>
                  </a:moveTo>
                  <a:lnTo>
                    <a:pt x="136147" y="85509"/>
                  </a:lnTo>
                  <a:lnTo>
                    <a:pt x="121498" y="93949"/>
                  </a:lnTo>
                  <a:lnTo>
                    <a:pt x="106776" y="85435"/>
                  </a:lnTo>
                  <a:lnTo>
                    <a:pt x="121424" y="76996"/>
                  </a:lnTo>
                  <a:close/>
                  <a:moveTo>
                    <a:pt x="151873" y="77070"/>
                  </a:moveTo>
                  <a:lnTo>
                    <a:pt x="166558" y="85547"/>
                  </a:lnTo>
                  <a:lnTo>
                    <a:pt x="151947" y="93986"/>
                  </a:lnTo>
                  <a:lnTo>
                    <a:pt x="137225" y="85509"/>
                  </a:lnTo>
                  <a:lnTo>
                    <a:pt x="151873" y="77070"/>
                  </a:lnTo>
                  <a:close/>
                  <a:moveTo>
                    <a:pt x="182284" y="77107"/>
                  </a:moveTo>
                  <a:lnTo>
                    <a:pt x="197007" y="85621"/>
                  </a:lnTo>
                  <a:lnTo>
                    <a:pt x="182396" y="94060"/>
                  </a:lnTo>
                  <a:lnTo>
                    <a:pt x="167673" y="85547"/>
                  </a:lnTo>
                  <a:lnTo>
                    <a:pt x="182284" y="77107"/>
                  </a:lnTo>
                  <a:close/>
                  <a:moveTo>
                    <a:pt x="212733" y="77182"/>
                  </a:moveTo>
                  <a:lnTo>
                    <a:pt x="227456" y="85658"/>
                  </a:lnTo>
                  <a:lnTo>
                    <a:pt x="212845" y="94097"/>
                  </a:lnTo>
                  <a:lnTo>
                    <a:pt x="198122" y="85621"/>
                  </a:lnTo>
                  <a:lnTo>
                    <a:pt x="212733" y="77182"/>
                  </a:lnTo>
                  <a:close/>
                  <a:moveTo>
                    <a:pt x="243182" y="77219"/>
                  </a:moveTo>
                  <a:lnTo>
                    <a:pt x="257904" y="85732"/>
                  </a:lnTo>
                  <a:lnTo>
                    <a:pt x="243293" y="94172"/>
                  </a:lnTo>
                  <a:lnTo>
                    <a:pt x="228571" y="85658"/>
                  </a:lnTo>
                  <a:lnTo>
                    <a:pt x="243182" y="77219"/>
                  </a:lnTo>
                  <a:close/>
                  <a:moveTo>
                    <a:pt x="14909" y="85621"/>
                  </a:moveTo>
                  <a:lnTo>
                    <a:pt x="29632" y="94097"/>
                  </a:lnTo>
                  <a:lnTo>
                    <a:pt x="15021" y="102537"/>
                  </a:lnTo>
                  <a:lnTo>
                    <a:pt x="298" y="94060"/>
                  </a:lnTo>
                  <a:lnTo>
                    <a:pt x="14909" y="85621"/>
                  </a:lnTo>
                  <a:close/>
                  <a:moveTo>
                    <a:pt x="45358" y="85658"/>
                  </a:moveTo>
                  <a:lnTo>
                    <a:pt x="60080" y="94172"/>
                  </a:lnTo>
                  <a:lnTo>
                    <a:pt x="45469" y="102611"/>
                  </a:lnTo>
                  <a:lnTo>
                    <a:pt x="30747" y="94097"/>
                  </a:lnTo>
                  <a:lnTo>
                    <a:pt x="45358" y="85658"/>
                  </a:lnTo>
                  <a:close/>
                  <a:moveTo>
                    <a:pt x="75807" y="85732"/>
                  </a:moveTo>
                  <a:lnTo>
                    <a:pt x="90529" y="94209"/>
                  </a:lnTo>
                  <a:lnTo>
                    <a:pt x="75881" y="102648"/>
                  </a:lnTo>
                  <a:lnTo>
                    <a:pt x="61196" y="94172"/>
                  </a:lnTo>
                  <a:lnTo>
                    <a:pt x="75807" y="85732"/>
                  </a:lnTo>
                  <a:close/>
                  <a:moveTo>
                    <a:pt x="106255" y="85770"/>
                  </a:moveTo>
                  <a:lnTo>
                    <a:pt x="120978" y="94283"/>
                  </a:lnTo>
                  <a:lnTo>
                    <a:pt x="106330" y="102723"/>
                  </a:lnTo>
                  <a:lnTo>
                    <a:pt x="91607" y="94209"/>
                  </a:lnTo>
                  <a:lnTo>
                    <a:pt x="106255" y="85770"/>
                  </a:lnTo>
                  <a:close/>
                  <a:moveTo>
                    <a:pt x="136667" y="85807"/>
                  </a:moveTo>
                  <a:lnTo>
                    <a:pt x="151389" y="94321"/>
                  </a:lnTo>
                  <a:lnTo>
                    <a:pt x="136779" y="102760"/>
                  </a:lnTo>
                  <a:lnTo>
                    <a:pt x="122056" y="94283"/>
                  </a:lnTo>
                  <a:lnTo>
                    <a:pt x="136667" y="85807"/>
                  </a:lnTo>
                  <a:close/>
                  <a:moveTo>
                    <a:pt x="167116" y="85881"/>
                  </a:moveTo>
                  <a:lnTo>
                    <a:pt x="181838" y="94395"/>
                  </a:lnTo>
                  <a:lnTo>
                    <a:pt x="167227" y="102834"/>
                  </a:lnTo>
                  <a:lnTo>
                    <a:pt x="152505" y="94321"/>
                  </a:lnTo>
                  <a:lnTo>
                    <a:pt x="167116" y="85881"/>
                  </a:lnTo>
                  <a:close/>
                  <a:moveTo>
                    <a:pt x="197565" y="85918"/>
                  </a:moveTo>
                  <a:lnTo>
                    <a:pt x="212287" y="94432"/>
                  </a:lnTo>
                  <a:lnTo>
                    <a:pt x="197676" y="102871"/>
                  </a:lnTo>
                  <a:lnTo>
                    <a:pt x="182954" y="94395"/>
                  </a:lnTo>
                  <a:lnTo>
                    <a:pt x="197565" y="85918"/>
                  </a:lnTo>
                  <a:close/>
                  <a:moveTo>
                    <a:pt x="228013" y="85993"/>
                  </a:moveTo>
                  <a:lnTo>
                    <a:pt x="242736" y="94469"/>
                  </a:lnTo>
                  <a:lnTo>
                    <a:pt x="228088" y="102946"/>
                  </a:lnTo>
                  <a:lnTo>
                    <a:pt x="213402" y="94432"/>
                  </a:lnTo>
                  <a:lnTo>
                    <a:pt x="228013" y="85993"/>
                  </a:lnTo>
                  <a:close/>
                  <a:moveTo>
                    <a:pt x="258462" y="86030"/>
                  </a:moveTo>
                  <a:lnTo>
                    <a:pt x="273185" y="94544"/>
                  </a:lnTo>
                  <a:lnTo>
                    <a:pt x="258536" y="102983"/>
                  </a:lnTo>
                  <a:lnTo>
                    <a:pt x="243814" y="94469"/>
                  </a:lnTo>
                  <a:lnTo>
                    <a:pt x="258462" y="86030"/>
                  </a:lnTo>
                  <a:close/>
                  <a:moveTo>
                    <a:pt x="30189" y="94432"/>
                  </a:moveTo>
                  <a:lnTo>
                    <a:pt x="44912" y="102909"/>
                  </a:lnTo>
                  <a:lnTo>
                    <a:pt x="30264" y="111348"/>
                  </a:lnTo>
                  <a:lnTo>
                    <a:pt x="15578" y="102871"/>
                  </a:lnTo>
                  <a:lnTo>
                    <a:pt x="30189" y="94432"/>
                  </a:lnTo>
                  <a:close/>
                  <a:moveTo>
                    <a:pt x="60638" y="94469"/>
                  </a:moveTo>
                  <a:lnTo>
                    <a:pt x="75360" y="102983"/>
                  </a:lnTo>
                  <a:lnTo>
                    <a:pt x="60712" y="111422"/>
                  </a:lnTo>
                  <a:lnTo>
                    <a:pt x="45990" y="102909"/>
                  </a:lnTo>
                  <a:lnTo>
                    <a:pt x="60638" y="94469"/>
                  </a:lnTo>
                  <a:close/>
                  <a:moveTo>
                    <a:pt x="91087" y="94544"/>
                  </a:moveTo>
                  <a:lnTo>
                    <a:pt x="105772" y="103020"/>
                  </a:lnTo>
                  <a:lnTo>
                    <a:pt x="91161" y="111460"/>
                  </a:lnTo>
                  <a:lnTo>
                    <a:pt x="76439" y="102983"/>
                  </a:lnTo>
                  <a:lnTo>
                    <a:pt x="91087" y="94544"/>
                  </a:lnTo>
                  <a:close/>
                  <a:moveTo>
                    <a:pt x="121498" y="94581"/>
                  </a:moveTo>
                  <a:lnTo>
                    <a:pt x="136221" y="103094"/>
                  </a:lnTo>
                  <a:lnTo>
                    <a:pt x="121610" y="111534"/>
                  </a:lnTo>
                  <a:lnTo>
                    <a:pt x="106887" y="103020"/>
                  </a:lnTo>
                  <a:lnTo>
                    <a:pt x="121498" y="94581"/>
                  </a:lnTo>
                  <a:close/>
                  <a:moveTo>
                    <a:pt x="151947" y="94655"/>
                  </a:moveTo>
                  <a:lnTo>
                    <a:pt x="166670" y="103132"/>
                  </a:lnTo>
                  <a:lnTo>
                    <a:pt x="152059" y="111571"/>
                  </a:lnTo>
                  <a:lnTo>
                    <a:pt x="137336" y="103094"/>
                  </a:lnTo>
                  <a:lnTo>
                    <a:pt x="151947" y="94655"/>
                  </a:lnTo>
                  <a:close/>
                  <a:moveTo>
                    <a:pt x="182396" y="94692"/>
                  </a:moveTo>
                  <a:lnTo>
                    <a:pt x="197118" y="103206"/>
                  </a:lnTo>
                  <a:lnTo>
                    <a:pt x="182470" y="111645"/>
                  </a:lnTo>
                  <a:lnTo>
                    <a:pt x="167785" y="103132"/>
                  </a:lnTo>
                  <a:lnTo>
                    <a:pt x="182396" y="94692"/>
                  </a:lnTo>
                  <a:close/>
                  <a:moveTo>
                    <a:pt x="212845" y="94767"/>
                  </a:moveTo>
                  <a:lnTo>
                    <a:pt x="227567" y="103243"/>
                  </a:lnTo>
                  <a:lnTo>
                    <a:pt x="212919" y="111683"/>
                  </a:lnTo>
                  <a:lnTo>
                    <a:pt x="198197" y="103206"/>
                  </a:lnTo>
                  <a:lnTo>
                    <a:pt x="212845" y="94767"/>
                  </a:lnTo>
                  <a:close/>
                  <a:moveTo>
                    <a:pt x="243293" y="94804"/>
                  </a:moveTo>
                  <a:lnTo>
                    <a:pt x="257979" y="103318"/>
                  </a:lnTo>
                  <a:lnTo>
                    <a:pt x="243368" y="111757"/>
                  </a:lnTo>
                  <a:lnTo>
                    <a:pt x="228645" y="103243"/>
                  </a:lnTo>
                  <a:lnTo>
                    <a:pt x="243293" y="94804"/>
                  </a:lnTo>
                  <a:close/>
                  <a:moveTo>
                    <a:pt x="15021" y="103169"/>
                  </a:moveTo>
                  <a:lnTo>
                    <a:pt x="29743" y="111683"/>
                  </a:lnTo>
                  <a:lnTo>
                    <a:pt x="15095" y="120122"/>
                  </a:lnTo>
                  <a:lnTo>
                    <a:pt x="410" y="111608"/>
                  </a:lnTo>
                  <a:lnTo>
                    <a:pt x="15021" y="103169"/>
                  </a:lnTo>
                  <a:close/>
                  <a:moveTo>
                    <a:pt x="45469" y="103243"/>
                  </a:moveTo>
                  <a:lnTo>
                    <a:pt x="60155" y="111720"/>
                  </a:lnTo>
                  <a:lnTo>
                    <a:pt x="45544" y="120159"/>
                  </a:lnTo>
                  <a:lnTo>
                    <a:pt x="30821" y="111683"/>
                  </a:lnTo>
                  <a:lnTo>
                    <a:pt x="45469" y="103243"/>
                  </a:lnTo>
                  <a:close/>
                  <a:moveTo>
                    <a:pt x="75881" y="103280"/>
                  </a:moveTo>
                  <a:lnTo>
                    <a:pt x="90603" y="111794"/>
                  </a:lnTo>
                  <a:lnTo>
                    <a:pt x="75993" y="120233"/>
                  </a:lnTo>
                  <a:lnTo>
                    <a:pt x="61270" y="111720"/>
                  </a:lnTo>
                  <a:lnTo>
                    <a:pt x="75881" y="103280"/>
                  </a:lnTo>
                  <a:close/>
                  <a:moveTo>
                    <a:pt x="106330" y="103355"/>
                  </a:moveTo>
                  <a:lnTo>
                    <a:pt x="121052" y="111831"/>
                  </a:lnTo>
                  <a:lnTo>
                    <a:pt x="106441" y="120271"/>
                  </a:lnTo>
                  <a:lnTo>
                    <a:pt x="91719" y="111794"/>
                  </a:lnTo>
                  <a:lnTo>
                    <a:pt x="106330" y="103355"/>
                  </a:lnTo>
                  <a:close/>
                  <a:moveTo>
                    <a:pt x="136779" y="103392"/>
                  </a:moveTo>
                  <a:lnTo>
                    <a:pt x="151501" y="111906"/>
                  </a:lnTo>
                  <a:lnTo>
                    <a:pt x="136890" y="120345"/>
                  </a:lnTo>
                  <a:lnTo>
                    <a:pt x="122168" y="111831"/>
                  </a:lnTo>
                  <a:lnTo>
                    <a:pt x="136779" y="103392"/>
                  </a:lnTo>
                  <a:close/>
                  <a:moveTo>
                    <a:pt x="167227" y="103466"/>
                  </a:moveTo>
                  <a:lnTo>
                    <a:pt x="181950" y="111943"/>
                  </a:lnTo>
                  <a:lnTo>
                    <a:pt x="167302" y="120382"/>
                  </a:lnTo>
                  <a:lnTo>
                    <a:pt x="152616" y="111906"/>
                  </a:lnTo>
                  <a:lnTo>
                    <a:pt x="167227" y="103466"/>
                  </a:lnTo>
                  <a:close/>
                  <a:moveTo>
                    <a:pt x="197676" y="103503"/>
                  </a:moveTo>
                  <a:lnTo>
                    <a:pt x="212361" y="112017"/>
                  </a:lnTo>
                  <a:lnTo>
                    <a:pt x="197750" y="120457"/>
                  </a:lnTo>
                  <a:lnTo>
                    <a:pt x="183028" y="111943"/>
                  </a:lnTo>
                  <a:lnTo>
                    <a:pt x="197676" y="103503"/>
                  </a:lnTo>
                  <a:close/>
                  <a:moveTo>
                    <a:pt x="228088" y="103578"/>
                  </a:moveTo>
                  <a:lnTo>
                    <a:pt x="242810" y="112054"/>
                  </a:lnTo>
                  <a:lnTo>
                    <a:pt x="228199" y="120494"/>
                  </a:lnTo>
                  <a:lnTo>
                    <a:pt x="213477" y="112017"/>
                  </a:lnTo>
                  <a:lnTo>
                    <a:pt x="228088" y="103578"/>
                  </a:lnTo>
                  <a:close/>
                  <a:moveTo>
                    <a:pt x="258536" y="103615"/>
                  </a:moveTo>
                  <a:lnTo>
                    <a:pt x="273259" y="112129"/>
                  </a:lnTo>
                  <a:lnTo>
                    <a:pt x="258648" y="120568"/>
                  </a:lnTo>
                  <a:lnTo>
                    <a:pt x="243925" y="112054"/>
                  </a:lnTo>
                  <a:lnTo>
                    <a:pt x="258536" y="103615"/>
                  </a:lnTo>
                  <a:close/>
                  <a:moveTo>
                    <a:pt x="30264" y="111980"/>
                  </a:moveTo>
                  <a:lnTo>
                    <a:pt x="44986" y="120494"/>
                  </a:lnTo>
                  <a:lnTo>
                    <a:pt x="30375" y="128933"/>
                  </a:lnTo>
                  <a:lnTo>
                    <a:pt x="15653" y="120419"/>
                  </a:lnTo>
                  <a:lnTo>
                    <a:pt x="30264" y="111980"/>
                  </a:lnTo>
                  <a:close/>
                  <a:moveTo>
                    <a:pt x="60712" y="112054"/>
                  </a:moveTo>
                  <a:lnTo>
                    <a:pt x="75435" y="120531"/>
                  </a:lnTo>
                  <a:lnTo>
                    <a:pt x="60824" y="129007"/>
                  </a:lnTo>
                  <a:lnTo>
                    <a:pt x="46101" y="120494"/>
                  </a:lnTo>
                  <a:lnTo>
                    <a:pt x="60712" y="112054"/>
                  </a:lnTo>
                  <a:close/>
                  <a:moveTo>
                    <a:pt x="91161" y="112092"/>
                  </a:moveTo>
                  <a:lnTo>
                    <a:pt x="105884" y="120605"/>
                  </a:lnTo>
                  <a:lnTo>
                    <a:pt x="91273" y="129045"/>
                  </a:lnTo>
                  <a:lnTo>
                    <a:pt x="76550" y="120531"/>
                  </a:lnTo>
                  <a:lnTo>
                    <a:pt x="91161" y="112092"/>
                  </a:lnTo>
                  <a:close/>
                  <a:moveTo>
                    <a:pt x="121610" y="112166"/>
                  </a:moveTo>
                  <a:lnTo>
                    <a:pt x="136332" y="120642"/>
                  </a:lnTo>
                  <a:lnTo>
                    <a:pt x="121684" y="129082"/>
                  </a:lnTo>
                  <a:lnTo>
                    <a:pt x="106999" y="120605"/>
                  </a:lnTo>
                  <a:lnTo>
                    <a:pt x="121610" y="112166"/>
                  </a:lnTo>
                  <a:close/>
                  <a:moveTo>
                    <a:pt x="152059" y="112203"/>
                  </a:moveTo>
                  <a:lnTo>
                    <a:pt x="166781" y="120717"/>
                  </a:lnTo>
                  <a:lnTo>
                    <a:pt x="152133" y="129156"/>
                  </a:lnTo>
                  <a:lnTo>
                    <a:pt x="137411" y="120642"/>
                  </a:lnTo>
                  <a:lnTo>
                    <a:pt x="152059" y="112203"/>
                  </a:lnTo>
                  <a:close/>
                  <a:moveTo>
                    <a:pt x="182470" y="112277"/>
                  </a:moveTo>
                  <a:lnTo>
                    <a:pt x="197193" y="120754"/>
                  </a:lnTo>
                  <a:lnTo>
                    <a:pt x="182582" y="129193"/>
                  </a:lnTo>
                  <a:lnTo>
                    <a:pt x="167859" y="120717"/>
                  </a:lnTo>
                  <a:lnTo>
                    <a:pt x="182470" y="112277"/>
                  </a:lnTo>
                  <a:close/>
                  <a:moveTo>
                    <a:pt x="212919" y="112315"/>
                  </a:moveTo>
                  <a:lnTo>
                    <a:pt x="227642" y="120828"/>
                  </a:lnTo>
                  <a:lnTo>
                    <a:pt x="213031" y="129268"/>
                  </a:lnTo>
                  <a:lnTo>
                    <a:pt x="198308" y="120754"/>
                  </a:lnTo>
                  <a:lnTo>
                    <a:pt x="212919" y="112315"/>
                  </a:lnTo>
                  <a:close/>
                  <a:moveTo>
                    <a:pt x="243368" y="112389"/>
                  </a:moveTo>
                  <a:lnTo>
                    <a:pt x="258090" y="120866"/>
                  </a:lnTo>
                  <a:lnTo>
                    <a:pt x="243479" y="129305"/>
                  </a:lnTo>
                  <a:lnTo>
                    <a:pt x="228757" y="120828"/>
                  </a:lnTo>
                  <a:lnTo>
                    <a:pt x="243368" y="112389"/>
                  </a:lnTo>
                  <a:close/>
                  <a:moveTo>
                    <a:pt x="15095" y="120754"/>
                  </a:moveTo>
                  <a:lnTo>
                    <a:pt x="29817" y="129268"/>
                  </a:lnTo>
                  <a:lnTo>
                    <a:pt x="15207" y="137707"/>
                  </a:lnTo>
                  <a:lnTo>
                    <a:pt x="484" y="129193"/>
                  </a:lnTo>
                  <a:lnTo>
                    <a:pt x="15095" y="120754"/>
                  </a:lnTo>
                  <a:close/>
                  <a:moveTo>
                    <a:pt x="45544" y="120828"/>
                  </a:moveTo>
                  <a:lnTo>
                    <a:pt x="60266" y="129305"/>
                  </a:lnTo>
                  <a:lnTo>
                    <a:pt x="45655" y="137744"/>
                  </a:lnTo>
                  <a:lnTo>
                    <a:pt x="30933" y="129268"/>
                  </a:lnTo>
                  <a:lnTo>
                    <a:pt x="45544" y="120828"/>
                  </a:lnTo>
                  <a:close/>
                  <a:moveTo>
                    <a:pt x="75993" y="120866"/>
                  </a:moveTo>
                  <a:lnTo>
                    <a:pt x="90715" y="129379"/>
                  </a:lnTo>
                  <a:lnTo>
                    <a:pt x="76104" y="137819"/>
                  </a:lnTo>
                  <a:lnTo>
                    <a:pt x="61382" y="129305"/>
                  </a:lnTo>
                  <a:lnTo>
                    <a:pt x="75993" y="120866"/>
                  </a:lnTo>
                  <a:close/>
                  <a:moveTo>
                    <a:pt x="106441" y="120903"/>
                  </a:moveTo>
                  <a:lnTo>
                    <a:pt x="121164" y="129416"/>
                  </a:lnTo>
                  <a:lnTo>
                    <a:pt x="106516" y="137856"/>
                  </a:lnTo>
                  <a:lnTo>
                    <a:pt x="91793" y="129379"/>
                  </a:lnTo>
                  <a:lnTo>
                    <a:pt x="106441" y="120903"/>
                  </a:lnTo>
                  <a:close/>
                  <a:moveTo>
                    <a:pt x="136890" y="120977"/>
                  </a:moveTo>
                  <a:lnTo>
                    <a:pt x="151575" y="129491"/>
                  </a:lnTo>
                  <a:lnTo>
                    <a:pt x="136964" y="137930"/>
                  </a:lnTo>
                  <a:lnTo>
                    <a:pt x="122242" y="129416"/>
                  </a:lnTo>
                  <a:lnTo>
                    <a:pt x="136890" y="120977"/>
                  </a:lnTo>
                  <a:close/>
                  <a:moveTo>
                    <a:pt x="167302" y="121014"/>
                  </a:moveTo>
                  <a:lnTo>
                    <a:pt x="182024" y="129528"/>
                  </a:lnTo>
                  <a:lnTo>
                    <a:pt x="167413" y="137967"/>
                  </a:lnTo>
                  <a:lnTo>
                    <a:pt x="152691" y="129491"/>
                  </a:lnTo>
                  <a:lnTo>
                    <a:pt x="167302" y="121014"/>
                  </a:lnTo>
                  <a:close/>
                  <a:moveTo>
                    <a:pt x="197750" y="121089"/>
                  </a:moveTo>
                  <a:lnTo>
                    <a:pt x="212473" y="129565"/>
                  </a:lnTo>
                  <a:lnTo>
                    <a:pt x="197862" y="138042"/>
                  </a:lnTo>
                  <a:lnTo>
                    <a:pt x="183139" y="129528"/>
                  </a:lnTo>
                  <a:lnTo>
                    <a:pt x="197750" y="121089"/>
                  </a:lnTo>
                  <a:close/>
                  <a:moveTo>
                    <a:pt x="228199" y="121126"/>
                  </a:moveTo>
                  <a:lnTo>
                    <a:pt x="242922" y="129639"/>
                  </a:lnTo>
                  <a:lnTo>
                    <a:pt x="228311" y="138079"/>
                  </a:lnTo>
                  <a:lnTo>
                    <a:pt x="213588" y="129565"/>
                  </a:lnTo>
                  <a:lnTo>
                    <a:pt x="228199" y="121126"/>
                  </a:lnTo>
                  <a:close/>
                  <a:moveTo>
                    <a:pt x="258648" y="121200"/>
                  </a:moveTo>
                  <a:lnTo>
                    <a:pt x="273370" y="129677"/>
                  </a:lnTo>
                  <a:lnTo>
                    <a:pt x="258722" y="138116"/>
                  </a:lnTo>
                  <a:lnTo>
                    <a:pt x="244000" y="129639"/>
                  </a:lnTo>
                  <a:lnTo>
                    <a:pt x="258648" y="121200"/>
                  </a:lnTo>
                  <a:close/>
                  <a:moveTo>
                    <a:pt x="30375" y="129565"/>
                  </a:moveTo>
                  <a:lnTo>
                    <a:pt x="45098" y="138079"/>
                  </a:lnTo>
                  <a:lnTo>
                    <a:pt x="30487" y="146518"/>
                  </a:lnTo>
                  <a:lnTo>
                    <a:pt x="15764" y="138004"/>
                  </a:lnTo>
                  <a:lnTo>
                    <a:pt x="30375" y="129565"/>
                  </a:lnTo>
                  <a:close/>
                  <a:moveTo>
                    <a:pt x="60824" y="129639"/>
                  </a:moveTo>
                  <a:lnTo>
                    <a:pt x="75546" y="138116"/>
                  </a:lnTo>
                  <a:lnTo>
                    <a:pt x="60898" y="146555"/>
                  </a:lnTo>
                  <a:lnTo>
                    <a:pt x="46213" y="138079"/>
                  </a:lnTo>
                  <a:lnTo>
                    <a:pt x="60824" y="129639"/>
                  </a:lnTo>
                  <a:close/>
                  <a:moveTo>
                    <a:pt x="91273" y="129677"/>
                  </a:moveTo>
                  <a:lnTo>
                    <a:pt x="105995" y="138190"/>
                  </a:lnTo>
                  <a:lnTo>
                    <a:pt x="91347" y="146630"/>
                  </a:lnTo>
                  <a:lnTo>
                    <a:pt x="76625" y="138116"/>
                  </a:lnTo>
                  <a:lnTo>
                    <a:pt x="91273" y="129677"/>
                  </a:lnTo>
                  <a:close/>
                  <a:moveTo>
                    <a:pt x="121684" y="129751"/>
                  </a:moveTo>
                  <a:lnTo>
                    <a:pt x="136407" y="138228"/>
                  </a:lnTo>
                  <a:lnTo>
                    <a:pt x="121796" y="146667"/>
                  </a:lnTo>
                  <a:lnTo>
                    <a:pt x="107073" y="138190"/>
                  </a:lnTo>
                  <a:lnTo>
                    <a:pt x="121684" y="129751"/>
                  </a:lnTo>
                  <a:close/>
                  <a:moveTo>
                    <a:pt x="152133" y="129788"/>
                  </a:moveTo>
                  <a:lnTo>
                    <a:pt x="166856" y="138302"/>
                  </a:lnTo>
                  <a:lnTo>
                    <a:pt x="152245" y="146741"/>
                  </a:lnTo>
                  <a:lnTo>
                    <a:pt x="137522" y="138228"/>
                  </a:lnTo>
                  <a:lnTo>
                    <a:pt x="152133" y="129788"/>
                  </a:lnTo>
                  <a:close/>
                  <a:moveTo>
                    <a:pt x="182582" y="129863"/>
                  </a:moveTo>
                  <a:lnTo>
                    <a:pt x="197304" y="138339"/>
                  </a:lnTo>
                  <a:lnTo>
                    <a:pt x="182693" y="146778"/>
                  </a:lnTo>
                  <a:lnTo>
                    <a:pt x="167971" y="138302"/>
                  </a:lnTo>
                  <a:lnTo>
                    <a:pt x="182582" y="129863"/>
                  </a:lnTo>
                  <a:close/>
                  <a:moveTo>
                    <a:pt x="213031" y="129900"/>
                  </a:moveTo>
                  <a:lnTo>
                    <a:pt x="227753" y="138413"/>
                  </a:lnTo>
                  <a:lnTo>
                    <a:pt x="213105" y="146853"/>
                  </a:lnTo>
                  <a:lnTo>
                    <a:pt x="198420" y="138339"/>
                  </a:lnTo>
                  <a:lnTo>
                    <a:pt x="213031" y="129900"/>
                  </a:lnTo>
                  <a:close/>
                  <a:moveTo>
                    <a:pt x="243479" y="129974"/>
                  </a:moveTo>
                  <a:lnTo>
                    <a:pt x="258202" y="138451"/>
                  </a:lnTo>
                  <a:lnTo>
                    <a:pt x="243554" y="146890"/>
                  </a:lnTo>
                  <a:lnTo>
                    <a:pt x="228831" y="138413"/>
                  </a:lnTo>
                  <a:lnTo>
                    <a:pt x="243479" y="129974"/>
                  </a:lnTo>
                  <a:close/>
                  <a:moveTo>
                    <a:pt x="15207" y="138339"/>
                  </a:moveTo>
                  <a:lnTo>
                    <a:pt x="29929" y="146816"/>
                  </a:lnTo>
                  <a:lnTo>
                    <a:pt x="15281" y="155255"/>
                  </a:lnTo>
                  <a:lnTo>
                    <a:pt x="596" y="146778"/>
                  </a:lnTo>
                  <a:lnTo>
                    <a:pt x="15207" y="138339"/>
                  </a:lnTo>
                  <a:close/>
                  <a:moveTo>
                    <a:pt x="45655" y="138376"/>
                  </a:moveTo>
                  <a:lnTo>
                    <a:pt x="60378" y="146890"/>
                  </a:lnTo>
                  <a:lnTo>
                    <a:pt x="45730" y="155329"/>
                  </a:lnTo>
                  <a:lnTo>
                    <a:pt x="31007" y="146816"/>
                  </a:lnTo>
                  <a:lnTo>
                    <a:pt x="45655" y="138376"/>
                  </a:lnTo>
                  <a:close/>
                  <a:moveTo>
                    <a:pt x="76104" y="138451"/>
                  </a:moveTo>
                  <a:lnTo>
                    <a:pt x="90789" y="146927"/>
                  </a:lnTo>
                  <a:lnTo>
                    <a:pt x="76178" y="155367"/>
                  </a:lnTo>
                  <a:lnTo>
                    <a:pt x="61456" y="146890"/>
                  </a:lnTo>
                  <a:lnTo>
                    <a:pt x="76104" y="138451"/>
                  </a:lnTo>
                  <a:close/>
                  <a:moveTo>
                    <a:pt x="106516" y="138488"/>
                  </a:moveTo>
                  <a:lnTo>
                    <a:pt x="121238" y="147002"/>
                  </a:lnTo>
                  <a:lnTo>
                    <a:pt x="106627" y="155441"/>
                  </a:lnTo>
                  <a:lnTo>
                    <a:pt x="91905" y="146927"/>
                  </a:lnTo>
                  <a:lnTo>
                    <a:pt x="106516" y="138488"/>
                  </a:lnTo>
                  <a:close/>
                  <a:moveTo>
                    <a:pt x="136964" y="138562"/>
                  </a:moveTo>
                  <a:lnTo>
                    <a:pt x="151687" y="147039"/>
                  </a:lnTo>
                  <a:lnTo>
                    <a:pt x="137076" y="155478"/>
                  </a:lnTo>
                  <a:lnTo>
                    <a:pt x="122353" y="147002"/>
                  </a:lnTo>
                  <a:lnTo>
                    <a:pt x="136964" y="138562"/>
                  </a:lnTo>
                  <a:close/>
                  <a:moveTo>
                    <a:pt x="167413" y="138599"/>
                  </a:moveTo>
                  <a:lnTo>
                    <a:pt x="182136" y="147113"/>
                  </a:lnTo>
                  <a:lnTo>
                    <a:pt x="167525" y="155552"/>
                  </a:lnTo>
                  <a:lnTo>
                    <a:pt x="152802" y="147039"/>
                  </a:lnTo>
                  <a:lnTo>
                    <a:pt x="167413" y="138599"/>
                  </a:lnTo>
                  <a:close/>
                  <a:moveTo>
                    <a:pt x="197862" y="138674"/>
                  </a:moveTo>
                  <a:lnTo>
                    <a:pt x="212584" y="147150"/>
                  </a:lnTo>
                  <a:lnTo>
                    <a:pt x="197936" y="155590"/>
                  </a:lnTo>
                  <a:lnTo>
                    <a:pt x="183214" y="147113"/>
                  </a:lnTo>
                  <a:lnTo>
                    <a:pt x="197862" y="138674"/>
                  </a:lnTo>
                  <a:close/>
                  <a:moveTo>
                    <a:pt x="228311" y="138711"/>
                  </a:moveTo>
                  <a:lnTo>
                    <a:pt x="242996" y="147225"/>
                  </a:lnTo>
                  <a:lnTo>
                    <a:pt x="228385" y="155664"/>
                  </a:lnTo>
                  <a:lnTo>
                    <a:pt x="213663" y="147150"/>
                  </a:lnTo>
                  <a:lnTo>
                    <a:pt x="228311" y="138711"/>
                  </a:lnTo>
                  <a:close/>
                  <a:moveTo>
                    <a:pt x="258722" y="138785"/>
                  </a:moveTo>
                  <a:lnTo>
                    <a:pt x="273445" y="147262"/>
                  </a:lnTo>
                  <a:lnTo>
                    <a:pt x="258834" y="155701"/>
                  </a:lnTo>
                  <a:lnTo>
                    <a:pt x="244111" y="147225"/>
                  </a:lnTo>
                  <a:lnTo>
                    <a:pt x="258722" y="138785"/>
                  </a:lnTo>
                  <a:close/>
                  <a:moveTo>
                    <a:pt x="18367" y="0"/>
                  </a:moveTo>
                  <a:lnTo>
                    <a:pt x="29148" y="6209"/>
                  </a:lnTo>
                  <a:lnTo>
                    <a:pt x="14537" y="14686"/>
                  </a:lnTo>
                  <a:lnTo>
                    <a:pt x="1" y="6283"/>
                  </a:lnTo>
                  <a:lnTo>
                    <a:pt x="1" y="6915"/>
                  </a:lnTo>
                  <a:lnTo>
                    <a:pt x="13980" y="14983"/>
                  </a:lnTo>
                  <a:lnTo>
                    <a:pt x="1" y="23051"/>
                  </a:lnTo>
                  <a:lnTo>
                    <a:pt x="1" y="23683"/>
                  </a:lnTo>
                  <a:lnTo>
                    <a:pt x="14537" y="15318"/>
                  </a:lnTo>
                  <a:lnTo>
                    <a:pt x="29260" y="23794"/>
                  </a:lnTo>
                  <a:lnTo>
                    <a:pt x="14649" y="32234"/>
                  </a:lnTo>
                  <a:lnTo>
                    <a:pt x="1" y="23794"/>
                  </a:lnTo>
                  <a:lnTo>
                    <a:pt x="1" y="24426"/>
                  </a:lnTo>
                  <a:lnTo>
                    <a:pt x="14091" y="32568"/>
                  </a:lnTo>
                  <a:lnTo>
                    <a:pt x="1" y="40673"/>
                  </a:lnTo>
                  <a:lnTo>
                    <a:pt x="1" y="41305"/>
                  </a:lnTo>
                  <a:lnTo>
                    <a:pt x="14649" y="32866"/>
                  </a:lnTo>
                  <a:lnTo>
                    <a:pt x="29334" y="41379"/>
                  </a:lnTo>
                  <a:lnTo>
                    <a:pt x="14723" y="49819"/>
                  </a:lnTo>
                  <a:lnTo>
                    <a:pt x="1" y="41305"/>
                  </a:lnTo>
                  <a:lnTo>
                    <a:pt x="1" y="41937"/>
                  </a:lnTo>
                  <a:lnTo>
                    <a:pt x="14166" y="50153"/>
                  </a:lnTo>
                  <a:lnTo>
                    <a:pt x="1" y="58332"/>
                  </a:lnTo>
                  <a:lnTo>
                    <a:pt x="1" y="59485"/>
                  </a:lnTo>
                  <a:lnTo>
                    <a:pt x="14277" y="67701"/>
                  </a:lnTo>
                  <a:lnTo>
                    <a:pt x="1" y="75955"/>
                  </a:lnTo>
                  <a:lnTo>
                    <a:pt x="1" y="76996"/>
                  </a:lnTo>
                  <a:lnTo>
                    <a:pt x="14351" y="85286"/>
                  </a:lnTo>
                  <a:lnTo>
                    <a:pt x="1" y="93577"/>
                  </a:lnTo>
                  <a:lnTo>
                    <a:pt x="1" y="94506"/>
                  </a:lnTo>
                  <a:lnTo>
                    <a:pt x="14463" y="102871"/>
                  </a:lnTo>
                  <a:lnTo>
                    <a:pt x="1" y="111199"/>
                  </a:lnTo>
                  <a:lnTo>
                    <a:pt x="1" y="112017"/>
                  </a:lnTo>
                  <a:lnTo>
                    <a:pt x="14574" y="120419"/>
                  </a:lnTo>
                  <a:lnTo>
                    <a:pt x="1" y="128859"/>
                  </a:lnTo>
                  <a:lnTo>
                    <a:pt x="1" y="129565"/>
                  </a:lnTo>
                  <a:lnTo>
                    <a:pt x="14649" y="138004"/>
                  </a:lnTo>
                  <a:lnTo>
                    <a:pt x="38" y="146444"/>
                  </a:lnTo>
                  <a:lnTo>
                    <a:pt x="1" y="146444"/>
                  </a:lnTo>
                  <a:lnTo>
                    <a:pt x="1" y="147113"/>
                  </a:lnTo>
                  <a:lnTo>
                    <a:pt x="38" y="147076"/>
                  </a:lnTo>
                  <a:lnTo>
                    <a:pt x="14760" y="155590"/>
                  </a:lnTo>
                  <a:lnTo>
                    <a:pt x="6767" y="160200"/>
                  </a:lnTo>
                  <a:lnTo>
                    <a:pt x="7845" y="160200"/>
                  </a:lnTo>
                  <a:lnTo>
                    <a:pt x="15281" y="155924"/>
                  </a:lnTo>
                  <a:lnTo>
                    <a:pt x="22754" y="160200"/>
                  </a:lnTo>
                  <a:lnTo>
                    <a:pt x="23832" y="160200"/>
                  </a:lnTo>
                  <a:lnTo>
                    <a:pt x="15839" y="155590"/>
                  </a:lnTo>
                  <a:lnTo>
                    <a:pt x="30487" y="147150"/>
                  </a:lnTo>
                  <a:lnTo>
                    <a:pt x="45172" y="155627"/>
                  </a:lnTo>
                  <a:lnTo>
                    <a:pt x="37290" y="160200"/>
                  </a:lnTo>
                  <a:lnTo>
                    <a:pt x="38406" y="160200"/>
                  </a:lnTo>
                  <a:lnTo>
                    <a:pt x="45730" y="155961"/>
                  </a:lnTo>
                  <a:lnTo>
                    <a:pt x="53091" y="160200"/>
                  </a:lnTo>
                  <a:lnTo>
                    <a:pt x="54169" y="160200"/>
                  </a:lnTo>
                  <a:lnTo>
                    <a:pt x="46287" y="155627"/>
                  </a:lnTo>
                  <a:lnTo>
                    <a:pt x="60898" y="147187"/>
                  </a:lnTo>
                  <a:lnTo>
                    <a:pt x="75621" y="155701"/>
                  </a:lnTo>
                  <a:lnTo>
                    <a:pt x="67851" y="160200"/>
                  </a:lnTo>
                  <a:lnTo>
                    <a:pt x="68929" y="160200"/>
                  </a:lnTo>
                  <a:lnTo>
                    <a:pt x="76178" y="155999"/>
                  </a:lnTo>
                  <a:lnTo>
                    <a:pt x="83428" y="160200"/>
                  </a:lnTo>
                  <a:lnTo>
                    <a:pt x="84543" y="160200"/>
                  </a:lnTo>
                  <a:lnTo>
                    <a:pt x="76736" y="155701"/>
                  </a:lnTo>
                  <a:lnTo>
                    <a:pt x="91347" y="147262"/>
                  </a:lnTo>
                  <a:lnTo>
                    <a:pt x="106070" y="155738"/>
                  </a:lnTo>
                  <a:lnTo>
                    <a:pt x="98374" y="160200"/>
                  </a:lnTo>
                  <a:lnTo>
                    <a:pt x="99489" y="160200"/>
                  </a:lnTo>
                  <a:lnTo>
                    <a:pt x="106627" y="156073"/>
                  </a:lnTo>
                  <a:lnTo>
                    <a:pt x="113765" y="160200"/>
                  </a:lnTo>
                  <a:lnTo>
                    <a:pt x="114881" y="160200"/>
                  </a:lnTo>
                  <a:lnTo>
                    <a:pt x="107185" y="155738"/>
                  </a:lnTo>
                  <a:lnTo>
                    <a:pt x="121796" y="147299"/>
                  </a:lnTo>
                  <a:lnTo>
                    <a:pt x="136518" y="155813"/>
                  </a:lnTo>
                  <a:lnTo>
                    <a:pt x="128897" y="160200"/>
                  </a:lnTo>
                  <a:lnTo>
                    <a:pt x="130012" y="160200"/>
                  </a:lnTo>
                  <a:lnTo>
                    <a:pt x="137076" y="156110"/>
                  </a:lnTo>
                  <a:lnTo>
                    <a:pt x="144103" y="160200"/>
                  </a:lnTo>
                  <a:lnTo>
                    <a:pt x="145218" y="160200"/>
                  </a:lnTo>
                  <a:lnTo>
                    <a:pt x="137634" y="155813"/>
                  </a:lnTo>
                  <a:lnTo>
                    <a:pt x="152245" y="147373"/>
                  </a:lnTo>
                  <a:lnTo>
                    <a:pt x="166967" y="155850"/>
                  </a:lnTo>
                  <a:lnTo>
                    <a:pt x="159457" y="160200"/>
                  </a:lnTo>
                  <a:lnTo>
                    <a:pt x="160535" y="160200"/>
                  </a:lnTo>
                  <a:lnTo>
                    <a:pt x="167525" y="156184"/>
                  </a:lnTo>
                  <a:lnTo>
                    <a:pt x="174477" y="160200"/>
                  </a:lnTo>
                  <a:lnTo>
                    <a:pt x="175555" y="160200"/>
                  </a:lnTo>
                  <a:lnTo>
                    <a:pt x="168045" y="155850"/>
                  </a:lnTo>
                  <a:lnTo>
                    <a:pt x="182693" y="147410"/>
                  </a:lnTo>
                  <a:lnTo>
                    <a:pt x="197379" y="155924"/>
                  </a:lnTo>
                  <a:lnTo>
                    <a:pt x="189980" y="160200"/>
                  </a:lnTo>
                  <a:lnTo>
                    <a:pt x="191096" y="160200"/>
                  </a:lnTo>
                  <a:lnTo>
                    <a:pt x="197936" y="156222"/>
                  </a:lnTo>
                  <a:lnTo>
                    <a:pt x="204814" y="160200"/>
                  </a:lnTo>
                  <a:lnTo>
                    <a:pt x="205930" y="160200"/>
                  </a:lnTo>
                  <a:lnTo>
                    <a:pt x="198494" y="155924"/>
                  </a:lnTo>
                  <a:lnTo>
                    <a:pt x="213105" y="147485"/>
                  </a:lnTo>
                  <a:lnTo>
                    <a:pt x="227827" y="155961"/>
                  </a:lnTo>
                  <a:lnTo>
                    <a:pt x="220503" y="160200"/>
                  </a:lnTo>
                  <a:lnTo>
                    <a:pt x="221619" y="160200"/>
                  </a:lnTo>
                  <a:lnTo>
                    <a:pt x="228385" y="156296"/>
                  </a:lnTo>
                  <a:lnTo>
                    <a:pt x="235151" y="160200"/>
                  </a:lnTo>
                  <a:lnTo>
                    <a:pt x="236267" y="160200"/>
                  </a:lnTo>
                  <a:lnTo>
                    <a:pt x="228943" y="155961"/>
                  </a:lnTo>
                  <a:lnTo>
                    <a:pt x="243554" y="147522"/>
                  </a:lnTo>
                  <a:lnTo>
                    <a:pt x="258276" y="156036"/>
                  </a:lnTo>
                  <a:lnTo>
                    <a:pt x="251064" y="160200"/>
                  </a:lnTo>
                  <a:lnTo>
                    <a:pt x="252142" y="160200"/>
                  </a:lnTo>
                  <a:lnTo>
                    <a:pt x="258834" y="156333"/>
                  </a:lnTo>
                  <a:lnTo>
                    <a:pt x="265489" y="160200"/>
                  </a:lnTo>
                  <a:lnTo>
                    <a:pt x="266604" y="160200"/>
                  </a:lnTo>
                  <a:lnTo>
                    <a:pt x="259392" y="156036"/>
                  </a:lnTo>
                  <a:lnTo>
                    <a:pt x="274002" y="147596"/>
                  </a:lnTo>
                  <a:lnTo>
                    <a:pt x="285528" y="154251"/>
                  </a:lnTo>
                  <a:lnTo>
                    <a:pt x="285528" y="153619"/>
                  </a:lnTo>
                  <a:lnTo>
                    <a:pt x="274560" y="147262"/>
                  </a:lnTo>
                  <a:lnTo>
                    <a:pt x="285528" y="140942"/>
                  </a:lnTo>
                  <a:lnTo>
                    <a:pt x="285528" y="140310"/>
                  </a:lnTo>
                  <a:lnTo>
                    <a:pt x="274002" y="146964"/>
                  </a:lnTo>
                  <a:lnTo>
                    <a:pt x="259280" y="138451"/>
                  </a:lnTo>
                  <a:lnTo>
                    <a:pt x="273891" y="130011"/>
                  </a:lnTo>
                  <a:lnTo>
                    <a:pt x="285528" y="136703"/>
                  </a:lnTo>
                  <a:lnTo>
                    <a:pt x="285528" y="136071"/>
                  </a:lnTo>
                  <a:lnTo>
                    <a:pt x="274449" y="129677"/>
                  </a:lnTo>
                  <a:lnTo>
                    <a:pt x="285528" y="123319"/>
                  </a:lnTo>
                  <a:lnTo>
                    <a:pt x="285528" y="122650"/>
                  </a:lnTo>
                  <a:lnTo>
                    <a:pt x="273891" y="129379"/>
                  </a:lnTo>
                  <a:lnTo>
                    <a:pt x="259206" y="120866"/>
                  </a:lnTo>
                  <a:lnTo>
                    <a:pt x="273817" y="112426"/>
                  </a:lnTo>
                  <a:lnTo>
                    <a:pt x="285528" y="119193"/>
                  </a:lnTo>
                  <a:lnTo>
                    <a:pt x="285528" y="118560"/>
                  </a:lnTo>
                  <a:lnTo>
                    <a:pt x="274374" y="112129"/>
                  </a:lnTo>
                  <a:lnTo>
                    <a:pt x="285528" y="105660"/>
                  </a:lnTo>
                  <a:lnTo>
                    <a:pt x="285528" y="105028"/>
                  </a:lnTo>
                  <a:lnTo>
                    <a:pt x="273817" y="111794"/>
                  </a:lnTo>
                  <a:lnTo>
                    <a:pt x="259094" y="103318"/>
                  </a:lnTo>
                  <a:lnTo>
                    <a:pt x="273705" y="94878"/>
                  </a:lnTo>
                  <a:lnTo>
                    <a:pt x="285528" y="101682"/>
                  </a:lnTo>
                  <a:lnTo>
                    <a:pt x="285528" y="101050"/>
                  </a:lnTo>
                  <a:lnTo>
                    <a:pt x="274263" y="94544"/>
                  </a:lnTo>
                  <a:lnTo>
                    <a:pt x="285528" y="88037"/>
                  </a:lnTo>
                  <a:lnTo>
                    <a:pt x="285528" y="87405"/>
                  </a:lnTo>
                  <a:lnTo>
                    <a:pt x="273705" y="94209"/>
                  </a:lnTo>
                  <a:lnTo>
                    <a:pt x="258983" y="85732"/>
                  </a:lnTo>
                  <a:lnTo>
                    <a:pt x="273631" y="77293"/>
                  </a:lnTo>
                  <a:lnTo>
                    <a:pt x="285528" y="84171"/>
                  </a:lnTo>
                  <a:lnTo>
                    <a:pt x="285528" y="83539"/>
                  </a:lnTo>
                  <a:lnTo>
                    <a:pt x="274188" y="76958"/>
                  </a:lnTo>
                  <a:lnTo>
                    <a:pt x="285528" y="70415"/>
                  </a:lnTo>
                  <a:lnTo>
                    <a:pt x="285528" y="69783"/>
                  </a:lnTo>
                  <a:lnTo>
                    <a:pt x="273631" y="76661"/>
                  </a:lnTo>
                  <a:lnTo>
                    <a:pt x="258908" y="68147"/>
                  </a:lnTo>
                  <a:lnTo>
                    <a:pt x="273519" y="59708"/>
                  </a:lnTo>
                  <a:lnTo>
                    <a:pt x="285528" y="66623"/>
                  </a:lnTo>
                  <a:lnTo>
                    <a:pt x="285528" y="65991"/>
                  </a:lnTo>
                  <a:lnTo>
                    <a:pt x="274077" y="59373"/>
                  </a:lnTo>
                  <a:lnTo>
                    <a:pt x="285528" y="52793"/>
                  </a:lnTo>
                  <a:lnTo>
                    <a:pt x="285528" y="52161"/>
                  </a:lnTo>
                  <a:lnTo>
                    <a:pt x="273519" y="59076"/>
                  </a:lnTo>
                  <a:lnTo>
                    <a:pt x="258797" y="50562"/>
                  </a:lnTo>
                  <a:lnTo>
                    <a:pt x="273445" y="42123"/>
                  </a:lnTo>
                  <a:lnTo>
                    <a:pt x="285528" y="49112"/>
                  </a:lnTo>
                  <a:lnTo>
                    <a:pt x="285528" y="48480"/>
                  </a:lnTo>
                  <a:lnTo>
                    <a:pt x="273965" y="41825"/>
                  </a:lnTo>
                  <a:lnTo>
                    <a:pt x="285528" y="35133"/>
                  </a:lnTo>
                  <a:lnTo>
                    <a:pt x="285528" y="34501"/>
                  </a:lnTo>
                  <a:lnTo>
                    <a:pt x="273445" y="41491"/>
                  </a:lnTo>
                  <a:lnTo>
                    <a:pt x="258722" y="33014"/>
                  </a:lnTo>
                  <a:lnTo>
                    <a:pt x="273333" y="24575"/>
                  </a:lnTo>
                  <a:lnTo>
                    <a:pt x="285528" y="31602"/>
                  </a:lnTo>
                  <a:lnTo>
                    <a:pt x="285528" y="30969"/>
                  </a:lnTo>
                  <a:lnTo>
                    <a:pt x="273891" y="24240"/>
                  </a:lnTo>
                  <a:lnTo>
                    <a:pt x="285528" y="17511"/>
                  </a:lnTo>
                  <a:lnTo>
                    <a:pt x="285528" y="16879"/>
                  </a:lnTo>
                  <a:lnTo>
                    <a:pt x="273333" y="23906"/>
                  </a:lnTo>
                  <a:lnTo>
                    <a:pt x="258611" y="15429"/>
                  </a:lnTo>
                  <a:lnTo>
                    <a:pt x="273259" y="6990"/>
                  </a:lnTo>
                  <a:lnTo>
                    <a:pt x="285528" y="14091"/>
                  </a:lnTo>
                  <a:lnTo>
                    <a:pt x="285528" y="13459"/>
                  </a:lnTo>
                  <a:lnTo>
                    <a:pt x="273779" y="6655"/>
                  </a:lnTo>
                  <a:lnTo>
                    <a:pt x="285342" y="0"/>
                  </a:lnTo>
                  <a:lnTo>
                    <a:pt x="284226" y="0"/>
                  </a:lnTo>
                  <a:lnTo>
                    <a:pt x="273259" y="6358"/>
                  </a:lnTo>
                  <a:lnTo>
                    <a:pt x="262254" y="0"/>
                  </a:lnTo>
                  <a:lnTo>
                    <a:pt x="261139" y="0"/>
                  </a:lnTo>
                  <a:lnTo>
                    <a:pt x="272701" y="6655"/>
                  </a:lnTo>
                  <a:lnTo>
                    <a:pt x="258053" y="15095"/>
                  </a:lnTo>
                  <a:lnTo>
                    <a:pt x="243368" y="6618"/>
                  </a:lnTo>
                  <a:lnTo>
                    <a:pt x="254781" y="0"/>
                  </a:lnTo>
                  <a:lnTo>
                    <a:pt x="253703" y="0"/>
                  </a:lnTo>
                  <a:lnTo>
                    <a:pt x="242810" y="6283"/>
                  </a:lnTo>
                  <a:lnTo>
                    <a:pt x="231917" y="0"/>
                  </a:lnTo>
                  <a:lnTo>
                    <a:pt x="230802" y="0"/>
                  </a:lnTo>
                  <a:lnTo>
                    <a:pt x="242252" y="6618"/>
                  </a:lnTo>
                  <a:lnTo>
                    <a:pt x="227642" y="15057"/>
                  </a:lnTo>
                  <a:lnTo>
                    <a:pt x="212919" y="6544"/>
                  </a:lnTo>
                  <a:lnTo>
                    <a:pt x="224258" y="0"/>
                  </a:lnTo>
                  <a:lnTo>
                    <a:pt x="223143" y="0"/>
                  </a:lnTo>
                  <a:lnTo>
                    <a:pt x="212361" y="6246"/>
                  </a:lnTo>
                  <a:lnTo>
                    <a:pt x="201543" y="0"/>
                  </a:lnTo>
                  <a:lnTo>
                    <a:pt x="200464" y="0"/>
                  </a:lnTo>
                  <a:lnTo>
                    <a:pt x="211804" y="6544"/>
                  </a:lnTo>
                  <a:lnTo>
                    <a:pt x="197193" y="14983"/>
                  </a:lnTo>
                  <a:lnTo>
                    <a:pt x="182470" y="6506"/>
                  </a:lnTo>
                  <a:lnTo>
                    <a:pt x="193735" y="0"/>
                  </a:lnTo>
                  <a:lnTo>
                    <a:pt x="192620" y="0"/>
                  </a:lnTo>
                  <a:lnTo>
                    <a:pt x="181913" y="6172"/>
                  </a:lnTo>
                  <a:lnTo>
                    <a:pt x="171205" y="0"/>
                  </a:lnTo>
                  <a:lnTo>
                    <a:pt x="170127" y="0"/>
                  </a:lnTo>
                  <a:lnTo>
                    <a:pt x="181355" y="6506"/>
                  </a:lnTo>
                  <a:lnTo>
                    <a:pt x="166744" y="14946"/>
                  </a:lnTo>
                  <a:lnTo>
                    <a:pt x="152022" y="6432"/>
                  </a:lnTo>
                  <a:lnTo>
                    <a:pt x="163175" y="0"/>
                  </a:lnTo>
                  <a:lnTo>
                    <a:pt x="162097" y="0"/>
                  </a:lnTo>
                  <a:lnTo>
                    <a:pt x="151464" y="6135"/>
                  </a:lnTo>
                  <a:lnTo>
                    <a:pt x="140868" y="0"/>
                  </a:lnTo>
                  <a:lnTo>
                    <a:pt x="139753" y="0"/>
                  </a:lnTo>
                  <a:lnTo>
                    <a:pt x="150906" y="6432"/>
                  </a:lnTo>
                  <a:lnTo>
                    <a:pt x="136295" y="14871"/>
                  </a:lnTo>
                  <a:lnTo>
                    <a:pt x="121573" y="6395"/>
                  </a:lnTo>
                  <a:lnTo>
                    <a:pt x="132652" y="0"/>
                  </a:lnTo>
                  <a:lnTo>
                    <a:pt x="131536" y="0"/>
                  </a:lnTo>
                  <a:lnTo>
                    <a:pt x="121052" y="6060"/>
                  </a:lnTo>
                  <a:lnTo>
                    <a:pt x="110531" y="0"/>
                  </a:lnTo>
                  <a:lnTo>
                    <a:pt x="109416" y="0"/>
                  </a:lnTo>
                  <a:lnTo>
                    <a:pt x="120495" y="6395"/>
                  </a:lnTo>
                  <a:lnTo>
                    <a:pt x="105846" y="14834"/>
                  </a:lnTo>
                  <a:lnTo>
                    <a:pt x="91161" y="6321"/>
                  </a:lnTo>
                  <a:lnTo>
                    <a:pt x="102129" y="0"/>
                  </a:lnTo>
                  <a:lnTo>
                    <a:pt x="101013" y="0"/>
                  </a:lnTo>
                  <a:lnTo>
                    <a:pt x="90603" y="6023"/>
                  </a:lnTo>
                  <a:lnTo>
                    <a:pt x="80156" y="0"/>
                  </a:lnTo>
                  <a:lnTo>
                    <a:pt x="79078" y="0"/>
                  </a:lnTo>
                  <a:lnTo>
                    <a:pt x="90046" y="6321"/>
                  </a:lnTo>
                  <a:lnTo>
                    <a:pt x="75435" y="14760"/>
                  </a:lnTo>
                  <a:lnTo>
                    <a:pt x="60712" y="6283"/>
                  </a:lnTo>
                  <a:lnTo>
                    <a:pt x="71568" y="0"/>
                  </a:lnTo>
                  <a:lnTo>
                    <a:pt x="70490" y="0"/>
                  </a:lnTo>
                  <a:lnTo>
                    <a:pt x="60155" y="5949"/>
                  </a:lnTo>
                  <a:lnTo>
                    <a:pt x="49819" y="0"/>
                  </a:lnTo>
                  <a:lnTo>
                    <a:pt x="48741" y="0"/>
                  </a:lnTo>
                  <a:lnTo>
                    <a:pt x="59597" y="6283"/>
                  </a:lnTo>
                  <a:lnTo>
                    <a:pt x="44986" y="14723"/>
                  </a:lnTo>
                  <a:lnTo>
                    <a:pt x="30264" y="6209"/>
                  </a:lnTo>
                  <a:lnTo>
                    <a:pt x="41045" y="0"/>
                  </a:lnTo>
                  <a:lnTo>
                    <a:pt x="39930" y="0"/>
                  </a:lnTo>
                  <a:lnTo>
                    <a:pt x="29706" y="5912"/>
                  </a:lnTo>
                  <a:lnTo>
                    <a:pt x="1948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16" name="Google Shape;716;p5"/>
          <p:cNvSpPr txBox="1"/>
          <p:nvPr>
            <p:ph type="title"/>
          </p:nvPr>
        </p:nvSpPr>
        <p:spPr>
          <a:xfrm>
            <a:off x="721885" y="2666508"/>
            <a:ext cx="3776400" cy="36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b="0" sz="2200">
                <a:solidFill>
                  <a:schemeClr val="lt1"/>
                </a:solidFill>
                <a:latin typeface="Cinzel ExtraBold"/>
                <a:ea typeface="Cinzel ExtraBold"/>
                <a:cs typeface="Cinzel ExtraBold"/>
                <a:sym typeface="Cinzel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717" name="Google Shape;717;p5"/>
          <p:cNvSpPr txBox="1"/>
          <p:nvPr>
            <p:ph idx="2" type="title"/>
          </p:nvPr>
        </p:nvSpPr>
        <p:spPr>
          <a:xfrm>
            <a:off x="4646165" y="2666508"/>
            <a:ext cx="3776400" cy="36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b="0" sz="2200">
                <a:solidFill>
                  <a:schemeClr val="lt1"/>
                </a:solidFill>
                <a:latin typeface="Cinzel ExtraBold"/>
                <a:ea typeface="Cinzel ExtraBold"/>
                <a:cs typeface="Cinzel ExtraBold"/>
                <a:sym typeface="Cinzel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718" name="Google Shape;718;p5"/>
          <p:cNvSpPr txBox="1"/>
          <p:nvPr>
            <p:ph idx="1" type="subTitle"/>
          </p:nvPr>
        </p:nvSpPr>
        <p:spPr>
          <a:xfrm>
            <a:off x="4646162" y="2875707"/>
            <a:ext cx="3776400" cy="109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9pPr>
          </a:lstStyle>
          <a:p/>
        </p:txBody>
      </p:sp>
      <p:sp>
        <p:nvSpPr>
          <p:cNvPr id="719" name="Google Shape;719;p5"/>
          <p:cNvSpPr txBox="1"/>
          <p:nvPr>
            <p:ph idx="3" type="subTitle"/>
          </p:nvPr>
        </p:nvSpPr>
        <p:spPr>
          <a:xfrm>
            <a:off x="721435" y="2875707"/>
            <a:ext cx="3777300" cy="109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9pPr>
          </a:lstStyle>
          <a:p/>
        </p:txBody>
      </p:sp>
      <p:sp>
        <p:nvSpPr>
          <p:cNvPr id="720" name="Google Shape;720;p5"/>
          <p:cNvSpPr txBox="1"/>
          <p:nvPr>
            <p:ph idx="4" type="title"/>
          </p:nvPr>
        </p:nvSpPr>
        <p:spPr>
          <a:xfrm>
            <a:off x="720000" y="365760"/>
            <a:ext cx="7704000" cy="548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721" name="Google Shape;721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589" y="1864658"/>
            <a:ext cx="748000" cy="698479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6201" y="1349700"/>
            <a:ext cx="440784" cy="41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3" name="Google Shape;723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01926" y="1564625"/>
            <a:ext cx="440784" cy="41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4" name="Google Shape;724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10388" y="1153025"/>
            <a:ext cx="440784" cy="41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5" name="Google Shape;725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65677" y="2596213"/>
            <a:ext cx="5363999" cy="357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7" name="Google Shape;727;p6"/>
          <p:cNvGrpSpPr/>
          <p:nvPr/>
        </p:nvGrpSpPr>
        <p:grpSpPr>
          <a:xfrm>
            <a:off x="1" y="4"/>
            <a:ext cx="9144034" cy="5130405"/>
            <a:chOff x="241825" y="855000"/>
            <a:chExt cx="7138200" cy="4005000"/>
          </a:xfrm>
        </p:grpSpPr>
        <p:sp>
          <p:nvSpPr>
            <p:cNvPr id="728" name="Google Shape;728;p6"/>
            <p:cNvSpPr/>
            <p:nvPr/>
          </p:nvSpPr>
          <p:spPr>
            <a:xfrm>
              <a:off x="7093725" y="2174800"/>
              <a:ext cx="286300" cy="330000"/>
            </a:xfrm>
            <a:custGeom>
              <a:rect b="b" l="l" r="r" t="t"/>
              <a:pathLst>
                <a:path extrusionOk="0" fill="none" h="13200" w="11452">
                  <a:moveTo>
                    <a:pt x="11452" y="13199"/>
                  </a:moveTo>
                  <a:lnTo>
                    <a:pt x="11452" y="1"/>
                  </a:lnTo>
                  <a:lnTo>
                    <a:pt x="1" y="6581"/>
                  </a:lnTo>
                  <a:lnTo>
                    <a:pt x="11452" y="1319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6"/>
            <p:cNvSpPr/>
            <p:nvPr/>
          </p:nvSpPr>
          <p:spPr>
            <a:xfrm>
              <a:off x="6714525" y="2347675"/>
              <a:ext cx="665500" cy="423875"/>
            </a:xfrm>
            <a:custGeom>
              <a:rect b="b" l="l" r="r" t="t"/>
              <a:pathLst>
                <a:path extrusionOk="0" fill="none" h="16955" w="26620">
                  <a:moveTo>
                    <a:pt x="0" y="8440"/>
                  </a:moveTo>
                  <a:lnTo>
                    <a:pt x="14723" y="16954"/>
                  </a:lnTo>
                  <a:lnTo>
                    <a:pt x="26620" y="10076"/>
                  </a:lnTo>
                  <a:lnTo>
                    <a:pt x="26620" y="6916"/>
                  </a:lnTo>
                  <a:lnTo>
                    <a:pt x="14611" y="1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6"/>
            <p:cNvSpPr/>
            <p:nvPr/>
          </p:nvSpPr>
          <p:spPr>
            <a:xfrm>
              <a:off x="6711725" y="1908050"/>
              <a:ext cx="668300" cy="423850"/>
            </a:xfrm>
            <a:custGeom>
              <a:rect b="b" l="l" r="r" t="t"/>
              <a:pathLst>
                <a:path extrusionOk="0" fill="none" h="16954" w="26732">
                  <a:moveTo>
                    <a:pt x="1" y="8440"/>
                  </a:moveTo>
                  <a:lnTo>
                    <a:pt x="14723" y="16954"/>
                  </a:lnTo>
                  <a:lnTo>
                    <a:pt x="26732" y="10039"/>
                  </a:lnTo>
                  <a:lnTo>
                    <a:pt x="26732" y="6990"/>
                  </a:lnTo>
                  <a:lnTo>
                    <a:pt x="14649" y="1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6"/>
            <p:cNvSpPr/>
            <p:nvPr/>
          </p:nvSpPr>
          <p:spPr>
            <a:xfrm>
              <a:off x="6707075" y="1029725"/>
              <a:ext cx="672950" cy="422925"/>
            </a:xfrm>
            <a:custGeom>
              <a:rect b="b" l="l" r="r" t="t"/>
              <a:pathLst>
                <a:path extrusionOk="0" fill="none" h="16917" w="26918">
                  <a:moveTo>
                    <a:pt x="1" y="8440"/>
                  </a:moveTo>
                  <a:lnTo>
                    <a:pt x="14723" y="16917"/>
                  </a:lnTo>
                  <a:lnTo>
                    <a:pt x="26918" y="9890"/>
                  </a:lnTo>
                  <a:lnTo>
                    <a:pt x="26918" y="7102"/>
                  </a:lnTo>
                  <a:lnTo>
                    <a:pt x="14649" y="1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6"/>
            <p:cNvSpPr/>
            <p:nvPr/>
          </p:nvSpPr>
          <p:spPr>
            <a:xfrm>
              <a:off x="7089075" y="1292775"/>
              <a:ext cx="290950" cy="336475"/>
            </a:xfrm>
            <a:custGeom>
              <a:rect b="b" l="l" r="r" t="t"/>
              <a:pathLst>
                <a:path extrusionOk="0" fill="none" h="13459" w="11638">
                  <a:moveTo>
                    <a:pt x="11638" y="13458"/>
                  </a:moveTo>
                  <a:lnTo>
                    <a:pt x="11638" y="0"/>
                  </a:lnTo>
                  <a:lnTo>
                    <a:pt x="1" y="6729"/>
                  </a:lnTo>
                  <a:lnTo>
                    <a:pt x="11638" y="1345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6"/>
            <p:cNvSpPr/>
            <p:nvPr/>
          </p:nvSpPr>
          <p:spPr>
            <a:xfrm>
              <a:off x="6709875" y="1469350"/>
              <a:ext cx="670150" cy="422925"/>
            </a:xfrm>
            <a:custGeom>
              <a:rect b="b" l="l" r="r" t="t"/>
              <a:pathLst>
                <a:path extrusionOk="0" fill="none" h="16917" w="26806">
                  <a:moveTo>
                    <a:pt x="0" y="8440"/>
                  </a:moveTo>
                  <a:lnTo>
                    <a:pt x="14723" y="16917"/>
                  </a:lnTo>
                  <a:lnTo>
                    <a:pt x="26806" y="9927"/>
                  </a:lnTo>
                  <a:lnTo>
                    <a:pt x="26806" y="7028"/>
                  </a:lnTo>
                  <a:lnTo>
                    <a:pt x="14611" y="1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6"/>
            <p:cNvSpPr/>
            <p:nvPr/>
          </p:nvSpPr>
          <p:spPr>
            <a:xfrm>
              <a:off x="7096525" y="2615375"/>
              <a:ext cx="283500" cy="328100"/>
            </a:xfrm>
            <a:custGeom>
              <a:rect b="b" l="l" r="r" t="t"/>
              <a:pathLst>
                <a:path extrusionOk="0" fill="none" h="13124" w="11340">
                  <a:moveTo>
                    <a:pt x="11340" y="13124"/>
                  </a:moveTo>
                  <a:lnTo>
                    <a:pt x="11340" y="0"/>
                  </a:lnTo>
                  <a:lnTo>
                    <a:pt x="0" y="6543"/>
                  </a:lnTo>
                  <a:lnTo>
                    <a:pt x="11340" y="1312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6"/>
            <p:cNvSpPr/>
            <p:nvPr/>
          </p:nvSpPr>
          <p:spPr>
            <a:xfrm>
              <a:off x="7090950" y="1733325"/>
              <a:ext cx="289075" cy="333700"/>
            </a:xfrm>
            <a:custGeom>
              <a:rect b="b" l="l" r="r" t="t"/>
              <a:pathLst>
                <a:path extrusionOk="0" fill="none" h="13348" w="11563">
                  <a:moveTo>
                    <a:pt x="11563" y="13347"/>
                  </a:moveTo>
                  <a:lnTo>
                    <a:pt x="11563" y="0"/>
                  </a:lnTo>
                  <a:lnTo>
                    <a:pt x="0" y="6692"/>
                  </a:lnTo>
                  <a:lnTo>
                    <a:pt x="11563" y="1334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6"/>
            <p:cNvSpPr/>
            <p:nvPr/>
          </p:nvSpPr>
          <p:spPr>
            <a:xfrm>
              <a:off x="6721950" y="3665650"/>
              <a:ext cx="658075" cy="423850"/>
            </a:xfrm>
            <a:custGeom>
              <a:rect b="b" l="l" r="r" t="t"/>
              <a:pathLst>
                <a:path extrusionOk="0" fill="none" h="16954" w="26323">
                  <a:moveTo>
                    <a:pt x="1" y="8440"/>
                  </a:moveTo>
                  <a:lnTo>
                    <a:pt x="14686" y="16953"/>
                  </a:lnTo>
                  <a:lnTo>
                    <a:pt x="26323" y="10224"/>
                  </a:lnTo>
                  <a:lnTo>
                    <a:pt x="26323" y="6767"/>
                  </a:lnTo>
                  <a:lnTo>
                    <a:pt x="14612" y="0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6"/>
            <p:cNvSpPr/>
            <p:nvPr/>
          </p:nvSpPr>
          <p:spPr>
            <a:xfrm>
              <a:off x="6723825" y="4105275"/>
              <a:ext cx="656200" cy="423850"/>
            </a:xfrm>
            <a:custGeom>
              <a:rect b="b" l="l" r="r" t="t"/>
              <a:pathLst>
                <a:path extrusionOk="0" fill="none" h="16954" w="26248">
                  <a:moveTo>
                    <a:pt x="0" y="8440"/>
                  </a:moveTo>
                  <a:lnTo>
                    <a:pt x="14722" y="16953"/>
                  </a:lnTo>
                  <a:lnTo>
                    <a:pt x="26248" y="10299"/>
                  </a:lnTo>
                  <a:lnTo>
                    <a:pt x="26248" y="6692"/>
                  </a:lnTo>
                  <a:lnTo>
                    <a:pt x="14611" y="0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6"/>
            <p:cNvSpPr/>
            <p:nvPr/>
          </p:nvSpPr>
          <p:spPr>
            <a:xfrm>
              <a:off x="7105825" y="4378525"/>
              <a:ext cx="274200" cy="316975"/>
            </a:xfrm>
            <a:custGeom>
              <a:rect b="b" l="l" r="r" t="t"/>
              <a:pathLst>
                <a:path extrusionOk="0" fill="none" h="12679" w="10968">
                  <a:moveTo>
                    <a:pt x="10968" y="12678"/>
                  </a:moveTo>
                  <a:lnTo>
                    <a:pt x="10968" y="1"/>
                  </a:lnTo>
                  <a:lnTo>
                    <a:pt x="0" y="6321"/>
                  </a:lnTo>
                  <a:lnTo>
                    <a:pt x="10968" y="1267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6"/>
            <p:cNvSpPr/>
            <p:nvPr/>
          </p:nvSpPr>
          <p:spPr>
            <a:xfrm>
              <a:off x="6719175" y="3226950"/>
              <a:ext cx="660850" cy="422925"/>
            </a:xfrm>
            <a:custGeom>
              <a:rect b="b" l="l" r="r" t="t"/>
              <a:pathLst>
                <a:path extrusionOk="0" fill="none" h="16917" w="26434">
                  <a:moveTo>
                    <a:pt x="0" y="8440"/>
                  </a:moveTo>
                  <a:lnTo>
                    <a:pt x="14723" y="16916"/>
                  </a:lnTo>
                  <a:lnTo>
                    <a:pt x="26434" y="10150"/>
                  </a:lnTo>
                  <a:lnTo>
                    <a:pt x="26434" y="6804"/>
                  </a:lnTo>
                  <a:lnTo>
                    <a:pt x="14611" y="0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6"/>
            <p:cNvSpPr/>
            <p:nvPr/>
          </p:nvSpPr>
          <p:spPr>
            <a:xfrm>
              <a:off x="7098375" y="3055925"/>
              <a:ext cx="281650" cy="325325"/>
            </a:xfrm>
            <a:custGeom>
              <a:rect b="b" l="l" r="r" t="t"/>
              <a:pathLst>
                <a:path extrusionOk="0" fill="none" h="13013" w="11266">
                  <a:moveTo>
                    <a:pt x="11266" y="13013"/>
                  </a:moveTo>
                  <a:lnTo>
                    <a:pt x="11266" y="0"/>
                  </a:lnTo>
                  <a:lnTo>
                    <a:pt x="1" y="6507"/>
                  </a:lnTo>
                  <a:lnTo>
                    <a:pt x="11266" y="1301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6"/>
            <p:cNvSpPr/>
            <p:nvPr/>
          </p:nvSpPr>
          <p:spPr>
            <a:xfrm>
              <a:off x="6716375" y="2787325"/>
              <a:ext cx="663650" cy="422900"/>
            </a:xfrm>
            <a:custGeom>
              <a:rect b="b" l="l" r="r" t="t"/>
              <a:pathLst>
                <a:path extrusionOk="0" fill="none" h="16916" w="26546">
                  <a:moveTo>
                    <a:pt x="1" y="8439"/>
                  </a:moveTo>
                  <a:lnTo>
                    <a:pt x="14723" y="16916"/>
                  </a:lnTo>
                  <a:lnTo>
                    <a:pt x="26546" y="10112"/>
                  </a:lnTo>
                  <a:lnTo>
                    <a:pt x="26546" y="6878"/>
                  </a:lnTo>
                  <a:lnTo>
                    <a:pt x="14649" y="0"/>
                  </a:lnTo>
                  <a:lnTo>
                    <a:pt x="1" y="843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6"/>
            <p:cNvSpPr/>
            <p:nvPr/>
          </p:nvSpPr>
          <p:spPr>
            <a:xfrm>
              <a:off x="7101175" y="3496475"/>
              <a:ext cx="278850" cy="322550"/>
            </a:xfrm>
            <a:custGeom>
              <a:rect b="b" l="l" r="r" t="t"/>
              <a:pathLst>
                <a:path extrusionOk="0" fill="none" h="12902" w="11154">
                  <a:moveTo>
                    <a:pt x="11154" y="12901"/>
                  </a:moveTo>
                  <a:lnTo>
                    <a:pt x="11154" y="1"/>
                  </a:lnTo>
                  <a:lnTo>
                    <a:pt x="0" y="6470"/>
                  </a:lnTo>
                  <a:lnTo>
                    <a:pt x="11154" y="1290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6"/>
            <p:cNvSpPr/>
            <p:nvPr/>
          </p:nvSpPr>
          <p:spPr>
            <a:xfrm>
              <a:off x="7103025" y="3937975"/>
              <a:ext cx="277000" cy="318825"/>
            </a:xfrm>
            <a:custGeom>
              <a:rect b="b" l="l" r="r" t="t"/>
              <a:pathLst>
                <a:path extrusionOk="0" fill="none" h="12753" w="11080">
                  <a:moveTo>
                    <a:pt x="11080" y="12752"/>
                  </a:moveTo>
                  <a:lnTo>
                    <a:pt x="11080" y="0"/>
                  </a:lnTo>
                  <a:lnTo>
                    <a:pt x="1" y="6358"/>
                  </a:lnTo>
                  <a:lnTo>
                    <a:pt x="11080" y="1275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6"/>
            <p:cNvSpPr/>
            <p:nvPr/>
          </p:nvSpPr>
          <p:spPr>
            <a:xfrm>
              <a:off x="4429000" y="1904350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1" y="8440"/>
                  </a:moveTo>
                  <a:lnTo>
                    <a:pt x="14723" y="16916"/>
                  </a:lnTo>
                  <a:lnTo>
                    <a:pt x="29334" y="8477"/>
                  </a:lnTo>
                  <a:lnTo>
                    <a:pt x="14611" y="0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6"/>
            <p:cNvSpPr/>
            <p:nvPr/>
          </p:nvSpPr>
          <p:spPr>
            <a:xfrm>
              <a:off x="5190225" y="1905275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0" y="8440"/>
                  </a:moveTo>
                  <a:lnTo>
                    <a:pt x="14723" y="16953"/>
                  </a:lnTo>
                  <a:lnTo>
                    <a:pt x="29334" y="8514"/>
                  </a:lnTo>
                  <a:lnTo>
                    <a:pt x="14611" y="0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6"/>
            <p:cNvSpPr/>
            <p:nvPr/>
          </p:nvSpPr>
          <p:spPr>
            <a:xfrm>
              <a:off x="4049775" y="2123700"/>
              <a:ext cx="733375" cy="422925"/>
            </a:xfrm>
            <a:custGeom>
              <a:rect b="b" l="l" r="r" t="t"/>
              <a:pathLst>
                <a:path extrusionOk="0" fill="none" h="16917" w="29335">
                  <a:moveTo>
                    <a:pt x="1" y="8439"/>
                  </a:moveTo>
                  <a:lnTo>
                    <a:pt x="14723" y="16916"/>
                  </a:lnTo>
                  <a:lnTo>
                    <a:pt x="29334" y="8477"/>
                  </a:lnTo>
                  <a:lnTo>
                    <a:pt x="14612" y="0"/>
                  </a:lnTo>
                  <a:lnTo>
                    <a:pt x="1" y="843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6"/>
            <p:cNvSpPr/>
            <p:nvPr/>
          </p:nvSpPr>
          <p:spPr>
            <a:xfrm>
              <a:off x="4811000" y="2124625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1" y="8440"/>
                  </a:moveTo>
                  <a:lnTo>
                    <a:pt x="14686" y="16953"/>
                  </a:lnTo>
                  <a:lnTo>
                    <a:pt x="29334" y="8514"/>
                  </a:lnTo>
                  <a:lnTo>
                    <a:pt x="14612" y="0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6"/>
            <p:cNvSpPr/>
            <p:nvPr/>
          </p:nvSpPr>
          <p:spPr>
            <a:xfrm>
              <a:off x="2146275" y="189970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0" y="8477"/>
                  </a:moveTo>
                  <a:lnTo>
                    <a:pt x="14686" y="16953"/>
                  </a:lnTo>
                  <a:lnTo>
                    <a:pt x="29334" y="8514"/>
                  </a:lnTo>
                  <a:lnTo>
                    <a:pt x="14611" y="0"/>
                  </a:lnTo>
                  <a:lnTo>
                    <a:pt x="0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6"/>
            <p:cNvSpPr/>
            <p:nvPr/>
          </p:nvSpPr>
          <p:spPr>
            <a:xfrm>
              <a:off x="2527350" y="2120900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0" y="8440"/>
                  </a:moveTo>
                  <a:lnTo>
                    <a:pt x="14723" y="16916"/>
                  </a:lnTo>
                  <a:lnTo>
                    <a:pt x="29334" y="8477"/>
                  </a:lnTo>
                  <a:lnTo>
                    <a:pt x="14649" y="1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6"/>
            <p:cNvSpPr/>
            <p:nvPr/>
          </p:nvSpPr>
          <p:spPr>
            <a:xfrm>
              <a:off x="2534775" y="3438850"/>
              <a:ext cx="733375" cy="422925"/>
            </a:xfrm>
            <a:custGeom>
              <a:rect b="b" l="l" r="r" t="t"/>
              <a:pathLst>
                <a:path extrusionOk="0" fill="none" h="16917" w="29335">
                  <a:moveTo>
                    <a:pt x="29334" y="8477"/>
                  </a:moveTo>
                  <a:lnTo>
                    <a:pt x="14612" y="1"/>
                  </a:lnTo>
                  <a:lnTo>
                    <a:pt x="1" y="8440"/>
                  </a:lnTo>
                  <a:lnTo>
                    <a:pt x="14723" y="16917"/>
                  </a:lnTo>
                  <a:lnTo>
                    <a:pt x="29334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6"/>
            <p:cNvSpPr/>
            <p:nvPr/>
          </p:nvSpPr>
          <p:spPr>
            <a:xfrm>
              <a:off x="5571300" y="2125550"/>
              <a:ext cx="734275" cy="423850"/>
            </a:xfrm>
            <a:custGeom>
              <a:rect b="b" l="l" r="r" t="t"/>
              <a:pathLst>
                <a:path extrusionOk="0" fill="none" h="16954" w="29371">
                  <a:moveTo>
                    <a:pt x="14648" y="0"/>
                  </a:moveTo>
                  <a:lnTo>
                    <a:pt x="0" y="8477"/>
                  </a:lnTo>
                  <a:lnTo>
                    <a:pt x="14723" y="16954"/>
                  </a:lnTo>
                  <a:lnTo>
                    <a:pt x="29371" y="8514"/>
                  </a:lnTo>
                  <a:lnTo>
                    <a:pt x="146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6"/>
            <p:cNvSpPr/>
            <p:nvPr/>
          </p:nvSpPr>
          <p:spPr>
            <a:xfrm>
              <a:off x="2906575" y="190155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0" y="8440"/>
                  </a:moveTo>
                  <a:lnTo>
                    <a:pt x="14722" y="16954"/>
                  </a:lnTo>
                  <a:lnTo>
                    <a:pt x="29333" y="8477"/>
                  </a:lnTo>
                  <a:lnTo>
                    <a:pt x="14648" y="1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6"/>
            <p:cNvSpPr/>
            <p:nvPr/>
          </p:nvSpPr>
          <p:spPr>
            <a:xfrm>
              <a:off x="3288575" y="2121825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0" y="8440"/>
                  </a:moveTo>
                  <a:lnTo>
                    <a:pt x="14723" y="16954"/>
                  </a:lnTo>
                  <a:lnTo>
                    <a:pt x="29334" y="8514"/>
                  </a:lnTo>
                  <a:lnTo>
                    <a:pt x="14611" y="1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6"/>
            <p:cNvSpPr/>
            <p:nvPr/>
          </p:nvSpPr>
          <p:spPr>
            <a:xfrm>
              <a:off x="3667775" y="1902475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1" y="8440"/>
                  </a:moveTo>
                  <a:lnTo>
                    <a:pt x="14723" y="16954"/>
                  </a:lnTo>
                  <a:lnTo>
                    <a:pt x="29334" y="8515"/>
                  </a:lnTo>
                  <a:lnTo>
                    <a:pt x="14612" y="1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6"/>
            <p:cNvSpPr/>
            <p:nvPr/>
          </p:nvSpPr>
          <p:spPr>
            <a:xfrm>
              <a:off x="5574075" y="2565175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14612" y="1"/>
                  </a:moveTo>
                  <a:lnTo>
                    <a:pt x="1" y="8440"/>
                  </a:lnTo>
                  <a:lnTo>
                    <a:pt x="14723" y="16954"/>
                  </a:lnTo>
                  <a:lnTo>
                    <a:pt x="29334" y="8514"/>
                  </a:lnTo>
                  <a:lnTo>
                    <a:pt x="1461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6"/>
            <p:cNvSpPr/>
            <p:nvPr/>
          </p:nvSpPr>
          <p:spPr>
            <a:xfrm>
              <a:off x="3675225" y="3221375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29334" y="8477"/>
                  </a:moveTo>
                  <a:lnTo>
                    <a:pt x="14611" y="0"/>
                  </a:lnTo>
                  <a:lnTo>
                    <a:pt x="0" y="8439"/>
                  </a:lnTo>
                  <a:lnTo>
                    <a:pt x="14723" y="16916"/>
                  </a:lnTo>
                  <a:lnTo>
                    <a:pt x="29334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6"/>
            <p:cNvSpPr/>
            <p:nvPr/>
          </p:nvSpPr>
          <p:spPr>
            <a:xfrm>
              <a:off x="3296000" y="3439775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29334" y="8515"/>
                  </a:moveTo>
                  <a:lnTo>
                    <a:pt x="14612" y="1"/>
                  </a:lnTo>
                  <a:lnTo>
                    <a:pt x="1" y="8440"/>
                  </a:lnTo>
                  <a:lnTo>
                    <a:pt x="14723" y="16954"/>
                  </a:lnTo>
                  <a:lnTo>
                    <a:pt x="29334" y="851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6"/>
            <p:cNvSpPr/>
            <p:nvPr/>
          </p:nvSpPr>
          <p:spPr>
            <a:xfrm>
              <a:off x="4436425" y="3222300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29334" y="8514"/>
                  </a:moveTo>
                  <a:lnTo>
                    <a:pt x="14612" y="0"/>
                  </a:lnTo>
                  <a:lnTo>
                    <a:pt x="1" y="8440"/>
                  </a:lnTo>
                  <a:lnTo>
                    <a:pt x="14686" y="16953"/>
                  </a:lnTo>
                  <a:lnTo>
                    <a:pt x="29334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6"/>
            <p:cNvSpPr/>
            <p:nvPr/>
          </p:nvSpPr>
          <p:spPr>
            <a:xfrm>
              <a:off x="2914000" y="321950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29334" y="8514"/>
                  </a:moveTo>
                  <a:lnTo>
                    <a:pt x="14611" y="1"/>
                  </a:lnTo>
                  <a:lnTo>
                    <a:pt x="0" y="8440"/>
                  </a:lnTo>
                  <a:lnTo>
                    <a:pt x="14723" y="16954"/>
                  </a:lnTo>
                  <a:lnTo>
                    <a:pt x="29334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6"/>
            <p:cNvSpPr/>
            <p:nvPr/>
          </p:nvSpPr>
          <p:spPr>
            <a:xfrm>
              <a:off x="4057225" y="3441650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29334" y="8477"/>
                  </a:moveTo>
                  <a:lnTo>
                    <a:pt x="14611" y="0"/>
                  </a:lnTo>
                  <a:lnTo>
                    <a:pt x="0" y="8440"/>
                  </a:lnTo>
                  <a:lnTo>
                    <a:pt x="14686" y="16916"/>
                  </a:lnTo>
                  <a:lnTo>
                    <a:pt x="29334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6"/>
            <p:cNvSpPr/>
            <p:nvPr/>
          </p:nvSpPr>
          <p:spPr>
            <a:xfrm>
              <a:off x="4817500" y="3442575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29334" y="8514"/>
                  </a:moveTo>
                  <a:lnTo>
                    <a:pt x="14649" y="0"/>
                  </a:lnTo>
                  <a:lnTo>
                    <a:pt x="1" y="8440"/>
                  </a:lnTo>
                  <a:lnTo>
                    <a:pt x="14723" y="16954"/>
                  </a:lnTo>
                  <a:lnTo>
                    <a:pt x="29334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6"/>
            <p:cNvSpPr/>
            <p:nvPr/>
          </p:nvSpPr>
          <p:spPr>
            <a:xfrm>
              <a:off x="5576875" y="300480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29334" y="8477"/>
                  </a:moveTo>
                  <a:lnTo>
                    <a:pt x="14611" y="1"/>
                  </a:lnTo>
                  <a:lnTo>
                    <a:pt x="0" y="8440"/>
                  </a:lnTo>
                  <a:lnTo>
                    <a:pt x="14686" y="16954"/>
                  </a:lnTo>
                  <a:lnTo>
                    <a:pt x="29334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6"/>
            <p:cNvSpPr/>
            <p:nvPr/>
          </p:nvSpPr>
          <p:spPr>
            <a:xfrm>
              <a:off x="5578725" y="3444425"/>
              <a:ext cx="733375" cy="422925"/>
            </a:xfrm>
            <a:custGeom>
              <a:rect b="b" l="l" r="r" t="t"/>
              <a:pathLst>
                <a:path extrusionOk="0" fill="none" h="16917" w="29335">
                  <a:moveTo>
                    <a:pt x="29334" y="8477"/>
                  </a:moveTo>
                  <a:lnTo>
                    <a:pt x="14612" y="1"/>
                  </a:lnTo>
                  <a:lnTo>
                    <a:pt x="1" y="8440"/>
                  </a:lnTo>
                  <a:lnTo>
                    <a:pt x="14723" y="16917"/>
                  </a:lnTo>
                  <a:lnTo>
                    <a:pt x="29334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6"/>
            <p:cNvSpPr/>
            <p:nvPr/>
          </p:nvSpPr>
          <p:spPr>
            <a:xfrm>
              <a:off x="5196725" y="3224150"/>
              <a:ext cx="734300" cy="422925"/>
            </a:xfrm>
            <a:custGeom>
              <a:rect b="b" l="l" r="r" t="t"/>
              <a:pathLst>
                <a:path extrusionOk="0" fill="none" h="16917" w="29372">
                  <a:moveTo>
                    <a:pt x="29371" y="8477"/>
                  </a:moveTo>
                  <a:lnTo>
                    <a:pt x="14649" y="1"/>
                  </a:lnTo>
                  <a:lnTo>
                    <a:pt x="1" y="8440"/>
                  </a:lnTo>
                  <a:lnTo>
                    <a:pt x="14723" y="16917"/>
                  </a:lnTo>
                  <a:lnTo>
                    <a:pt x="29371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6"/>
            <p:cNvSpPr/>
            <p:nvPr/>
          </p:nvSpPr>
          <p:spPr>
            <a:xfrm>
              <a:off x="1766125" y="2119050"/>
              <a:ext cx="734300" cy="423850"/>
            </a:xfrm>
            <a:custGeom>
              <a:rect b="b" l="l" r="r" t="t"/>
              <a:pathLst>
                <a:path extrusionOk="0" fill="none" h="16954" w="29372">
                  <a:moveTo>
                    <a:pt x="1" y="8440"/>
                  </a:moveTo>
                  <a:lnTo>
                    <a:pt x="14723" y="16953"/>
                  </a:lnTo>
                  <a:lnTo>
                    <a:pt x="29371" y="8514"/>
                  </a:lnTo>
                  <a:lnTo>
                    <a:pt x="14649" y="0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6"/>
            <p:cNvSpPr/>
            <p:nvPr/>
          </p:nvSpPr>
          <p:spPr>
            <a:xfrm>
              <a:off x="4820300" y="388220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29334" y="8477"/>
                  </a:moveTo>
                  <a:lnTo>
                    <a:pt x="14611" y="1"/>
                  </a:lnTo>
                  <a:lnTo>
                    <a:pt x="0" y="8440"/>
                  </a:lnTo>
                  <a:lnTo>
                    <a:pt x="14723" y="16954"/>
                  </a:lnTo>
                  <a:lnTo>
                    <a:pt x="29334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6"/>
            <p:cNvSpPr/>
            <p:nvPr/>
          </p:nvSpPr>
          <p:spPr>
            <a:xfrm>
              <a:off x="4438300" y="3661925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29334" y="8477"/>
                  </a:moveTo>
                  <a:lnTo>
                    <a:pt x="14611" y="0"/>
                  </a:lnTo>
                  <a:lnTo>
                    <a:pt x="0" y="8440"/>
                  </a:lnTo>
                  <a:lnTo>
                    <a:pt x="14723" y="16916"/>
                  </a:lnTo>
                  <a:lnTo>
                    <a:pt x="29334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6"/>
            <p:cNvSpPr/>
            <p:nvPr/>
          </p:nvSpPr>
          <p:spPr>
            <a:xfrm>
              <a:off x="3677075" y="3660075"/>
              <a:ext cx="734300" cy="423850"/>
            </a:xfrm>
            <a:custGeom>
              <a:rect b="b" l="l" r="r" t="t"/>
              <a:pathLst>
                <a:path extrusionOk="0" fill="none" h="16954" w="29372">
                  <a:moveTo>
                    <a:pt x="29371" y="8514"/>
                  </a:moveTo>
                  <a:lnTo>
                    <a:pt x="14649" y="0"/>
                  </a:lnTo>
                  <a:lnTo>
                    <a:pt x="1" y="8439"/>
                  </a:lnTo>
                  <a:lnTo>
                    <a:pt x="14723" y="16953"/>
                  </a:lnTo>
                  <a:lnTo>
                    <a:pt x="29371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6"/>
            <p:cNvSpPr/>
            <p:nvPr/>
          </p:nvSpPr>
          <p:spPr>
            <a:xfrm>
              <a:off x="4059075" y="3880350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29334" y="8514"/>
                  </a:moveTo>
                  <a:lnTo>
                    <a:pt x="14612" y="0"/>
                  </a:lnTo>
                  <a:lnTo>
                    <a:pt x="1" y="8477"/>
                  </a:lnTo>
                  <a:lnTo>
                    <a:pt x="14723" y="16953"/>
                  </a:lnTo>
                  <a:lnTo>
                    <a:pt x="29334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6"/>
            <p:cNvSpPr/>
            <p:nvPr/>
          </p:nvSpPr>
          <p:spPr>
            <a:xfrm>
              <a:off x="5199525" y="366285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29334" y="8514"/>
                  </a:moveTo>
                  <a:lnTo>
                    <a:pt x="14611" y="1"/>
                  </a:lnTo>
                  <a:lnTo>
                    <a:pt x="0" y="8440"/>
                  </a:lnTo>
                  <a:lnTo>
                    <a:pt x="14723" y="16954"/>
                  </a:lnTo>
                  <a:lnTo>
                    <a:pt x="29334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6"/>
            <p:cNvSpPr/>
            <p:nvPr/>
          </p:nvSpPr>
          <p:spPr>
            <a:xfrm>
              <a:off x="5957950" y="3225075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29334" y="8515"/>
                  </a:moveTo>
                  <a:lnTo>
                    <a:pt x="14648" y="1"/>
                  </a:lnTo>
                  <a:lnTo>
                    <a:pt x="0" y="8440"/>
                  </a:lnTo>
                  <a:lnTo>
                    <a:pt x="14723" y="16954"/>
                  </a:lnTo>
                  <a:lnTo>
                    <a:pt x="29334" y="851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6"/>
            <p:cNvSpPr/>
            <p:nvPr/>
          </p:nvSpPr>
          <p:spPr>
            <a:xfrm>
              <a:off x="5956075" y="2785450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14612" y="1"/>
                  </a:moveTo>
                  <a:lnTo>
                    <a:pt x="1" y="8440"/>
                  </a:lnTo>
                  <a:lnTo>
                    <a:pt x="14723" y="16954"/>
                  </a:lnTo>
                  <a:lnTo>
                    <a:pt x="29334" y="8514"/>
                  </a:lnTo>
                  <a:lnTo>
                    <a:pt x="1461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p6"/>
            <p:cNvSpPr/>
            <p:nvPr/>
          </p:nvSpPr>
          <p:spPr>
            <a:xfrm>
              <a:off x="5581525" y="3883125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29334" y="8514"/>
                  </a:moveTo>
                  <a:lnTo>
                    <a:pt x="14611" y="1"/>
                  </a:lnTo>
                  <a:lnTo>
                    <a:pt x="0" y="8440"/>
                  </a:lnTo>
                  <a:lnTo>
                    <a:pt x="14723" y="16954"/>
                  </a:lnTo>
                  <a:lnTo>
                    <a:pt x="29334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6"/>
            <p:cNvSpPr/>
            <p:nvPr/>
          </p:nvSpPr>
          <p:spPr>
            <a:xfrm>
              <a:off x="3297850" y="3879425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29334" y="8514"/>
                  </a:moveTo>
                  <a:lnTo>
                    <a:pt x="14649" y="0"/>
                  </a:lnTo>
                  <a:lnTo>
                    <a:pt x="1" y="8439"/>
                  </a:lnTo>
                  <a:lnTo>
                    <a:pt x="14723" y="16953"/>
                  </a:lnTo>
                  <a:lnTo>
                    <a:pt x="29334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6"/>
            <p:cNvSpPr/>
            <p:nvPr/>
          </p:nvSpPr>
          <p:spPr>
            <a:xfrm>
              <a:off x="5960725" y="3664700"/>
              <a:ext cx="733375" cy="422925"/>
            </a:xfrm>
            <a:custGeom>
              <a:rect b="b" l="l" r="r" t="t"/>
              <a:pathLst>
                <a:path extrusionOk="0" fill="none" h="16917" w="29335">
                  <a:moveTo>
                    <a:pt x="29334" y="8478"/>
                  </a:moveTo>
                  <a:lnTo>
                    <a:pt x="14612" y="1"/>
                  </a:lnTo>
                  <a:lnTo>
                    <a:pt x="1" y="8440"/>
                  </a:lnTo>
                  <a:lnTo>
                    <a:pt x="14723" y="16917"/>
                  </a:lnTo>
                  <a:lnTo>
                    <a:pt x="29334" y="847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6"/>
            <p:cNvSpPr/>
            <p:nvPr/>
          </p:nvSpPr>
          <p:spPr>
            <a:xfrm>
              <a:off x="1010475" y="2996450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14723" y="16953"/>
                  </a:moveTo>
                  <a:lnTo>
                    <a:pt x="29334" y="8514"/>
                  </a:lnTo>
                  <a:lnTo>
                    <a:pt x="14612" y="0"/>
                  </a:lnTo>
                  <a:lnTo>
                    <a:pt x="1" y="8439"/>
                  </a:lnTo>
                  <a:lnTo>
                    <a:pt x="14723" y="1695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6"/>
            <p:cNvSpPr/>
            <p:nvPr/>
          </p:nvSpPr>
          <p:spPr>
            <a:xfrm>
              <a:off x="1385050" y="1898775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1" y="8439"/>
                  </a:moveTo>
                  <a:lnTo>
                    <a:pt x="14723" y="16953"/>
                  </a:lnTo>
                  <a:lnTo>
                    <a:pt x="29334" y="8514"/>
                  </a:lnTo>
                  <a:lnTo>
                    <a:pt x="14612" y="0"/>
                  </a:lnTo>
                  <a:lnTo>
                    <a:pt x="1" y="843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6"/>
            <p:cNvSpPr/>
            <p:nvPr/>
          </p:nvSpPr>
          <p:spPr>
            <a:xfrm>
              <a:off x="1012350" y="3436075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14723" y="16916"/>
                  </a:moveTo>
                  <a:lnTo>
                    <a:pt x="29334" y="8477"/>
                  </a:lnTo>
                  <a:lnTo>
                    <a:pt x="14648" y="0"/>
                  </a:lnTo>
                  <a:lnTo>
                    <a:pt x="0" y="8440"/>
                  </a:lnTo>
                  <a:lnTo>
                    <a:pt x="14723" y="1691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p6"/>
            <p:cNvSpPr/>
            <p:nvPr/>
          </p:nvSpPr>
          <p:spPr>
            <a:xfrm>
              <a:off x="1015125" y="3875700"/>
              <a:ext cx="733375" cy="422925"/>
            </a:xfrm>
            <a:custGeom>
              <a:rect b="b" l="l" r="r" t="t"/>
              <a:pathLst>
                <a:path extrusionOk="0" fill="none" h="16917" w="29335">
                  <a:moveTo>
                    <a:pt x="29334" y="8477"/>
                  </a:moveTo>
                  <a:lnTo>
                    <a:pt x="14612" y="0"/>
                  </a:lnTo>
                  <a:lnTo>
                    <a:pt x="1" y="8440"/>
                  </a:lnTo>
                  <a:lnTo>
                    <a:pt x="14723" y="16916"/>
                  </a:lnTo>
                  <a:lnTo>
                    <a:pt x="29334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p6"/>
            <p:cNvSpPr/>
            <p:nvPr/>
          </p:nvSpPr>
          <p:spPr>
            <a:xfrm>
              <a:off x="1007700" y="2556800"/>
              <a:ext cx="733350" cy="423875"/>
            </a:xfrm>
            <a:custGeom>
              <a:rect b="b" l="l" r="r" t="t"/>
              <a:pathLst>
                <a:path extrusionOk="0" fill="none" h="16955" w="29334">
                  <a:moveTo>
                    <a:pt x="14723" y="16954"/>
                  </a:moveTo>
                  <a:lnTo>
                    <a:pt x="29334" y="8515"/>
                  </a:lnTo>
                  <a:lnTo>
                    <a:pt x="14611" y="1"/>
                  </a:lnTo>
                  <a:lnTo>
                    <a:pt x="0" y="8440"/>
                  </a:lnTo>
                  <a:lnTo>
                    <a:pt x="14723" y="1695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Google Shape;781;p6"/>
            <p:cNvSpPr/>
            <p:nvPr/>
          </p:nvSpPr>
          <p:spPr>
            <a:xfrm>
              <a:off x="2916775" y="3659125"/>
              <a:ext cx="733375" cy="422925"/>
            </a:xfrm>
            <a:custGeom>
              <a:rect b="b" l="l" r="r" t="t"/>
              <a:pathLst>
                <a:path extrusionOk="0" fill="none" h="16917" w="29335">
                  <a:moveTo>
                    <a:pt x="29334" y="8477"/>
                  </a:moveTo>
                  <a:lnTo>
                    <a:pt x="14612" y="1"/>
                  </a:lnTo>
                  <a:lnTo>
                    <a:pt x="1" y="8440"/>
                  </a:lnTo>
                  <a:lnTo>
                    <a:pt x="14686" y="16917"/>
                  </a:lnTo>
                  <a:lnTo>
                    <a:pt x="29334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6"/>
            <p:cNvSpPr/>
            <p:nvPr/>
          </p:nvSpPr>
          <p:spPr>
            <a:xfrm>
              <a:off x="1005850" y="2118125"/>
              <a:ext cx="733350" cy="422900"/>
            </a:xfrm>
            <a:custGeom>
              <a:rect b="b" l="l" r="r" t="t"/>
              <a:pathLst>
                <a:path extrusionOk="0" fill="none" h="16916" w="29334">
                  <a:moveTo>
                    <a:pt x="0" y="8439"/>
                  </a:moveTo>
                  <a:lnTo>
                    <a:pt x="14685" y="16916"/>
                  </a:lnTo>
                  <a:lnTo>
                    <a:pt x="29333" y="8477"/>
                  </a:lnTo>
                  <a:lnTo>
                    <a:pt x="14611" y="0"/>
                  </a:lnTo>
                  <a:lnTo>
                    <a:pt x="0" y="843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6"/>
            <p:cNvSpPr/>
            <p:nvPr/>
          </p:nvSpPr>
          <p:spPr>
            <a:xfrm>
              <a:off x="1394350" y="365635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29334" y="8477"/>
                  </a:moveTo>
                  <a:lnTo>
                    <a:pt x="14611" y="0"/>
                  </a:lnTo>
                  <a:lnTo>
                    <a:pt x="0" y="8440"/>
                  </a:lnTo>
                  <a:lnTo>
                    <a:pt x="14723" y="16953"/>
                  </a:lnTo>
                  <a:lnTo>
                    <a:pt x="29334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6"/>
            <p:cNvSpPr/>
            <p:nvPr/>
          </p:nvSpPr>
          <p:spPr>
            <a:xfrm>
              <a:off x="2536650" y="3877550"/>
              <a:ext cx="734275" cy="423850"/>
            </a:xfrm>
            <a:custGeom>
              <a:rect b="b" l="l" r="r" t="t"/>
              <a:pathLst>
                <a:path extrusionOk="0" fill="none" h="16954" w="29371">
                  <a:moveTo>
                    <a:pt x="29371" y="8514"/>
                  </a:moveTo>
                  <a:lnTo>
                    <a:pt x="14648" y="1"/>
                  </a:lnTo>
                  <a:lnTo>
                    <a:pt x="0" y="8477"/>
                  </a:lnTo>
                  <a:lnTo>
                    <a:pt x="14723" y="16954"/>
                  </a:lnTo>
                  <a:lnTo>
                    <a:pt x="29371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6"/>
            <p:cNvSpPr/>
            <p:nvPr/>
          </p:nvSpPr>
          <p:spPr>
            <a:xfrm>
              <a:off x="2155575" y="3657275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29334" y="8514"/>
                  </a:moveTo>
                  <a:lnTo>
                    <a:pt x="14611" y="1"/>
                  </a:lnTo>
                  <a:lnTo>
                    <a:pt x="0" y="8440"/>
                  </a:lnTo>
                  <a:lnTo>
                    <a:pt x="14723" y="16954"/>
                  </a:lnTo>
                  <a:lnTo>
                    <a:pt x="29334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6"/>
            <p:cNvSpPr/>
            <p:nvPr/>
          </p:nvSpPr>
          <p:spPr>
            <a:xfrm>
              <a:off x="1776350" y="3876625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29334" y="8514"/>
                  </a:moveTo>
                  <a:lnTo>
                    <a:pt x="14612" y="1"/>
                  </a:lnTo>
                  <a:lnTo>
                    <a:pt x="1" y="8440"/>
                  </a:lnTo>
                  <a:lnTo>
                    <a:pt x="14723" y="16954"/>
                  </a:lnTo>
                  <a:lnTo>
                    <a:pt x="29334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6"/>
            <p:cNvSpPr/>
            <p:nvPr/>
          </p:nvSpPr>
          <p:spPr>
            <a:xfrm>
              <a:off x="635925" y="4094125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14611" y="0"/>
                  </a:moveTo>
                  <a:lnTo>
                    <a:pt x="0" y="8439"/>
                  </a:lnTo>
                  <a:lnTo>
                    <a:pt x="14723" y="16953"/>
                  </a:lnTo>
                  <a:lnTo>
                    <a:pt x="29334" y="8514"/>
                  </a:lnTo>
                  <a:lnTo>
                    <a:pt x="1461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6"/>
            <p:cNvSpPr/>
            <p:nvPr/>
          </p:nvSpPr>
          <p:spPr>
            <a:xfrm>
              <a:off x="5782275" y="4762375"/>
              <a:ext cx="338350" cy="97625"/>
            </a:xfrm>
            <a:custGeom>
              <a:rect b="b" l="l" r="r" t="t"/>
              <a:pathLst>
                <a:path extrusionOk="0" fill="none" h="3905" w="13534">
                  <a:moveTo>
                    <a:pt x="1" y="3905"/>
                  </a:moveTo>
                  <a:lnTo>
                    <a:pt x="13533" y="3905"/>
                  </a:lnTo>
                  <a:lnTo>
                    <a:pt x="6767" y="1"/>
                  </a:lnTo>
                  <a:lnTo>
                    <a:pt x="1" y="390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6"/>
            <p:cNvSpPr/>
            <p:nvPr/>
          </p:nvSpPr>
          <p:spPr>
            <a:xfrm>
              <a:off x="5965375" y="4543050"/>
              <a:ext cx="733375" cy="316950"/>
            </a:xfrm>
            <a:custGeom>
              <a:rect b="b" l="l" r="r" t="t"/>
              <a:pathLst>
                <a:path extrusionOk="0" fill="none" h="12678" w="29335">
                  <a:moveTo>
                    <a:pt x="14612" y="0"/>
                  </a:moveTo>
                  <a:lnTo>
                    <a:pt x="1" y="8439"/>
                  </a:lnTo>
                  <a:lnTo>
                    <a:pt x="7325" y="12678"/>
                  </a:lnTo>
                  <a:lnTo>
                    <a:pt x="22122" y="12678"/>
                  </a:lnTo>
                  <a:lnTo>
                    <a:pt x="29334" y="8514"/>
                  </a:lnTo>
                  <a:lnTo>
                    <a:pt x="1461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6"/>
            <p:cNvSpPr/>
            <p:nvPr/>
          </p:nvSpPr>
          <p:spPr>
            <a:xfrm>
              <a:off x="2911200" y="2779875"/>
              <a:ext cx="734300" cy="423850"/>
            </a:xfrm>
            <a:custGeom>
              <a:rect b="b" l="l" r="r" t="t"/>
              <a:pathLst>
                <a:path extrusionOk="0" fill="none" h="16954" w="29372">
                  <a:moveTo>
                    <a:pt x="29372" y="8514"/>
                  </a:moveTo>
                  <a:lnTo>
                    <a:pt x="14649" y="1"/>
                  </a:lnTo>
                  <a:lnTo>
                    <a:pt x="1" y="8440"/>
                  </a:lnTo>
                  <a:lnTo>
                    <a:pt x="14723" y="16954"/>
                  </a:lnTo>
                  <a:lnTo>
                    <a:pt x="29372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6"/>
            <p:cNvSpPr/>
            <p:nvPr/>
          </p:nvSpPr>
          <p:spPr>
            <a:xfrm>
              <a:off x="4442950" y="4540250"/>
              <a:ext cx="733350" cy="319750"/>
            </a:xfrm>
            <a:custGeom>
              <a:rect b="b" l="l" r="r" t="t"/>
              <a:pathLst>
                <a:path extrusionOk="0" fill="none" h="12790" w="29334">
                  <a:moveTo>
                    <a:pt x="14648" y="0"/>
                  </a:moveTo>
                  <a:lnTo>
                    <a:pt x="0" y="8440"/>
                  </a:lnTo>
                  <a:lnTo>
                    <a:pt x="7510" y="12790"/>
                  </a:lnTo>
                  <a:lnTo>
                    <a:pt x="21935" y="12790"/>
                  </a:lnTo>
                  <a:lnTo>
                    <a:pt x="29334" y="8514"/>
                  </a:lnTo>
                  <a:lnTo>
                    <a:pt x="146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6"/>
            <p:cNvSpPr/>
            <p:nvPr/>
          </p:nvSpPr>
          <p:spPr>
            <a:xfrm>
              <a:off x="5019200" y="4760525"/>
              <a:ext cx="343000" cy="99475"/>
            </a:xfrm>
            <a:custGeom>
              <a:rect b="b" l="l" r="r" t="t"/>
              <a:pathLst>
                <a:path extrusionOk="0" fill="none" h="3979" w="13720">
                  <a:moveTo>
                    <a:pt x="1" y="3979"/>
                  </a:moveTo>
                  <a:lnTo>
                    <a:pt x="13719" y="3979"/>
                  </a:lnTo>
                  <a:lnTo>
                    <a:pt x="6841" y="1"/>
                  </a:lnTo>
                  <a:lnTo>
                    <a:pt x="1" y="397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6"/>
            <p:cNvSpPr/>
            <p:nvPr/>
          </p:nvSpPr>
          <p:spPr>
            <a:xfrm>
              <a:off x="6545350" y="4763325"/>
              <a:ext cx="333700" cy="96675"/>
            </a:xfrm>
            <a:custGeom>
              <a:rect b="b" l="l" r="r" t="t"/>
              <a:pathLst>
                <a:path extrusionOk="0" fill="none" h="3867" w="13348">
                  <a:moveTo>
                    <a:pt x="1" y="3867"/>
                  </a:moveTo>
                  <a:lnTo>
                    <a:pt x="13348" y="3867"/>
                  </a:lnTo>
                  <a:lnTo>
                    <a:pt x="6693" y="0"/>
                  </a:lnTo>
                  <a:lnTo>
                    <a:pt x="1" y="386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6"/>
            <p:cNvSpPr/>
            <p:nvPr/>
          </p:nvSpPr>
          <p:spPr>
            <a:xfrm>
              <a:off x="1771700" y="2998300"/>
              <a:ext cx="733375" cy="422925"/>
            </a:xfrm>
            <a:custGeom>
              <a:rect b="b" l="l" r="r" t="t"/>
              <a:pathLst>
                <a:path extrusionOk="0" fill="none" h="16917" w="29335">
                  <a:moveTo>
                    <a:pt x="29334" y="8477"/>
                  </a:moveTo>
                  <a:lnTo>
                    <a:pt x="14612" y="0"/>
                  </a:lnTo>
                  <a:lnTo>
                    <a:pt x="1" y="8440"/>
                  </a:lnTo>
                  <a:lnTo>
                    <a:pt x="14686" y="16916"/>
                  </a:lnTo>
                  <a:lnTo>
                    <a:pt x="29334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6"/>
            <p:cNvSpPr/>
            <p:nvPr/>
          </p:nvSpPr>
          <p:spPr>
            <a:xfrm>
              <a:off x="5953300" y="2346750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14611" y="1"/>
                  </a:moveTo>
                  <a:lnTo>
                    <a:pt x="0" y="8440"/>
                  </a:lnTo>
                  <a:lnTo>
                    <a:pt x="14723" y="16917"/>
                  </a:lnTo>
                  <a:lnTo>
                    <a:pt x="29334" y="8477"/>
                  </a:lnTo>
                  <a:lnTo>
                    <a:pt x="1461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6"/>
            <p:cNvSpPr/>
            <p:nvPr/>
          </p:nvSpPr>
          <p:spPr>
            <a:xfrm>
              <a:off x="2532000" y="2999225"/>
              <a:ext cx="734275" cy="423850"/>
            </a:xfrm>
            <a:custGeom>
              <a:rect b="b" l="l" r="r" t="t"/>
              <a:pathLst>
                <a:path extrusionOk="0" fill="none" h="16954" w="29371">
                  <a:moveTo>
                    <a:pt x="29371" y="8514"/>
                  </a:moveTo>
                  <a:lnTo>
                    <a:pt x="14648" y="1"/>
                  </a:lnTo>
                  <a:lnTo>
                    <a:pt x="0" y="8440"/>
                  </a:lnTo>
                  <a:lnTo>
                    <a:pt x="14723" y="16954"/>
                  </a:lnTo>
                  <a:lnTo>
                    <a:pt x="29371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6"/>
            <p:cNvSpPr/>
            <p:nvPr/>
          </p:nvSpPr>
          <p:spPr>
            <a:xfrm>
              <a:off x="2150925" y="277895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29334" y="8477"/>
                  </a:moveTo>
                  <a:lnTo>
                    <a:pt x="14611" y="0"/>
                  </a:lnTo>
                  <a:lnTo>
                    <a:pt x="0" y="8440"/>
                  </a:lnTo>
                  <a:lnTo>
                    <a:pt x="14723" y="16954"/>
                  </a:lnTo>
                  <a:lnTo>
                    <a:pt x="29334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6"/>
            <p:cNvSpPr/>
            <p:nvPr/>
          </p:nvSpPr>
          <p:spPr>
            <a:xfrm>
              <a:off x="4255200" y="4759600"/>
              <a:ext cx="348550" cy="100400"/>
            </a:xfrm>
            <a:custGeom>
              <a:rect b="b" l="l" r="r" t="t"/>
              <a:pathLst>
                <a:path extrusionOk="0" fill="none" h="4016" w="13942">
                  <a:moveTo>
                    <a:pt x="0" y="4016"/>
                  </a:moveTo>
                  <a:lnTo>
                    <a:pt x="13942" y="4016"/>
                  </a:lnTo>
                  <a:lnTo>
                    <a:pt x="6990" y="0"/>
                  </a:lnTo>
                  <a:lnTo>
                    <a:pt x="0" y="401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6"/>
            <p:cNvSpPr/>
            <p:nvPr/>
          </p:nvSpPr>
          <p:spPr>
            <a:xfrm>
              <a:off x="1201950" y="4754025"/>
              <a:ext cx="367150" cy="105975"/>
            </a:xfrm>
            <a:custGeom>
              <a:rect b="b" l="l" r="r" t="t"/>
              <a:pathLst>
                <a:path extrusionOk="0" fill="none" h="4239" w="14686">
                  <a:moveTo>
                    <a:pt x="1" y="4239"/>
                  </a:moveTo>
                  <a:lnTo>
                    <a:pt x="14686" y="4239"/>
                  </a:lnTo>
                  <a:lnTo>
                    <a:pt x="7325" y="0"/>
                  </a:lnTo>
                  <a:lnTo>
                    <a:pt x="1" y="423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6"/>
            <p:cNvSpPr/>
            <p:nvPr/>
          </p:nvSpPr>
          <p:spPr>
            <a:xfrm>
              <a:off x="1399000" y="4534675"/>
              <a:ext cx="733350" cy="325325"/>
            </a:xfrm>
            <a:custGeom>
              <a:rect b="b" l="l" r="r" t="t"/>
              <a:pathLst>
                <a:path extrusionOk="0" fill="none" h="13013" w="29334">
                  <a:moveTo>
                    <a:pt x="14611" y="0"/>
                  </a:moveTo>
                  <a:lnTo>
                    <a:pt x="0" y="8440"/>
                  </a:lnTo>
                  <a:lnTo>
                    <a:pt x="7882" y="13013"/>
                  </a:lnTo>
                  <a:lnTo>
                    <a:pt x="21564" y="13013"/>
                  </a:lnTo>
                  <a:lnTo>
                    <a:pt x="29334" y="8514"/>
                  </a:lnTo>
                  <a:lnTo>
                    <a:pt x="1461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6"/>
            <p:cNvSpPr/>
            <p:nvPr/>
          </p:nvSpPr>
          <p:spPr>
            <a:xfrm>
              <a:off x="437950" y="4753100"/>
              <a:ext cx="372725" cy="106900"/>
            </a:xfrm>
            <a:custGeom>
              <a:rect b="b" l="l" r="r" t="t"/>
              <a:pathLst>
                <a:path extrusionOk="0" fill="none" h="4276" w="14909">
                  <a:moveTo>
                    <a:pt x="0" y="4276"/>
                  </a:moveTo>
                  <a:lnTo>
                    <a:pt x="14909" y="4276"/>
                  </a:lnTo>
                  <a:lnTo>
                    <a:pt x="7436" y="0"/>
                  </a:lnTo>
                  <a:lnTo>
                    <a:pt x="0" y="427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6"/>
            <p:cNvSpPr/>
            <p:nvPr/>
          </p:nvSpPr>
          <p:spPr>
            <a:xfrm>
              <a:off x="637775" y="4533750"/>
              <a:ext cx="733350" cy="326250"/>
            </a:xfrm>
            <a:custGeom>
              <a:rect b="b" l="l" r="r" t="t"/>
              <a:pathLst>
                <a:path extrusionOk="0" fill="none" h="13050" w="29334">
                  <a:moveTo>
                    <a:pt x="14649" y="0"/>
                  </a:moveTo>
                  <a:lnTo>
                    <a:pt x="1" y="8440"/>
                  </a:lnTo>
                  <a:lnTo>
                    <a:pt x="7994" y="13050"/>
                  </a:lnTo>
                  <a:lnTo>
                    <a:pt x="21452" y="13050"/>
                  </a:lnTo>
                  <a:lnTo>
                    <a:pt x="29334" y="8477"/>
                  </a:lnTo>
                  <a:lnTo>
                    <a:pt x="1464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6"/>
            <p:cNvSpPr/>
            <p:nvPr/>
          </p:nvSpPr>
          <p:spPr>
            <a:xfrm>
              <a:off x="3682650" y="4539325"/>
              <a:ext cx="733375" cy="320675"/>
            </a:xfrm>
            <a:custGeom>
              <a:rect b="b" l="l" r="r" t="t"/>
              <a:pathLst>
                <a:path extrusionOk="0" fill="none" h="12827" w="29335">
                  <a:moveTo>
                    <a:pt x="14612" y="0"/>
                  </a:moveTo>
                  <a:lnTo>
                    <a:pt x="1" y="8440"/>
                  </a:lnTo>
                  <a:lnTo>
                    <a:pt x="7585" y="12827"/>
                  </a:lnTo>
                  <a:lnTo>
                    <a:pt x="21824" y="12827"/>
                  </a:lnTo>
                  <a:lnTo>
                    <a:pt x="29334" y="8477"/>
                  </a:lnTo>
                  <a:lnTo>
                    <a:pt x="1461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6"/>
            <p:cNvSpPr/>
            <p:nvPr/>
          </p:nvSpPr>
          <p:spPr>
            <a:xfrm>
              <a:off x="1965025" y="4754950"/>
              <a:ext cx="362525" cy="105050"/>
            </a:xfrm>
            <a:custGeom>
              <a:rect b="b" l="l" r="r" t="t"/>
              <a:pathLst>
                <a:path extrusionOk="0" fill="none" h="4202" w="14501">
                  <a:moveTo>
                    <a:pt x="1" y="4202"/>
                  </a:moveTo>
                  <a:lnTo>
                    <a:pt x="14500" y="4202"/>
                  </a:lnTo>
                  <a:lnTo>
                    <a:pt x="7250" y="1"/>
                  </a:lnTo>
                  <a:lnTo>
                    <a:pt x="1" y="420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6"/>
            <p:cNvSpPr/>
            <p:nvPr/>
          </p:nvSpPr>
          <p:spPr>
            <a:xfrm>
              <a:off x="3492125" y="4757750"/>
              <a:ext cx="352275" cy="102250"/>
            </a:xfrm>
            <a:custGeom>
              <a:rect b="b" l="l" r="r" t="t"/>
              <a:pathLst>
                <a:path extrusionOk="0" fill="none" h="4090" w="14091">
                  <a:moveTo>
                    <a:pt x="0" y="4090"/>
                  </a:moveTo>
                  <a:lnTo>
                    <a:pt x="14091" y="4090"/>
                  </a:lnTo>
                  <a:lnTo>
                    <a:pt x="7064" y="0"/>
                  </a:lnTo>
                  <a:lnTo>
                    <a:pt x="0" y="409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6"/>
            <p:cNvSpPr/>
            <p:nvPr/>
          </p:nvSpPr>
          <p:spPr>
            <a:xfrm>
              <a:off x="2160225" y="4536525"/>
              <a:ext cx="733350" cy="323475"/>
            </a:xfrm>
            <a:custGeom>
              <a:rect b="b" l="l" r="r" t="t"/>
              <a:pathLst>
                <a:path extrusionOk="0" fill="none" h="12939" w="29334">
                  <a:moveTo>
                    <a:pt x="14611" y="1"/>
                  </a:moveTo>
                  <a:lnTo>
                    <a:pt x="0" y="8440"/>
                  </a:lnTo>
                  <a:lnTo>
                    <a:pt x="7807" y="12939"/>
                  </a:lnTo>
                  <a:lnTo>
                    <a:pt x="21638" y="12939"/>
                  </a:lnTo>
                  <a:lnTo>
                    <a:pt x="29334" y="8477"/>
                  </a:lnTo>
                  <a:lnTo>
                    <a:pt x="1461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6"/>
            <p:cNvSpPr/>
            <p:nvPr/>
          </p:nvSpPr>
          <p:spPr>
            <a:xfrm>
              <a:off x="2921425" y="4537450"/>
              <a:ext cx="733375" cy="322550"/>
            </a:xfrm>
            <a:custGeom>
              <a:rect b="b" l="l" r="r" t="t"/>
              <a:pathLst>
                <a:path extrusionOk="0" fill="none" h="12902" w="29335">
                  <a:moveTo>
                    <a:pt x="14612" y="1"/>
                  </a:moveTo>
                  <a:lnTo>
                    <a:pt x="1" y="8440"/>
                  </a:lnTo>
                  <a:lnTo>
                    <a:pt x="7697" y="12902"/>
                  </a:lnTo>
                  <a:lnTo>
                    <a:pt x="21713" y="12902"/>
                  </a:lnTo>
                  <a:lnTo>
                    <a:pt x="29334" y="8515"/>
                  </a:lnTo>
                  <a:lnTo>
                    <a:pt x="1461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6"/>
            <p:cNvSpPr/>
            <p:nvPr/>
          </p:nvSpPr>
          <p:spPr>
            <a:xfrm>
              <a:off x="2729050" y="4756800"/>
              <a:ext cx="356925" cy="103200"/>
            </a:xfrm>
            <a:custGeom>
              <a:rect b="b" l="l" r="r" t="t"/>
              <a:pathLst>
                <a:path extrusionOk="0" fill="none" h="4128" w="14277">
                  <a:moveTo>
                    <a:pt x="0" y="4128"/>
                  </a:moveTo>
                  <a:lnTo>
                    <a:pt x="14276" y="4128"/>
                  </a:lnTo>
                  <a:lnTo>
                    <a:pt x="7138" y="1"/>
                  </a:lnTo>
                  <a:lnTo>
                    <a:pt x="0" y="412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6"/>
            <p:cNvSpPr/>
            <p:nvPr/>
          </p:nvSpPr>
          <p:spPr>
            <a:xfrm>
              <a:off x="4431800" y="2343975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0" y="8440"/>
                  </a:moveTo>
                  <a:lnTo>
                    <a:pt x="14685" y="16916"/>
                  </a:lnTo>
                  <a:lnTo>
                    <a:pt x="29334" y="8477"/>
                  </a:lnTo>
                  <a:lnTo>
                    <a:pt x="14611" y="0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p6"/>
            <p:cNvSpPr/>
            <p:nvPr/>
          </p:nvSpPr>
          <p:spPr>
            <a:xfrm>
              <a:off x="3670575" y="234210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0" y="8440"/>
                  </a:moveTo>
                  <a:lnTo>
                    <a:pt x="14723" y="16954"/>
                  </a:lnTo>
                  <a:lnTo>
                    <a:pt x="29334" y="8515"/>
                  </a:lnTo>
                  <a:lnTo>
                    <a:pt x="14611" y="1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Google Shape;811;p6"/>
            <p:cNvSpPr/>
            <p:nvPr/>
          </p:nvSpPr>
          <p:spPr>
            <a:xfrm>
              <a:off x="2148125" y="2339325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1" y="8440"/>
                  </a:moveTo>
                  <a:lnTo>
                    <a:pt x="14723" y="16953"/>
                  </a:lnTo>
                  <a:lnTo>
                    <a:pt x="29334" y="8514"/>
                  </a:lnTo>
                  <a:lnTo>
                    <a:pt x="14612" y="0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6"/>
            <p:cNvSpPr/>
            <p:nvPr/>
          </p:nvSpPr>
          <p:spPr>
            <a:xfrm>
              <a:off x="2530125" y="2559600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1" y="8440"/>
                  </a:moveTo>
                  <a:lnTo>
                    <a:pt x="14723" y="16954"/>
                  </a:lnTo>
                  <a:lnTo>
                    <a:pt x="29334" y="8514"/>
                  </a:lnTo>
                  <a:lnTo>
                    <a:pt x="14612" y="1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6"/>
            <p:cNvSpPr/>
            <p:nvPr/>
          </p:nvSpPr>
          <p:spPr>
            <a:xfrm>
              <a:off x="3291350" y="2561450"/>
              <a:ext cx="733375" cy="422925"/>
            </a:xfrm>
            <a:custGeom>
              <a:rect b="b" l="l" r="r" t="t"/>
              <a:pathLst>
                <a:path extrusionOk="0" fill="none" h="16917" w="29335">
                  <a:moveTo>
                    <a:pt x="1" y="8440"/>
                  </a:moveTo>
                  <a:lnTo>
                    <a:pt x="14686" y="16917"/>
                  </a:lnTo>
                  <a:lnTo>
                    <a:pt x="29334" y="8477"/>
                  </a:lnTo>
                  <a:lnTo>
                    <a:pt x="14612" y="1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6"/>
            <p:cNvSpPr/>
            <p:nvPr/>
          </p:nvSpPr>
          <p:spPr>
            <a:xfrm>
              <a:off x="2909350" y="2341175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1" y="8440"/>
                  </a:moveTo>
                  <a:lnTo>
                    <a:pt x="14723" y="16917"/>
                  </a:lnTo>
                  <a:lnTo>
                    <a:pt x="29334" y="8477"/>
                  </a:lnTo>
                  <a:lnTo>
                    <a:pt x="14611" y="1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6"/>
            <p:cNvSpPr/>
            <p:nvPr/>
          </p:nvSpPr>
          <p:spPr>
            <a:xfrm>
              <a:off x="1768925" y="2558675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0" y="8440"/>
                  </a:moveTo>
                  <a:lnTo>
                    <a:pt x="14723" y="16916"/>
                  </a:lnTo>
                  <a:lnTo>
                    <a:pt x="29334" y="8477"/>
                  </a:lnTo>
                  <a:lnTo>
                    <a:pt x="14611" y="0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6"/>
            <p:cNvSpPr/>
            <p:nvPr/>
          </p:nvSpPr>
          <p:spPr>
            <a:xfrm>
              <a:off x="1773575" y="343700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29333" y="8514"/>
                  </a:moveTo>
                  <a:lnTo>
                    <a:pt x="14611" y="0"/>
                  </a:lnTo>
                  <a:lnTo>
                    <a:pt x="0" y="8440"/>
                  </a:lnTo>
                  <a:lnTo>
                    <a:pt x="14723" y="16953"/>
                  </a:lnTo>
                  <a:lnTo>
                    <a:pt x="29333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6"/>
            <p:cNvSpPr/>
            <p:nvPr/>
          </p:nvSpPr>
          <p:spPr>
            <a:xfrm>
              <a:off x="1391550" y="3216725"/>
              <a:ext cx="734300" cy="423850"/>
            </a:xfrm>
            <a:custGeom>
              <a:rect b="b" l="l" r="r" t="t"/>
              <a:pathLst>
                <a:path extrusionOk="0" fill="none" h="16954" w="29372">
                  <a:moveTo>
                    <a:pt x="29371" y="8514"/>
                  </a:moveTo>
                  <a:lnTo>
                    <a:pt x="14649" y="0"/>
                  </a:lnTo>
                  <a:lnTo>
                    <a:pt x="1" y="8440"/>
                  </a:lnTo>
                  <a:lnTo>
                    <a:pt x="14723" y="16953"/>
                  </a:lnTo>
                  <a:lnTo>
                    <a:pt x="29371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6"/>
            <p:cNvSpPr/>
            <p:nvPr/>
          </p:nvSpPr>
          <p:spPr>
            <a:xfrm>
              <a:off x="1386900" y="2338400"/>
              <a:ext cx="733375" cy="422925"/>
            </a:xfrm>
            <a:custGeom>
              <a:rect b="b" l="l" r="r" t="t"/>
              <a:pathLst>
                <a:path extrusionOk="0" fill="none" h="16917" w="29335">
                  <a:moveTo>
                    <a:pt x="1" y="8440"/>
                  </a:moveTo>
                  <a:lnTo>
                    <a:pt x="14723" y="16916"/>
                  </a:lnTo>
                  <a:lnTo>
                    <a:pt x="29334" y="8477"/>
                  </a:lnTo>
                  <a:lnTo>
                    <a:pt x="14649" y="0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6"/>
            <p:cNvSpPr/>
            <p:nvPr/>
          </p:nvSpPr>
          <p:spPr>
            <a:xfrm>
              <a:off x="1389700" y="277710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14723" y="16953"/>
                  </a:moveTo>
                  <a:lnTo>
                    <a:pt x="29334" y="8514"/>
                  </a:lnTo>
                  <a:lnTo>
                    <a:pt x="14611" y="0"/>
                  </a:lnTo>
                  <a:lnTo>
                    <a:pt x="1" y="8439"/>
                  </a:lnTo>
                  <a:lnTo>
                    <a:pt x="14723" y="1695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6"/>
            <p:cNvSpPr/>
            <p:nvPr/>
          </p:nvSpPr>
          <p:spPr>
            <a:xfrm>
              <a:off x="4054425" y="3002025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29334" y="8514"/>
                  </a:moveTo>
                  <a:lnTo>
                    <a:pt x="14612" y="0"/>
                  </a:lnTo>
                  <a:lnTo>
                    <a:pt x="1" y="8440"/>
                  </a:lnTo>
                  <a:lnTo>
                    <a:pt x="14723" y="16953"/>
                  </a:lnTo>
                  <a:lnTo>
                    <a:pt x="29334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6"/>
            <p:cNvSpPr/>
            <p:nvPr/>
          </p:nvSpPr>
          <p:spPr>
            <a:xfrm>
              <a:off x="4815650" y="3002950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29334" y="8514"/>
                  </a:moveTo>
                  <a:lnTo>
                    <a:pt x="14612" y="0"/>
                  </a:lnTo>
                  <a:lnTo>
                    <a:pt x="1" y="8477"/>
                  </a:lnTo>
                  <a:lnTo>
                    <a:pt x="14723" y="16953"/>
                  </a:lnTo>
                  <a:lnTo>
                    <a:pt x="29334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6"/>
            <p:cNvSpPr/>
            <p:nvPr/>
          </p:nvSpPr>
          <p:spPr>
            <a:xfrm>
              <a:off x="3293225" y="300015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29333" y="8515"/>
                  </a:moveTo>
                  <a:lnTo>
                    <a:pt x="14611" y="1"/>
                  </a:lnTo>
                  <a:lnTo>
                    <a:pt x="0" y="8477"/>
                  </a:lnTo>
                  <a:lnTo>
                    <a:pt x="14723" y="16954"/>
                  </a:lnTo>
                  <a:lnTo>
                    <a:pt x="29333" y="851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6"/>
            <p:cNvSpPr/>
            <p:nvPr/>
          </p:nvSpPr>
          <p:spPr>
            <a:xfrm>
              <a:off x="4433650" y="2782675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29334" y="8514"/>
                  </a:moveTo>
                  <a:lnTo>
                    <a:pt x="14611" y="0"/>
                  </a:lnTo>
                  <a:lnTo>
                    <a:pt x="0" y="8440"/>
                  </a:lnTo>
                  <a:lnTo>
                    <a:pt x="14723" y="16953"/>
                  </a:lnTo>
                  <a:lnTo>
                    <a:pt x="29334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6"/>
            <p:cNvSpPr/>
            <p:nvPr/>
          </p:nvSpPr>
          <p:spPr>
            <a:xfrm>
              <a:off x="3672425" y="2781750"/>
              <a:ext cx="733375" cy="422900"/>
            </a:xfrm>
            <a:custGeom>
              <a:rect b="b" l="l" r="r" t="t"/>
              <a:pathLst>
                <a:path extrusionOk="0" fill="none" h="16916" w="29335">
                  <a:moveTo>
                    <a:pt x="29334" y="8477"/>
                  </a:moveTo>
                  <a:lnTo>
                    <a:pt x="14649" y="0"/>
                  </a:lnTo>
                  <a:lnTo>
                    <a:pt x="1" y="8439"/>
                  </a:lnTo>
                  <a:lnTo>
                    <a:pt x="14723" y="16916"/>
                  </a:lnTo>
                  <a:lnTo>
                    <a:pt x="29334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6"/>
            <p:cNvSpPr/>
            <p:nvPr/>
          </p:nvSpPr>
          <p:spPr>
            <a:xfrm>
              <a:off x="5192075" y="2344900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29334" y="8514"/>
                  </a:moveTo>
                  <a:lnTo>
                    <a:pt x="14649" y="0"/>
                  </a:lnTo>
                  <a:lnTo>
                    <a:pt x="1" y="8440"/>
                  </a:lnTo>
                  <a:lnTo>
                    <a:pt x="14723" y="16954"/>
                  </a:lnTo>
                  <a:lnTo>
                    <a:pt x="29334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6"/>
            <p:cNvSpPr/>
            <p:nvPr/>
          </p:nvSpPr>
          <p:spPr>
            <a:xfrm>
              <a:off x="2152775" y="3218575"/>
              <a:ext cx="733375" cy="422925"/>
            </a:xfrm>
            <a:custGeom>
              <a:rect b="b" l="l" r="r" t="t"/>
              <a:pathLst>
                <a:path extrusionOk="0" fill="none" h="16917" w="29335">
                  <a:moveTo>
                    <a:pt x="29334" y="8477"/>
                  </a:moveTo>
                  <a:lnTo>
                    <a:pt x="14649" y="1"/>
                  </a:lnTo>
                  <a:lnTo>
                    <a:pt x="1" y="8440"/>
                  </a:lnTo>
                  <a:lnTo>
                    <a:pt x="14723" y="16917"/>
                  </a:lnTo>
                  <a:lnTo>
                    <a:pt x="29334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6"/>
            <p:cNvSpPr/>
            <p:nvPr/>
          </p:nvSpPr>
          <p:spPr>
            <a:xfrm>
              <a:off x="4812875" y="2564250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0" y="8440"/>
                  </a:moveTo>
                  <a:lnTo>
                    <a:pt x="14723" y="16916"/>
                  </a:lnTo>
                  <a:lnTo>
                    <a:pt x="29333" y="8477"/>
                  </a:lnTo>
                  <a:lnTo>
                    <a:pt x="14611" y="0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6"/>
            <p:cNvSpPr/>
            <p:nvPr/>
          </p:nvSpPr>
          <p:spPr>
            <a:xfrm>
              <a:off x="4051650" y="2562400"/>
              <a:ext cx="734275" cy="423850"/>
            </a:xfrm>
            <a:custGeom>
              <a:rect b="b" l="l" r="r" t="t"/>
              <a:pathLst>
                <a:path extrusionOk="0" fill="none" h="16954" w="29371">
                  <a:moveTo>
                    <a:pt x="0" y="8439"/>
                  </a:moveTo>
                  <a:lnTo>
                    <a:pt x="14723" y="16953"/>
                  </a:lnTo>
                  <a:lnTo>
                    <a:pt x="29371" y="8514"/>
                  </a:lnTo>
                  <a:lnTo>
                    <a:pt x="14648" y="0"/>
                  </a:lnTo>
                  <a:lnTo>
                    <a:pt x="0" y="843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p6"/>
            <p:cNvSpPr/>
            <p:nvPr/>
          </p:nvSpPr>
          <p:spPr>
            <a:xfrm>
              <a:off x="5194875" y="2784525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29334" y="8477"/>
                  </a:moveTo>
                  <a:lnTo>
                    <a:pt x="14611" y="1"/>
                  </a:lnTo>
                  <a:lnTo>
                    <a:pt x="0" y="8440"/>
                  </a:lnTo>
                  <a:lnTo>
                    <a:pt x="14723" y="16916"/>
                  </a:lnTo>
                  <a:lnTo>
                    <a:pt x="29334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6"/>
            <p:cNvSpPr/>
            <p:nvPr/>
          </p:nvSpPr>
          <p:spPr>
            <a:xfrm>
              <a:off x="5204150" y="4542100"/>
              <a:ext cx="733375" cy="317900"/>
            </a:xfrm>
            <a:custGeom>
              <a:rect b="b" l="l" r="r" t="t"/>
              <a:pathLst>
                <a:path extrusionOk="0" fill="none" h="12716" w="29335">
                  <a:moveTo>
                    <a:pt x="14612" y="1"/>
                  </a:moveTo>
                  <a:lnTo>
                    <a:pt x="1" y="8440"/>
                  </a:lnTo>
                  <a:lnTo>
                    <a:pt x="7437" y="12716"/>
                  </a:lnTo>
                  <a:lnTo>
                    <a:pt x="22010" y="12716"/>
                  </a:lnTo>
                  <a:lnTo>
                    <a:pt x="29334" y="8477"/>
                  </a:lnTo>
                  <a:lnTo>
                    <a:pt x="1461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p6"/>
            <p:cNvSpPr/>
            <p:nvPr/>
          </p:nvSpPr>
          <p:spPr>
            <a:xfrm>
              <a:off x="4806350" y="1246300"/>
              <a:ext cx="733375" cy="422925"/>
            </a:xfrm>
            <a:custGeom>
              <a:rect b="b" l="l" r="r" t="t"/>
              <a:pathLst>
                <a:path extrusionOk="0" fill="none" h="16917" w="29335">
                  <a:moveTo>
                    <a:pt x="14686" y="16916"/>
                  </a:moveTo>
                  <a:lnTo>
                    <a:pt x="29334" y="8477"/>
                  </a:lnTo>
                  <a:lnTo>
                    <a:pt x="14612" y="0"/>
                  </a:lnTo>
                  <a:lnTo>
                    <a:pt x="1" y="8440"/>
                  </a:lnTo>
                  <a:lnTo>
                    <a:pt x="14686" y="1691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6"/>
            <p:cNvSpPr/>
            <p:nvPr/>
          </p:nvSpPr>
          <p:spPr>
            <a:xfrm>
              <a:off x="5185575" y="102695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29334" y="8477"/>
                  </a:moveTo>
                  <a:lnTo>
                    <a:pt x="14611" y="0"/>
                  </a:lnTo>
                  <a:lnTo>
                    <a:pt x="0" y="8440"/>
                  </a:lnTo>
                  <a:lnTo>
                    <a:pt x="14686" y="16953"/>
                  </a:lnTo>
                  <a:lnTo>
                    <a:pt x="29334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6"/>
            <p:cNvSpPr/>
            <p:nvPr/>
          </p:nvSpPr>
          <p:spPr>
            <a:xfrm>
              <a:off x="5945875" y="1027875"/>
              <a:ext cx="734275" cy="423850"/>
            </a:xfrm>
            <a:custGeom>
              <a:rect b="b" l="l" r="r" t="t"/>
              <a:pathLst>
                <a:path extrusionOk="0" fill="none" h="16954" w="29371">
                  <a:moveTo>
                    <a:pt x="29371" y="8514"/>
                  </a:moveTo>
                  <a:lnTo>
                    <a:pt x="14648" y="0"/>
                  </a:lnTo>
                  <a:lnTo>
                    <a:pt x="0" y="8440"/>
                  </a:lnTo>
                  <a:lnTo>
                    <a:pt x="14723" y="16954"/>
                  </a:lnTo>
                  <a:lnTo>
                    <a:pt x="29371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6"/>
            <p:cNvSpPr/>
            <p:nvPr/>
          </p:nvSpPr>
          <p:spPr>
            <a:xfrm>
              <a:off x="4424350" y="1025075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29334" y="8515"/>
                  </a:moveTo>
                  <a:lnTo>
                    <a:pt x="14612" y="1"/>
                  </a:lnTo>
                  <a:lnTo>
                    <a:pt x="1" y="8440"/>
                  </a:lnTo>
                  <a:lnTo>
                    <a:pt x="14723" y="16954"/>
                  </a:lnTo>
                  <a:lnTo>
                    <a:pt x="29334" y="851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6"/>
            <p:cNvSpPr/>
            <p:nvPr/>
          </p:nvSpPr>
          <p:spPr>
            <a:xfrm>
              <a:off x="5566650" y="1247225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14723" y="16953"/>
                  </a:moveTo>
                  <a:lnTo>
                    <a:pt x="29334" y="8514"/>
                  </a:lnTo>
                  <a:lnTo>
                    <a:pt x="14649" y="0"/>
                  </a:lnTo>
                  <a:lnTo>
                    <a:pt x="0" y="8440"/>
                  </a:lnTo>
                  <a:lnTo>
                    <a:pt x="14723" y="1695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6"/>
            <p:cNvSpPr/>
            <p:nvPr/>
          </p:nvSpPr>
          <p:spPr>
            <a:xfrm>
              <a:off x="3283925" y="1243500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14723" y="16917"/>
                  </a:moveTo>
                  <a:lnTo>
                    <a:pt x="29334" y="8477"/>
                  </a:lnTo>
                  <a:lnTo>
                    <a:pt x="14611" y="1"/>
                  </a:lnTo>
                  <a:lnTo>
                    <a:pt x="0" y="8440"/>
                  </a:lnTo>
                  <a:lnTo>
                    <a:pt x="14723" y="1691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p6"/>
            <p:cNvSpPr/>
            <p:nvPr/>
          </p:nvSpPr>
          <p:spPr>
            <a:xfrm>
              <a:off x="3663125" y="1024150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29334" y="8477"/>
                  </a:moveTo>
                  <a:lnTo>
                    <a:pt x="14612" y="1"/>
                  </a:lnTo>
                  <a:lnTo>
                    <a:pt x="1" y="8440"/>
                  </a:lnTo>
                  <a:lnTo>
                    <a:pt x="14723" y="16954"/>
                  </a:lnTo>
                  <a:lnTo>
                    <a:pt x="29334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6"/>
            <p:cNvSpPr/>
            <p:nvPr/>
          </p:nvSpPr>
          <p:spPr>
            <a:xfrm>
              <a:off x="4045150" y="1244425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14723" y="16954"/>
                  </a:moveTo>
                  <a:lnTo>
                    <a:pt x="29333" y="8515"/>
                  </a:lnTo>
                  <a:lnTo>
                    <a:pt x="14611" y="1"/>
                  </a:lnTo>
                  <a:lnTo>
                    <a:pt x="0" y="8440"/>
                  </a:lnTo>
                  <a:lnTo>
                    <a:pt x="14723" y="1695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6"/>
            <p:cNvSpPr/>
            <p:nvPr/>
          </p:nvSpPr>
          <p:spPr>
            <a:xfrm>
              <a:off x="6341800" y="3885000"/>
              <a:ext cx="734300" cy="422925"/>
            </a:xfrm>
            <a:custGeom>
              <a:rect b="b" l="l" r="r" t="t"/>
              <a:pathLst>
                <a:path extrusionOk="0" fill="none" h="16917" w="29372">
                  <a:moveTo>
                    <a:pt x="1" y="8439"/>
                  </a:moveTo>
                  <a:lnTo>
                    <a:pt x="14723" y="16916"/>
                  </a:lnTo>
                  <a:lnTo>
                    <a:pt x="29371" y="8477"/>
                  </a:lnTo>
                  <a:lnTo>
                    <a:pt x="14649" y="0"/>
                  </a:lnTo>
                  <a:lnTo>
                    <a:pt x="1" y="843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p6"/>
            <p:cNvSpPr/>
            <p:nvPr/>
          </p:nvSpPr>
          <p:spPr>
            <a:xfrm>
              <a:off x="6339950" y="3445350"/>
              <a:ext cx="733350" cy="423875"/>
            </a:xfrm>
            <a:custGeom>
              <a:rect b="b" l="l" r="r" t="t"/>
              <a:pathLst>
                <a:path extrusionOk="0" fill="none" h="16955" w="29334">
                  <a:moveTo>
                    <a:pt x="0" y="8440"/>
                  </a:moveTo>
                  <a:lnTo>
                    <a:pt x="14723" y="16954"/>
                  </a:lnTo>
                  <a:lnTo>
                    <a:pt x="29334" y="8515"/>
                  </a:lnTo>
                  <a:lnTo>
                    <a:pt x="14611" y="1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p6"/>
            <p:cNvSpPr/>
            <p:nvPr/>
          </p:nvSpPr>
          <p:spPr>
            <a:xfrm>
              <a:off x="6337150" y="3005725"/>
              <a:ext cx="734300" cy="423850"/>
            </a:xfrm>
            <a:custGeom>
              <a:rect b="b" l="l" r="r" t="t"/>
              <a:pathLst>
                <a:path extrusionOk="0" fill="none" h="16954" w="29372">
                  <a:moveTo>
                    <a:pt x="1" y="8440"/>
                  </a:moveTo>
                  <a:lnTo>
                    <a:pt x="14723" y="16954"/>
                  </a:lnTo>
                  <a:lnTo>
                    <a:pt x="29372" y="8515"/>
                  </a:lnTo>
                  <a:lnTo>
                    <a:pt x="14649" y="1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Google Shape;842;p6"/>
            <p:cNvSpPr/>
            <p:nvPr/>
          </p:nvSpPr>
          <p:spPr>
            <a:xfrm>
              <a:off x="2901925" y="102230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29334" y="8514"/>
                  </a:moveTo>
                  <a:lnTo>
                    <a:pt x="14648" y="0"/>
                  </a:lnTo>
                  <a:lnTo>
                    <a:pt x="0" y="8477"/>
                  </a:lnTo>
                  <a:lnTo>
                    <a:pt x="14723" y="16953"/>
                  </a:lnTo>
                  <a:lnTo>
                    <a:pt x="29334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" name="Google Shape;843;p6"/>
            <p:cNvSpPr/>
            <p:nvPr/>
          </p:nvSpPr>
          <p:spPr>
            <a:xfrm>
              <a:off x="6332525" y="212740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0" y="8440"/>
                  </a:moveTo>
                  <a:lnTo>
                    <a:pt x="14723" y="16954"/>
                  </a:lnTo>
                  <a:lnTo>
                    <a:pt x="29334" y="8477"/>
                  </a:lnTo>
                  <a:lnTo>
                    <a:pt x="14648" y="1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Google Shape;844;p6"/>
            <p:cNvSpPr/>
            <p:nvPr/>
          </p:nvSpPr>
          <p:spPr>
            <a:xfrm>
              <a:off x="6330650" y="1687775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1" y="8440"/>
                  </a:moveTo>
                  <a:lnTo>
                    <a:pt x="14723" y="16954"/>
                  </a:lnTo>
                  <a:lnTo>
                    <a:pt x="29334" y="8514"/>
                  </a:lnTo>
                  <a:lnTo>
                    <a:pt x="14612" y="1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6"/>
            <p:cNvSpPr/>
            <p:nvPr/>
          </p:nvSpPr>
          <p:spPr>
            <a:xfrm>
              <a:off x="6327875" y="124815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14723" y="16954"/>
                  </a:moveTo>
                  <a:lnTo>
                    <a:pt x="29334" y="8514"/>
                  </a:lnTo>
                  <a:lnTo>
                    <a:pt x="14611" y="1"/>
                  </a:lnTo>
                  <a:lnTo>
                    <a:pt x="0" y="8477"/>
                  </a:lnTo>
                  <a:lnTo>
                    <a:pt x="14723" y="1695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p6"/>
            <p:cNvSpPr/>
            <p:nvPr/>
          </p:nvSpPr>
          <p:spPr>
            <a:xfrm>
              <a:off x="6335300" y="2567025"/>
              <a:ext cx="733375" cy="422925"/>
            </a:xfrm>
            <a:custGeom>
              <a:rect b="b" l="l" r="r" t="t"/>
              <a:pathLst>
                <a:path extrusionOk="0" fill="none" h="16917" w="29335">
                  <a:moveTo>
                    <a:pt x="1" y="8440"/>
                  </a:moveTo>
                  <a:lnTo>
                    <a:pt x="14723" y="16917"/>
                  </a:lnTo>
                  <a:lnTo>
                    <a:pt x="29334" y="8477"/>
                  </a:lnTo>
                  <a:lnTo>
                    <a:pt x="14612" y="1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" name="Google Shape;847;p6"/>
            <p:cNvSpPr/>
            <p:nvPr/>
          </p:nvSpPr>
          <p:spPr>
            <a:xfrm>
              <a:off x="5951450" y="1907125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14611" y="1"/>
                  </a:moveTo>
                  <a:lnTo>
                    <a:pt x="0" y="8440"/>
                  </a:lnTo>
                  <a:lnTo>
                    <a:pt x="14685" y="16917"/>
                  </a:lnTo>
                  <a:lnTo>
                    <a:pt x="29334" y="8477"/>
                  </a:lnTo>
                  <a:lnTo>
                    <a:pt x="1461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p6"/>
            <p:cNvSpPr/>
            <p:nvPr/>
          </p:nvSpPr>
          <p:spPr>
            <a:xfrm>
              <a:off x="252050" y="3434200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29334" y="8515"/>
                  </a:moveTo>
                  <a:lnTo>
                    <a:pt x="14612" y="1"/>
                  </a:lnTo>
                  <a:lnTo>
                    <a:pt x="1" y="8440"/>
                  </a:lnTo>
                  <a:lnTo>
                    <a:pt x="14686" y="16954"/>
                  </a:lnTo>
                  <a:lnTo>
                    <a:pt x="29334" y="851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p6"/>
            <p:cNvSpPr/>
            <p:nvPr/>
          </p:nvSpPr>
          <p:spPr>
            <a:xfrm>
              <a:off x="249275" y="2995500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29334" y="8477"/>
                  </a:moveTo>
                  <a:lnTo>
                    <a:pt x="14611" y="1"/>
                  </a:lnTo>
                  <a:lnTo>
                    <a:pt x="0" y="8440"/>
                  </a:lnTo>
                  <a:lnTo>
                    <a:pt x="14723" y="16917"/>
                  </a:lnTo>
                  <a:lnTo>
                    <a:pt x="29334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6"/>
            <p:cNvSpPr/>
            <p:nvPr/>
          </p:nvSpPr>
          <p:spPr>
            <a:xfrm>
              <a:off x="253925" y="3873825"/>
              <a:ext cx="733350" cy="423875"/>
            </a:xfrm>
            <a:custGeom>
              <a:rect b="b" l="l" r="r" t="t"/>
              <a:pathLst>
                <a:path extrusionOk="0" fill="none" h="16955" w="29334">
                  <a:moveTo>
                    <a:pt x="29333" y="8515"/>
                  </a:moveTo>
                  <a:lnTo>
                    <a:pt x="14611" y="1"/>
                  </a:lnTo>
                  <a:lnTo>
                    <a:pt x="0" y="8440"/>
                  </a:lnTo>
                  <a:lnTo>
                    <a:pt x="14723" y="16954"/>
                  </a:lnTo>
                  <a:lnTo>
                    <a:pt x="29333" y="851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Google Shape;851;p6"/>
            <p:cNvSpPr/>
            <p:nvPr/>
          </p:nvSpPr>
          <p:spPr>
            <a:xfrm>
              <a:off x="246475" y="2555875"/>
              <a:ext cx="734300" cy="422925"/>
            </a:xfrm>
            <a:custGeom>
              <a:rect b="b" l="l" r="r" t="t"/>
              <a:pathLst>
                <a:path extrusionOk="0" fill="none" h="16917" w="29372">
                  <a:moveTo>
                    <a:pt x="29371" y="8477"/>
                  </a:moveTo>
                  <a:lnTo>
                    <a:pt x="14649" y="1"/>
                  </a:lnTo>
                  <a:lnTo>
                    <a:pt x="1" y="8440"/>
                  </a:lnTo>
                  <a:lnTo>
                    <a:pt x="14723" y="16917"/>
                  </a:lnTo>
                  <a:lnTo>
                    <a:pt x="29371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6"/>
            <p:cNvSpPr/>
            <p:nvPr/>
          </p:nvSpPr>
          <p:spPr>
            <a:xfrm>
              <a:off x="256700" y="4313475"/>
              <a:ext cx="733350" cy="422900"/>
            </a:xfrm>
            <a:custGeom>
              <a:rect b="b" l="l" r="r" t="t"/>
              <a:pathLst>
                <a:path extrusionOk="0" fill="none" h="16916" w="29334">
                  <a:moveTo>
                    <a:pt x="1" y="8439"/>
                  </a:moveTo>
                  <a:lnTo>
                    <a:pt x="14686" y="16916"/>
                  </a:lnTo>
                  <a:lnTo>
                    <a:pt x="29334" y="8477"/>
                  </a:lnTo>
                  <a:lnTo>
                    <a:pt x="14612" y="0"/>
                  </a:lnTo>
                  <a:lnTo>
                    <a:pt x="1" y="843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6"/>
            <p:cNvSpPr/>
            <p:nvPr/>
          </p:nvSpPr>
          <p:spPr>
            <a:xfrm>
              <a:off x="6344600" y="4324625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0" y="8440"/>
                  </a:moveTo>
                  <a:lnTo>
                    <a:pt x="14723" y="16916"/>
                  </a:lnTo>
                  <a:lnTo>
                    <a:pt x="29334" y="8477"/>
                  </a:lnTo>
                  <a:lnTo>
                    <a:pt x="14611" y="0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p6"/>
            <p:cNvSpPr/>
            <p:nvPr/>
          </p:nvSpPr>
          <p:spPr>
            <a:xfrm>
              <a:off x="244625" y="211625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29334" y="8514"/>
                  </a:moveTo>
                  <a:lnTo>
                    <a:pt x="14611" y="1"/>
                  </a:lnTo>
                  <a:lnTo>
                    <a:pt x="0" y="8440"/>
                  </a:lnTo>
                  <a:lnTo>
                    <a:pt x="14723" y="16954"/>
                  </a:lnTo>
                  <a:lnTo>
                    <a:pt x="29334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6"/>
            <p:cNvSpPr/>
            <p:nvPr/>
          </p:nvSpPr>
          <p:spPr>
            <a:xfrm>
              <a:off x="1380400" y="1019500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29334" y="8515"/>
                  </a:moveTo>
                  <a:lnTo>
                    <a:pt x="14612" y="1"/>
                  </a:lnTo>
                  <a:lnTo>
                    <a:pt x="1" y="8477"/>
                  </a:lnTo>
                  <a:lnTo>
                    <a:pt x="14686" y="16954"/>
                  </a:lnTo>
                  <a:lnTo>
                    <a:pt x="29334" y="851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6"/>
            <p:cNvSpPr/>
            <p:nvPr/>
          </p:nvSpPr>
          <p:spPr>
            <a:xfrm>
              <a:off x="2522700" y="124165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14723" y="16953"/>
                  </a:moveTo>
                  <a:lnTo>
                    <a:pt x="29334" y="8514"/>
                  </a:lnTo>
                  <a:lnTo>
                    <a:pt x="14611" y="0"/>
                  </a:lnTo>
                  <a:lnTo>
                    <a:pt x="0" y="8440"/>
                  </a:lnTo>
                  <a:lnTo>
                    <a:pt x="14723" y="1695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6"/>
            <p:cNvSpPr/>
            <p:nvPr/>
          </p:nvSpPr>
          <p:spPr>
            <a:xfrm>
              <a:off x="1761475" y="1240725"/>
              <a:ext cx="733375" cy="422925"/>
            </a:xfrm>
            <a:custGeom>
              <a:rect b="b" l="l" r="r" t="t"/>
              <a:pathLst>
                <a:path extrusionOk="0" fill="none" h="16917" w="29335">
                  <a:moveTo>
                    <a:pt x="14723" y="16916"/>
                  </a:moveTo>
                  <a:lnTo>
                    <a:pt x="29334" y="8477"/>
                  </a:lnTo>
                  <a:lnTo>
                    <a:pt x="14649" y="0"/>
                  </a:lnTo>
                  <a:lnTo>
                    <a:pt x="1" y="8440"/>
                  </a:lnTo>
                  <a:lnTo>
                    <a:pt x="14723" y="1691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6"/>
            <p:cNvSpPr/>
            <p:nvPr/>
          </p:nvSpPr>
          <p:spPr>
            <a:xfrm>
              <a:off x="2140700" y="1021375"/>
              <a:ext cx="734275" cy="423850"/>
            </a:xfrm>
            <a:custGeom>
              <a:rect b="b" l="l" r="r" t="t"/>
              <a:pathLst>
                <a:path extrusionOk="0" fill="none" h="16954" w="29371">
                  <a:moveTo>
                    <a:pt x="29371" y="8514"/>
                  </a:moveTo>
                  <a:lnTo>
                    <a:pt x="14648" y="0"/>
                  </a:lnTo>
                  <a:lnTo>
                    <a:pt x="0" y="8440"/>
                  </a:lnTo>
                  <a:lnTo>
                    <a:pt x="14723" y="16953"/>
                  </a:lnTo>
                  <a:lnTo>
                    <a:pt x="29371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6"/>
            <p:cNvSpPr/>
            <p:nvPr/>
          </p:nvSpPr>
          <p:spPr>
            <a:xfrm>
              <a:off x="1001200" y="123885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14685" y="16954"/>
                  </a:moveTo>
                  <a:lnTo>
                    <a:pt x="29334" y="8515"/>
                  </a:lnTo>
                  <a:lnTo>
                    <a:pt x="14611" y="1"/>
                  </a:lnTo>
                  <a:lnTo>
                    <a:pt x="0" y="8440"/>
                  </a:lnTo>
                  <a:lnTo>
                    <a:pt x="14685" y="1695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p6"/>
            <p:cNvSpPr/>
            <p:nvPr/>
          </p:nvSpPr>
          <p:spPr>
            <a:xfrm>
              <a:off x="241825" y="1676625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29334" y="8514"/>
                  </a:moveTo>
                  <a:lnTo>
                    <a:pt x="14649" y="1"/>
                  </a:lnTo>
                  <a:lnTo>
                    <a:pt x="1" y="8440"/>
                  </a:lnTo>
                  <a:lnTo>
                    <a:pt x="14723" y="16954"/>
                  </a:lnTo>
                  <a:lnTo>
                    <a:pt x="29334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" name="Google Shape;861;p6"/>
            <p:cNvSpPr/>
            <p:nvPr/>
          </p:nvSpPr>
          <p:spPr>
            <a:xfrm>
              <a:off x="621050" y="1458200"/>
              <a:ext cx="734275" cy="422925"/>
            </a:xfrm>
            <a:custGeom>
              <a:rect b="b" l="l" r="r" t="t"/>
              <a:pathLst>
                <a:path extrusionOk="0" fill="none" h="16917" w="29371">
                  <a:moveTo>
                    <a:pt x="29371" y="8477"/>
                  </a:moveTo>
                  <a:lnTo>
                    <a:pt x="14648" y="1"/>
                  </a:lnTo>
                  <a:lnTo>
                    <a:pt x="0" y="8440"/>
                  </a:lnTo>
                  <a:lnTo>
                    <a:pt x="14723" y="16917"/>
                  </a:lnTo>
                  <a:lnTo>
                    <a:pt x="29371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" name="Google Shape;862;p6"/>
            <p:cNvSpPr/>
            <p:nvPr/>
          </p:nvSpPr>
          <p:spPr>
            <a:xfrm>
              <a:off x="619175" y="1018575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29334" y="8514"/>
                  </a:moveTo>
                  <a:lnTo>
                    <a:pt x="14612" y="1"/>
                  </a:lnTo>
                  <a:lnTo>
                    <a:pt x="1" y="8440"/>
                  </a:lnTo>
                  <a:lnTo>
                    <a:pt x="14723" y="16954"/>
                  </a:lnTo>
                  <a:lnTo>
                    <a:pt x="29334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6"/>
            <p:cNvSpPr/>
            <p:nvPr/>
          </p:nvSpPr>
          <p:spPr>
            <a:xfrm>
              <a:off x="1397125" y="4095975"/>
              <a:ext cx="733375" cy="422925"/>
            </a:xfrm>
            <a:custGeom>
              <a:rect b="b" l="l" r="r" t="t"/>
              <a:pathLst>
                <a:path extrusionOk="0" fill="none" h="16917" w="29335">
                  <a:moveTo>
                    <a:pt x="14612" y="0"/>
                  </a:moveTo>
                  <a:lnTo>
                    <a:pt x="1" y="8440"/>
                  </a:lnTo>
                  <a:lnTo>
                    <a:pt x="14686" y="16916"/>
                  </a:lnTo>
                  <a:lnTo>
                    <a:pt x="29334" y="8477"/>
                  </a:lnTo>
                  <a:lnTo>
                    <a:pt x="1461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6"/>
            <p:cNvSpPr/>
            <p:nvPr/>
          </p:nvSpPr>
          <p:spPr>
            <a:xfrm>
              <a:off x="2143475" y="1461000"/>
              <a:ext cx="733375" cy="422925"/>
            </a:xfrm>
            <a:custGeom>
              <a:rect b="b" l="l" r="r" t="t"/>
              <a:pathLst>
                <a:path extrusionOk="0" fill="none" h="16917" w="29335">
                  <a:moveTo>
                    <a:pt x="1" y="8440"/>
                  </a:moveTo>
                  <a:lnTo>
                    <a:pt x="14723" y="16916"/>
                  </a:lnTo>
                  <a:lnTo>
                    <a:pt x="29334" y="8477"/>
                  </a:lnTo>
                  <a:lnTo>
                    <a:pt x="14612" y="0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6"/>
            <p:cNvSpPr/>
            <p:nvPr/>
          </p:nvSpPr>
          <p:spPr>
            <a:xfrm>
              <a:off x="1382275" y="1459125"/>
              <a:ext cx="733350" cy="423875"/>
            </a:xfrm>
            <a:custGeom>
              <a:rect b="b" l="l" r="r" t="t"/>
              <a:pathLst>
                <a:path extrusionOk="0" fill="none" h="16955" w="29334">
                  <a:moveTo>
                    <a:pt x="0" y="8440"/>
                  </a:moveTo>
                  <a:lnTo>
                    <a:pt x="14723" y="16954"/>
                  </a:lnTo>
                  <a:lnTo>
                    <a:pt x="29334" y="8515"/>
                  </a:lnTo>
                  <a:lnTo>
                    <a:pt x="14611" y="1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6"/>
            <p:cNvSpPr/>
            <p:nvPr/>
          </p:nvSpPr>
          <p:spPr>
            <a:xfrm>
              <a:off x="1764275" y="1679425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0" y="8439"/>
                  </a:moveTo>
                  <a:lnTo>
                    <a:pt x="14723" y="16953"/>
                  </a:lnTo>
                  <a:lnTo>
                    <a:pt x="29334" y="8514"/>
                  </a:lnTo>
                  <a:lnTo>
                    <a:pt x="14611" y="0"/>
                  </a:lnTo>
                  <a:lnTo>
                    <a:pt x="0" y="843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6"/>
            <p:cNvSpPr/>
            <p:nvPr/>
          </p:nvSpPr>
          <p:spPr>
            <a:xfrm>
              <a:off x="628475" y="2776150"/>
              <a:ext cx="733375" cy="423875"/>
            </a:xfrm>
            <a:custGeom>
              <a:rect b="b" l="l" r="r" t="t"/>
              <a:pathLst>
                <a:path extrusionOk="0" fill="none" h="16955" w="29335">
                  <a:moveTo>
                    <a:pt x="14723" y="16954"/>
                  </a:moveTo>
                  <a:lnTo>
                    <a:pt x="29334" y="8477"/>
                  </a:lnTo>
                  <a:lnTo>
                    <a:pt x="14612" y="1"/>
                  </a:lnTo>
                  <a:lnTo>
                    <a:pt x="1" y="8440"/>
                  </a:lnTo>
                  <a:lnTo>
                    <a:pt x="14723" y="1695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6"/>
            <p:cNvSpPr/>
            <p:nvPr/>
          </p:nvSpPr>
          <p:spPr>
            <a:xfrm>
              <a:off x="623825" y="1896900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1" y="8477"/>
                  </a:moveTo>
                  <a:lnTo>
                    <a:pt x="14723" y="16954"/>
                  </a:lnTo>
                  <a:lnTo>
                    <a:pt x="29334" y="8514"/>
                  </a:lnTo>
                  <a:lnTo>
                    <a:pt x="14612" y="1"/>
                  </a:lnTo>
                  <a:lnTo>
                    <a:pt x="1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6"/>
            <p:cNvSpPr/>
            <p:nvPr/>
          </p:nvSpPr>
          <p:spPr>
            <a:xfrm>
              <a:off x="626625" y="2336525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14686" y="16954"/>
                  </a:moveTo>
                  <a:lnTo>
                    <a:pt x="29334" y="8515"/>
                  </a:lnTo>
                  <a:lnTo>
                    <a:pt x="14611" y="1"/>
                  </a:lnTo>
                  <a:lnTo>
                    <a:pt x="0" y="8440"/>
                  </a:lnTo>
                  <a:lnTo>
                    <a:pt x="14686" y="1695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6"/>
            <p:cNvSpPr/>
            <p:nvPr/>
          </p:nvSpPr>
          <p:spPr>
            <a:xfrm>
              <a:off x="1003050" y="1678475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0" y="8440"/>
                  </a:moveTo>
                  <a:lnTo>
                    <a:pt x="14723" y="16917"/>
                  </a:lnTo>
                  <a:lnTo>
                    <a:pt x="29334" y="8477"/>
                  </a:lnTo>
                  <a:lnTo>
                    <a:pt x="14611" y="1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" name="Google Shape;871;p6"/>
            <p:cNvSpPr/>
            <p:nvPr/>
          </p:nvSpPr>
          <p:spPr>
            <a:xfrm>
              <a:off x="2904700" y="1461925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1" y="8440"/>
                  </a:moveTo>
                  <a:lnTo>
                    <a:pt x="14723" y="16954"/>
                  </a:lnTo>
                  <a:lnTo>
                    <a:pt x="29334" y="8514"/>
                  </a:lnTo>
                  <a:lnTo>
                    <a:pt x="14612" y="0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" name="Google Shape;872;p6"/>
            <p:cNvSpPr/>
            <p:nvPr/>
          </p:nvSpPr>
          <p:spPr>
            <a:xfrm>
              <a:off x="2525500" y="1681275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0" y="8440"/>
                  </a:moveTo>
                  <a:lnTo>
                    <a:pt x="14723" y="16916"/>
                  </a:lnTo>
                  <a:lnTo>
                    <a:pt x="29333" y="8477"/>
                  </a:lnTo>
                  <a:lnTo>
                    <a:pt x="14611" y="0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" name="Google Shape;873;p6"/>
            <p:cNvSpPr/>
            <p:nvPr/>
          </p:nvSpPr>
          <p:spPr>
            <a:xfrm>
              <a:off x="5187425" y="1466575"/>
              <a:ext cx="733375" cy="422925"/>
            </a:xfrm>
            <a:custGeom>
              <a:rect b="b" l="l" r="r" t="t"/>
              <a:pathLst>
                <a:path extrusionOk="0" fill="none" h="16917" w="29335">
                  <a:moveTo>
                    <a:pt x="1" y="8440"/>
                  </a:moveTo>
                  <a:lnTo>
                    <a:pt x="14723" y="16916"/>
                  </a:lnTo>
                  <a:lnTo>
                    <a:pt x="29334" y="8477"/>
                  </a:lnTo>
                  <a:lnTo>
                    <a:pt x="14612" y="0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" name="Google Shape;874;p6"/>
            <p:cNvSpPr/>
            <p:nvPr/>
          </p:nvSpPr>
          <p:spPr>
            <a:xfrm>
              <a:off x="5962600" y="4104350"/>
              <a:ext cx="734275" cy="422900"/>
            </a:xfrm>
            <a:custGeom>
              <a:rect b="b" l="l" r="r" t="t"/>
              <a:pathLst>
                <a:path extrusionOk="0" fill="none" h="16916" w="29371">
                  <a:moveTo>
                    <a:pt x="14648" y="0"/>
                  </a:moveTo>
                  <a:lnTo>
                    <a:pt x="0" y="8439"/>
                  </a:lnTo>
                  <a:lnTo>
                    <a:pt x="14723" y="16916"/>
                  </a:lnTo>
                  <a:lnTo>
                    <a:pt x="29371" y="8477"/>
                  </a:lnTo>
                  <a:lnTo>
                    <a:pt x="146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" name="Google Shape;875;p6"/>
            <p:cNvSpPr/>
            <p:nvPr/>
          </p:nvSpPr>
          <p:spPr>
            <a:xfrm>
              <a:off x="4808225" y="168500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0" y="8440"/>
                  </a:moveTo>
                  <a:lnTo>
                    <a:pt x="14723" y="16953"/>
                  </a:lnTo>
                  <a:lnTo>
                    <a:pt x="29334" y="8514"/>
                  </a:lnTo>
                  <a:lnTo>
                    <a:pt x="14611" y="0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" name="Google Shape;876;p6"/>
            <p:cNvSpPr/>
            <p:nvPr/>
          </p:nvSpPr>
          <p:spPr>
            <a:xfrm>
              <a:off x="4426225" y="1464725"/>
              <a:ext cx="734275" cy="423850"/>
            </a:xfrm>
            <a:custGeom>
              <a:rect b="b" l="l" r="r" t="t"/>
              <a:pathLst>
                <a:path extrusionOk="0" fill="none" h="16954" w="29371">
                  <a:moveTo>
                    <a:pt x="0" y="8439"/>
                  </a:moveTo>
                  <a:lnTo>
                    <a:pt x="14722" y="16953"/>
                  </a:lnTo>
                  <a:lnTo>
                    <a:pt x="29371" y="8514"/>
                  </a:lnTo>
                  <a:lnTo>
                    <a:pt x="14648" y="0"/>
                  </a:lnTo>
                  <a:lnTo>
                    <a:pt x="0" y="843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" name="Google Shape;877;p6"/>
            <p:cNvSpPr/>
            <p:nvPr/>
          </p:nvSpPr>
          <p:spPr>
            <a:xfrm>
              <a:off x="3665925" y="1463775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0" y="8440"/>
                  </a:moveTo>
                  <a:lnTo>
                    <a:pt x="14686" y="16917"/>
                  </a:lnTo>
                  <a:lnTo>
                    <a:pt x="29334" y="8477"/>
                  </a:lnTo>
                  <a:lnTo>
                    <a:pt x="14611" y="1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" name="Google Shape;878;p6"/>
            <p:cNvSpPr/>
            <p:nvPr/>
          </p:nvSpPr>
          <p:spPr>
            <a:xfrm>
              <a:off x="4047000" y="1684050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0" y="8440"/>
                  </a:moveTo>
                  <a:lnTo>
                    <a:pt x="14723" y="16917"/>
                  </a:lnTo>
                  <a:lnTo>
                    <a:pt x="29334" y="8478"/>
                  </a:lnTo>
                  <a:lnTo>
                    <a:pt x="14649" y="1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" name="Google Shape;879;p6"/>
            <p:cNvSpPr/>
            <p:nvPr/>
          </p:nvSpPr>
          <p:spPr>
            <a:xfrm>
              <a:off x="3285775" y="1682200"/>
              <a:ext cx="734300" cy="423850"/>
            </a:xfrm>
            <a:custGeom>
              <a:rect b="b" l="l" r="r" t="t"/>
              <a:pathLst>
                <a:path extrusionOk="0" fill="none" h="16954" w="29372">
                  <a:moveTo>
                    <a:pt x="1" y="8440"/>
                  </a:moveTo>
                  <a:lnTo>
                    <a:pt x="14723" y="16954"/>
                  </a:lnTo>
                  <a:lnTo>
                    <a:pt x="29371" y="8514"/>
                  </a:lnTo>
                  <a:lnTo>
                    <a:pt x="14649" y="1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" name="Google Shape;880;p6"/>
            <p:cNvSpPr/>
            <p:nvPr/>
          </p:nvSpPr>
          <p:spPr>
            <a:xfrm>
              <a:off x="2918650" y="4098775"/>
              <a:ext cx="733350" cy="422900"/>
            </a:xfrm>
            <a:custGeom>
              <a:rect b="b" l="l" r="r" t="t"/>
              <a:pathLst>
                <a:path extrusionOk="0" fill="none" h="16916" w="29334">
                  <a:moveTo>
                    <a:pt x="14611" y="0"/>
                  </a:moveTo>
                  <a:lnTo>
                    <a:pt x="0" y="8439"/>
                  </a:lnTo>
                  <a:lnTo>
                    <a:pt x="14723" y="16916"/>
                  </a:lnTo>
                  <a:lnTo>
                    <a:pt x="29334" y="8477"/>
                  </a:lnTo>
                  <a:lnTo>
                    <a:pt x="1461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" name="Google Shape;881;p6"/>
            <p:cNvSpPr/>
            <p:nvPr/>
          </p:nvSpPr>
          <p:spPr>
            <a:xfrm>
              <a:off x="4061875" y="4319975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0" y="8440"/>
                  </a:moveTo>
                  <a:lnTo>
                    <a:pt x="14723" y="16953"/>
                  </a:lnTo>
                  <a:lnTo>
                    <a:pt x="29334" y="8514"/>
                  </a:lnTo>
                  <a:lnTo>
                    <a:pt x="14611" y="0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" name="Google Shape;882;p6"/>
            <p:cNvSpPr/>
            <p:nvPr/>
          </p:nvSpPr>
          <p:spPr>
            <a:xfrm>
              <a:off x="3679875" y="409970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14611" y="0"/>
                  </a:moveTo>
                  <a:lnTo>
                    <a:pt x="0" y="8440"/>
                  </a:lnTo>
                  <a:lnTo>
                    <a:pt x="14723" y="16953"/>
                  </a:lnTo>
                  <a:lnTo>
                    <a:pt x="29334" y="8514"/>
                  </a:lnTo>
                  <a:lnTo>
                    <a:pt x="1461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" name="Google Shape;883;p6"/>
            <p:cNvSpPr/>
            <p:nvPr/>
          </p:nvSpPr>
          <p:spPr>
            <a:xfrm>
              <a:off x="4441075" y="4101550"/>
              <a:ext cx="733375" cy="422925"/>
            </a:xfrm>
            <a:custGeom>
              <a:rect b="b" l="l" r="r" t="t"/>
              <a:pathLst>
                <a:path extrusionOk="0" fill="none" h="16917" w="29335">
                  <a:moveTo>
                    <a:pt x="14612" y="1"/>
                  </a:moveTo>
                  <a:lnTo>
                    <a:pt x="1" y="8440"/>
                  </a:lnTo>
                  <a:lnTo>
                    <a:pt x="14723" y="16916"/>
                  </a:lnTo>
                  <a:lnTo>
                    <a:pt x="29334" y="8477"/>
                  </a:lnTo>
                  <a:lnTo>
                    <a:pt x="1461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" name="Google Shape;884;p6"/>
            <p:cNvSpPr/>
            <p:nvPr/>
          </p:nvSpPr>
          <p:spPr>
            <a:xfrm>
              <a:off x="631275" y="3215800"/>
              <a:ext cx="733350" cy="422900"/>
            </a:xfrm>
            <a:custGeom>
              <a:rect b="b" l="l" r="r" t="t"/>
              <a:pathLst>
                <a:path extrusionOk="0" fill="none" h="16916" w="29334">
                  <a:moveTo>
                    <a:pt x="14686" y="16916"/>
                  </a:moveTo>
                  <a:lnTo>
                    <a:pt x="29334" y="8477"/>
                  </a:lnTo>
                  <a:lnTo>
                    <a:pt x="14611" y="0"/>
                  </a:lnTo>
                  <a:lnTo>
                    <a:pt x="0" y="8439"/>
                  </a:lnTo>
                  <a:lnTo>
                    <a:pt x="14686" y="1691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" name="Google Shape;885;p6"/>
            <p:cNvSpPr/>
            <p:nvPr/>
          </p:nvSpPr>
          <p:spPr>
            <a:xfrm>
              <a:off x="4822150" y="4321825"/>
              <a:ext cx="734300" cy="422925"/>
            </a:xfrm>
            <a:custGeom>
              <a:rect b="b" l="l" r="r" t="t"/>
              <a:pathLst>
                <a:path extrusionOk="0" fill="none" h="16917" w="29372">
                  <a:moveTo>
                    <a:pt x="1" y="8440"/>
                  </a:moveTo>
                  <a:lnTo>
                    <a:pt x="14723" y="16917"/>
                  </a:lnTo>
                  <a:lnTo>
                    <a:pt x="29371" y="8477"/>
                  </a:lnTo>
                  <a:lnTo>
                    <a:pt x="14649" y="1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" name="Google Shape;886;p6"/>
            <p:cNvSpPr/>
            <p:nvPr/>
          </p:nvSpPr>
          <p:spPr>
            <a:xfrm>
              <a:off x="5583375" y="4322750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1" y="8440"/>
                  </a:moveTo>
                  <a:lnTo>
                    <a:pt x="14723" y="16954"/>
                  </a:lnTo>
                  <a:lnTo>
                    <a:pt x="29334" y="8515"/>
                  </a:lnTo>
                  <a:lnTo>
                    <a:pt x="14649" y="1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" name="Google Shape;887;p6"/>
            <p:cNvSpPr/>
            <p:nvPr/>
          </p:nvSpPr>
          <p:spPr>
            <a:xfrm>
              <a:off x="5202300" y="4102475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14612" y="1"/>
                  </a:moveTo>
                  <a:lnTo>
                    <a:pt x="1" y="8440"/>
                  </a:lnTo>
                  <a:lnTo>
                    <a:pt x="14686" y="16954"/>
                  </a:lnTo>
                  <a:lnTo>
                    <a:pt x="29334" y="8514"/>
                  </a:lnTo>
                  <a:lnTo>
                    <a:pt x="1461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" name="Google Shape;888;p6"/>
            <p:cNvSpPr/>
            <p:nvPr/>
          </p:nvSpPr>
          <p:spPr>
            <a:xfrm>
              <a:off x="3300650" y="4319050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0" y="8440"/>
                  </a:moveTo>
                  <a:lnTo>
                    <a:pt x="14723" y="16916"/>
                  </a:lnTo>
                  <a:lnTo>
                    <a:pt x="29334" y="8477"/>
                  </a:lnTo>
                  <a:lnTo>
                    <a:pt x="14611" y="0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" name="Google Shape;889;p6"/>
            <p:cNvSpPr/>
            <p:nvPr/>
          </p:nvSpPr>
          <p:spPr>
            <a:xfrm>
              <a:off x="5569425" y="1686850"/>
              <a:ext cx="733375" cy="422925"/>
            </a:xfrm>
            <a:custGeom>
              <a:rect b="b" l="l" r="r" t="t"/>
              <a:pathLst>
                <a:path extrusionOk="0" fill="none" h="16917" w="29335">
                  <a:moveTo>
                    <a:pt x="1" y="8440"/>
                  </a:moveTo>
                  <a:lnTo>
                    <a:pt x="14723" y="16916"/>
                  </a:lnTo>
                  <a:lnTo>
                    <a:pt x="29334" y="8477"/>
                  </a:lnTo>
                  <a:lnTo>
                    <a:pt x="14612" y="1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" name="Google Shape;890;p6"/>
            <p:cNvSpPr/>
            <p:nvPr/>
          </p:nvSpPr>
          <p:spPr>
            <a:xfrm>
              <a:off x="5948650" y="146750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14612" y="1"/>
                  </a:moveTo>
                  <a:lnTo>
                    <a:pt x="1" y="8440"/>
                  </a:lnTo>
                  <a:lnTo>
                    <a:pt x="14723" y="16954"/>
                  </a:lnTo>
                  <a:lnTo>
                    <a:pt x="29334" y="8514"/>
                  </a:lnTo>
                  <a:lnTo>
                    <a:pt x="1461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" name="Google Shape;891;p6"/>
            <p:cNvSpPr/>
            <p:nvPr/>
          </p:nvSpPr>
          <p:spPr>
            <a:xfrm>
              <a:off x="633125" y="3654500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14723" y="16953"/>
                  </a:moveTo>
                  <a:lnTo>
                    <a:pt x="29334" y="8514"/>
                  </a:lnTo>
                  <a:lnTo>
                    <a:pt x="14612" y="0"/>
                  </a:lnTo>
                  <a:lnTo>
                    <a:pt x="1" y="8439"/>
                  </a:lnTo>
                  <a:lnTo>
                    <a:pt x="14723" y="1695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Google Shape;892;p6"/>
            <p:cNvSpPr/>
            <p:nvPr/>
          </p:nvSpPr>
          <p:spPr>
            <a:xfrm>
              <a:off x="1017000" y="4314400"/>
              <a:ext cx="734275" cy="423850"/>
            </a:xfrm>
            <a:custGeom>
              <a:rect b="b" l="l" r="r" t="t"/>
              <a:pathLst>
                <a:path extrusionOk="0" fill="none" h="16954" w="29371">
                  <a:moveTo>
                    <a:pt x="0" y="8440"/>
                  </a:moveTo>
                  <a:lnTo>
                    <a:pt x="14723" y="16953"/>
                  </a:lnTo>
                  <a:lnTo>
                    <a:pt x="29371" y="8514"/>
                  </a:lnTo>
                  <a:lnTo>
                    <a:pt x="14648" y="0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p6"/>
            <p:cNvSpPr/>
            <p:nvPr/>
          </p:nvSpPr>
          <p:spPr>
            <a:xfrm>
              <a:off x="1778200" y="4316250"/>
              <a:ext cx="733375" cy="422925"/>
            </a:xfrm>
            <a:custGeom>
              <a:rect b="b" l="l" r="r" t="t"/>
              <a:pathLst>
                <a:path extrusionOk="0" fill="none" h="16917" w="29335">
                  <a:moveTo>
                    <a:pt x="1" y="8440"/>
                  </a:moveTo>
                  <a:lnTo>
                    <a:pt x="14723" y="16917"/>
                  </a:lnTo>
                  <a:lnTo>
                    <a:pt x="29334" y="8477"/>
                  </a:lnTo>
                  <a:lnTo>
                    <a:pt x="14649" y="1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" name="Google Shape;894;p6"/>
            <p:cNvSpPr/>
            <p:nvPr/>
          </p:nvSpPr>
          <p:spPr>
            <a:xfrm>
              <a:off x="2539425" y="4317175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1" y="8440"/>
                  </a:moveTo>
                  <a:lnTo>
                    <a:pt x="14723" y="16954"/>
                  </a:lnTo>
                  <a:lnTo>
                    <a:pt x="29334" y="8515"/>
                  </a:lnTo>
                  <a:lnTo>
                    <a:pt x="14612" y="1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" name="Google Shape;895;p6"/>
            <p:cNvSpPr/>
            <p:nvPr/>
          </p:nvSpPr>
          <p:spPr>
            <a:xfrm>
              <a:off x="2157425" y="4096900"/>
              <a:ext cx="734300" cy="423850"/>
            </a:xfrm>
            <a:custGeom>
              <a:rect b="b" l="l" r="r" t="t"/>
              <a:pathLst>
                <a:path extrusionOk="0" fill="none" h="16954" w="29372">
                  <a:moveTo>
                    <a:pt x="14649" y="1"/>
                  </a:moveTo>
                  <a:lnTo>
                    <a:pt x="1" y="8440"/>
                  </a:lnTo>
                  <a:lnTo>
                    <a:pt x="14723" y="16954"/>
                  </a:lnTo>
                  <a:lnTo>
                    <a:pt x="29371" y="8514"/>
                  </a:lnTo>
                  <a:lnTo>
                    <a:pt x="1464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" name="Google Shape;896;p6"/>
            <p:cNvSpPr/>
            <p:nvPr/>
          </p:nvSpPr>
          <p:spPr>
            <a:xfrm>
              <a:off x="241825" y="855000"/>
              <a:ext cx="262125" cy="151525"/>
            </a:xfrm>
            <a:custGeom>
              <a:rect b="b" l="l" r="r" t="t"/>
              <a:pathLst>
                <a:path extrusionOk="0" h="6061" w="10485">
                  <a:moveTo>
                    <a:pt x="9407" y="0"/>
                  </a:moveTo>
                  <a:lnTo>
                    <a:pt x="1" y="5428"/>
                  </a:lnTo>
                  <a:lnTo>
                    <a:pt x="1" y="6060"/>
                  </a:lnTo>
                  <a:lnTo>
                    <a:pt x="1048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" name="Google Shape;897;p6"/>
            <p:cNvSpPr/>
            <p:nvPr/>
          </p:nvSpPr>
          <p:spPr>
            <a:xfrm>
              <a:off x="7281475" y="4803275"/>
              <a:ext cx="98550" cy="56725"/>
            </a:xfrm>
            <a:custGeom>
              <a:rect b="b" l="l" r="r" t="t"/>
              <a:pathLst>
                <a:path extrusionOk="0" h="2269" w="3942">
                  <a:moveTo>
                    <a:pt x="3942" y="1"/>
                  </a:moveTo>
                  <a:lnTo>
                    <a:pt x="1" y="2269"/>
                  </a:lnTo>
                  <a:lnTo>
                    <a:pt x="1116" y="2269"/>
                  </a:lnTo>
                  <a:lnTo>
                    <a:pt x="3942" y="633"/>
                  </a:lnTo>
                  <a:lnTo>
                    <a:pt x="394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" name="Google Shape;898;p6"/>
            <p:cNvSpPr/>
            <p:nvPr/>
          </p:nvSpPr>
          <p:spPr>
            <a:xfrm>
              <a:off x="241825" y="855000"/>
              <a:ext cx="7138200" cy="4005000"/>
            </a:xfrm>
            <a:custGeom>
              <a:rect b="b" l="l" r="r" t="t"/>
              <a:pathLst>
                <a:path extrusionOk="0" h="160200" w="285528">
                  <a:moveTo>
                    <a:pt x="29706" y="6544"/>
                  </a:moveTo>
                  <a:lnTo>
                    <a:pt x="44428" y="15057"/>
                  </a:lnTo>
                  <a:lnTo>
                    <a:pt x="29817" y="23497"/>
                  </a:lnTo>
                  <a:lnTo>
                    <a:pt x="15095" y="14983"/>
                  </a:lnTo>
                  <a:lnTo>
                    <a:pt x="29706" y="6544"/>
                  </a:lnTo>
                  <a:close/>
                  <a:moveTo>
                    <a:pt x="60155" y="6581"/>
                  </a:moveTo>
                  <a:lnTo>
                    <a:pt x="74877" y="15095"/>
                  </a:lnTo>
                  <a:lnTo>
                    <a:pt x="60229" y="23534"/>
                  </a:lnTo>
                  <a:lnTo>
                    <a:pt x="45544" y="15057"/>
                  </a:lnTo>
                  <a:lnTo>
                    <a:pt x="60155" y="6581"/>
                  </a:lnTo>
                  <a:close/>
                  <a:moveTo>
                    <a:pt x="90603" y="6655"/>
                  </a:moveTo>
                  <a:lnTo>
                    <a:pt x="105326" y="15169"/>
                  </a:lnTo>
                  <a:lnTo>
                    <a:pt x="90678" y="23608"/>
                  </a:lnTo>
                  <a:lnTo>
                    <a:pt x="75955" y="15095"/>
                  </a:lnTo>
                  <a:lnTo>
                    <a:pt x="90603" y="6655"/>
                  </a:lnTo>
                  <a:close/>
                  <a:moveTo>
                    <a:pt x="121052" y="6692"/>
                  </a:moveTo>
                  <a:lnTo>
                    <a:pt x="135738" y="15206"/>
                  </a:lnTo>
                  <a:lnTo>
                    <a:pt x="121127" y="23645"/>
                  </a:lnTo>
                  <a:lnTo>
                    <a:pt x="106404" y="15169"/>
                  </a:lnTo>
                  <a:lnTo>
                    <a:pt x="121052" y="6692"/>
                  </a:lnTo>
                  <a:close/>
                  <a:moveTo>
                    <a:pt x="151464" y="6767"/>
                  </a:moveTo>
                  <a:lnTo>
                    <a:pt x="166186" y="15243"/>
                  </a:lnTo>
                  <a:lnTo>
                    <a:pt x="151575" y="23720"/>
                  </a:lnTo>
                  <a:lnTo>
                    <a:pt x="136853" y="15206"/>
                  </a:lnTo>
                  <a:lnTo>
                    <a:pt x="151464" y="6767"/>
                  </a:lnTo>
                  <a:close/>
                  <a:moveTo>
                    <a:pt x="181913" y="6804"/>
                  </a:moveTo>
                  <a:lnTo>
                    <a:pt x="196635" y="15318"/>
                  </a:lnTo>
                  <a:lnTo>
                    <a:pt x="182024" y="23757"/>
                  </a:lnTo>
                  <a:lnTo>
                    <a:pt x="167302" y="15243"/>
                  </a:lnTo>
                  <a:lnTo>
                    <a:pt x="181913" y="6804"/>
                  </a:lnTo>
                  <a:close/>
                  <a:moveTo>
                    <a:pt x="212361" y="6878"/>
                  </a:moveTo>
                  <a:lnTo>
                    <a:pt x="227084" y="15355"/>
                  </a:lnTo>
                  <a:lnTo>
                    <a:pt x="212436" y="23831"/>
                  </a:lnTo>
                  <a:lnTo>
                    <a:pt x="197750" y="15318"/>
                  </a:lnTo>
                  <a:lnTo>
                    <a:pt x="212361" y="6878"/>
                  </a:lnTo>
                  <a:close/>
                  <a:moveTo>
                    <a:pt x="242810" y="6915"/>
                  </a:moveTo>
                  <a:lnTo>
                    <a:pt x="257533" y="15429"/>
                  </a:lnTo>
                  <a:lnTo>
                    <a:pt x="242885" y="23869"/>
                  </a:lnTo>
                  <a:lnTo>
                    <a:pt x="228162" y="15355"/>
                  </a:lnTo>
                  <a:lnTo>
                    <a:pt x="242810" y="6915"/>
                  </a:lnTo>
                  <a:close/>
                  <a:moveTo>
                    <a:pt x="44986" y="15355"/>
                  </a:moveTo>
                  <a:lnTo>
                    <a:pt x="59709" y="23869"/>
                  </a:lnTo>
                  <a:lnTo>
                    <a:pt x="45060" y="32308"/>
                  </a:lnTo>
                  <a:lnTo>
                    <a:pt x="30375" y="23794"/>
                  </a:lnTo>
                  <a:lnTo>
                    <a:pt x="44986" y="15355"/>
                  </a:lnTo>
                  <a:close/>
                  <a:moveTo>
                    <a:pt x="75435" y="15429"/>
                  </a:moveTo>
                  <a:lnTo>
                    <a:pt x="90120" y="23906"/>
                  </a:lnTo>
                  <a:lnTo>
                    <a:pt x="75509" y="32345"/>
                  </a:lnTo>
                  <a:lnTo>
                    <a:pt x="60787" y="23869"/>
                  </a:lnTo>
                  <a:lnTo>
                    <a:pt x="75435" y="15429"/>
                  </a:lnTo>
                  <a:close/>
                  <a:moveTo>
                    <a:pt x="105846" y="15466"/>
                  </a:moveTo>
                  <a:lnTo>
                    <a:pt x="120569" y="23980"/>
                  </a:lnTo>
                  <a:lnTo>
                    <a:pt x="105958" y="32419"/>
                  </a:lnTo>
                  <a:lnTo>
                    <a:pt x="91235" y="23906"/>
                  </a:lnTo>
                  <a:lnTo>
                    <a:pt x="105846" y="15466"/>
                  </a:lnTo>
                  <a:close/>
                  <a:moveTo>
                    <a:pt x="136295" y="15541"/>
                  </a:moveTo>
                  <a:lnTo>
                    <a:pt x="151018" y="24017"/>
                  </a:lnTo>
                  <a:lnTo>
                    <a:pt x="136407" y="32457"/>
                  </a:lnTo>
                  <a:lnTo>
                    <a:pt x="121684" y="23980"/>
                  </a:lnTo>
                  <a:lnTo>
                    <a:pt x="136295" y="15541"/>
                  </a:lnTo>
                  <a:close/>
                  <a:moveTo>
                    <a:pt x="166744" y="15578"/>
                  </a:moveTo>
                  <a:lnTo>
                    <a:pt x="181466" y="24092"/>
                  </a:lnTo>
                  <a:lnTo>
                    <a:pt x="166856" y="32531"/>
                  </a:lnTo>
                  <a:lnTo>
                    <a:pt x="152133" y="24017"/>
                  </a:lnTo>
                  <a:lnTo>
                    <a:pt x="166744" y="15578"/>
                  </a:lnTo>
                  <a:close/>
                  <a:moveTo>
                    <a:pt x="197193" y="15652"/>
                  </a:moveTo>
                  <a:lnTo>
                    <a:pt x="211915" y="24129"/>
                  </a:lnTo>
                  <a:lnTo>
                    <a:pt x="197267" y="32568"/>
                  </a:lnTo>
                  <a:lnTo>
                    <a:pt x="182582" y="24092"/>
                  </a:lnTo>
                  <a:lnTo>
                    <a:pt x="197193" y="15652"/>
                  </a:lnTo>
                  <a:close/>
                  <a:moveTo>
                    <a:pt x="227642" y="15689"/>
                  </a:moveTo>
                  <a:lnTo>
                    <a:pt x="242327" y="24203"/>
                  </a:lnTo>
                  <a:lnTo>
                    <a:pt x="227716" y="32642"/>
                  </a:lnTo>
                  <a:lnTo>
                    <a:pt x="212993" y="24129"/>
                  </a:lnTo>
                  <a:lnTo>
                    <a:pt x="227642" y="15689"/>
                  </a:lnTo>
                  <a:close/>
                  <a:moveTo>
                    <a:pt x="258053" y="15727"/>
                  </a:moveTo>
                  <a:lnTo>
                    <a:pt x="272776" y="24240"/>
                  </a:lnTo>
                  <a:lnTo>
                    <a:pt x="258165" y="32680"/>
                  </a:lnTo>
                  <a:lnTo>
                    <a:pt x="243442" y="24203"/>
                  </a:lnTo>
                  <a:lnTo>
                    <a:pt x="258053" y="15727"/>
                  </a:lnTo>
                  <a:close/>
                  <a:moveTo>
                    <a:pt x="29817" y="24129"/>
                  </a:moveTo>
                  <a:lnTo>
                    <a:pt x="44540" y="32605"/>
                  </a:lnTo>
                  <a:lnTo>
                    <a:pt x="29892" y="41045"/>
                  </a:lnTo>
                  <a:lnTo>
                    <a:pt x="15169" y="32568"/>
                  </a:lnTo>
                  <a:lnTo>
                    <a:pt x="29817" y="24129"/>
                  </a:lnTo>
                  <a:close/>
                  <a:moveTo>
                    <a:pt x="60229" y="24166"/>
                  </a:moveTo>
                  <a:lnTo>
                    <a:pt x="74952" y="32680"/>
                  </a:lnTo>
                  <a:lnTo>
                    <a:pt x="60341" y="41119"/>
                  </a:lnTo>
                  <a:lnTo>
                    <a:pt x="45618" y="32605"/>
                  </a:lnTo>
                  <a:lnTo>
                    <a:pt x="60229" y="24166"/>
                  </a:lnTo>
                  <a:close/>
                  <a:moveTo>
                    <a:pt x="90678" y="24240"/>
                  </a:moveTo>
                  <a:lnTo>
                    <a:pt x="105400" y="32717"/>
                  </a:lnTo>
                  <a:lnTo>
                    <a:pt x="90789" y="41156"/>
                  </a:lnTo>
                  <a:lnTo>
                    <a:pt x="76067" y="32680"/>
                  </a:lnTo>
                  <a:lnTo>
                    <a:pt x="90678" y="24240"/>
                  </a:lnTo>
                  <a:close/>
                  <a:moveTo>
                    <a:pt x="121127" y="24277"/>
                  </a:moveTo>
                  <a:lnTo>
                    <a:pt x="135849" y="32791"/>
                  </a:lnTo>
                  <a:lnTo>
                    <a:pt x="121238" y="41231"/>
                  </a:lnTo>
                  <a:lnTo>
                    <a:pt x="106516" y="32717"/>
                  </a:lnTo>
                  <a:lnTo>
                    <a:pt x="121127" y="24277"/>
                  </a:lnTo>
                  <a:close/>
                  <a:moveTo>
                    <a:pt x="151575" y="24352"/>
                  </a:moveTo>
                  <a:lnTo>
                    <a:pt x="166298" y="32828"/>
                  </a:lnTo>
                  <a:lnTo>
                    <a:pt x="151650" y="41268"/>
                  </a:lnTo>
                  <a:lnTo>
                    <a:pt x="136964" y="32791"/>
                  </a:lnTo>
                  <a:lnTo>
                    <a:pt x="151575" y="24352"/>
                  </a:lnTo>
                  <a:close/>
                  <a:moveTo>
                    <a:pt x="182024" y="24389"/>
                  </a:moveTo>
                  <a:lnTo>
                    <a:pt x="196747" y="32903"/>
                  </a:lnTo>
                  <a:lnTo>
                    <a:pt x="182098" y="41342"/>
                  </a:lnTo>
                  <a:lnTo>
                    <a:pt x="167376" y="32828"/>
                  </a:lnTo>
                  <a:lnTo>
                    <a:pt x="182024" y="24389"/>
                  </a:lnTo>
                  <a:close/>
                  <a:moveTo>
                    <a:pt x="212436" y="24463"/>
                  </a:moveTo>
                  <a:lnTo>
                    <a:pt x="227158" y="32940"/>
                  </a:lnTo>
                  <a:lnTo>
                    <a:pt x="212547" y="41379"/>
                  </a:lnTo>
                  <a:lnTo>
                    <a:pt x="197825" y="32903"/>
                  </a:lnTo>
                  <a:lnTo>
                    <a:pt x="212436" y="24463"/>
                  </a:lnTo>
                  <a:close/>
                  <a:moveTo>
                    <a:pt x="242885" y="24501"/>
                  </a:moveTo>
                  <a:lnTo>
                    <a:pt x="257607" y="33014"/>
                  </a:lnTo>
                  <a:lnTo>
                    <a:pt x="242996" y="41454"/>
                  </a:lnTo>
                  <a:lnTo>
                    <a:pt x="228274" y="32940"/>
                  </a:lnTo>
                  <a:lnTo>
                    <a:pt x="242885" y="24501"/>
                  </a:lnTo>
                  <a:close/>
                  <a:moveTo>
                    <a:pt x="45060" y="32940"/>
                  </a:moveTo>
                  <a:lnTo>
                    <a:pt x="59783" y="41416"/>
                  </a:lnTo>
                  <a:lnTo>
                    <a:pt x="45172" y="49856"/>
                  </a:lnTo>
                  <a:lnTo>
                    <a:pt x="30449" y="41379"/>
                  </a:lnTo>
                  <a:lnTo>
                    <a:pt x="45060" y="32940"/>
                  </a:lnTo>
                  <a:close/>
                  <a:moveTo>
                    <a:pt x="75509" y="32977"/>
                  </a:moveTo>
                  <a:lnTo>
                    <a:pt x="90232" y="41491"/>
                  </a:lnTo>
                  <a:lnTo>
                    <a:pt x="75621" y="49930"/>
                  </a:lnTo>
                  <a:lnTo>
                    <a:pt x="60898" y="41416"/>
                  </a:lnTo>
                  <a:lnTo>
                    <a:pt x="75509" y="32977"/>
                  </a:lnTo>
                  <a:close/>
                  <a:moveTo>
                    <a:pt x="105958" y="33051"/>
                  </a:moveTo>
                  <a:lnTo>
                    <a:pt x="120680" y="41528"/>
                  </a:lnTo>
                  <a:lnTo>
                    <a:pt x="106070" y="49967"/>
                  </a:lnTo>
                  <a:lnTo>
                    <a:pt x="91347" y="41491"/>
                  </a:lnTo>
                  <a:lnTo>
                    <a:pt x="105958" y="33051"/>
                  </a:lnTo>
                  <a:close/>
                  <a:moveTo>
                    <a:pt x="136407" y="33089"/>
                  </a:moveTo>
                  <a:lnTo>
                    <a:pt x="151129" y="41602"/>
                  </a:lnTo>
                  <a:lnTo>
                    <a:pt x="136481" y="50042"/>
                  </a:lnTo>
                  <a:lnTo>
                    <a:pt x="121759" y="41528"/>
                  </a:lnTo>
                  <a:lnTo>
                    <a:pt x="136407" y="33089"/>
                  </a:lnTo>
                  <a:close/>
                  <a:moveTo>
                    <a:pt x="166856" y="33163"/>
                  </a:moveTo>
                  <a:lnTo>
                    <a:pt x="181541" y="41640"/>
                  </a:lnTo>
                  <a:lnTo>
                    <a:pt x="166930" y="50079"/>
                  </a:lnTo>
                  <a:lnTo>
                    <a:pt x="152207" y="41602"/>
                  </a:lnTo>
                  <a:lnTo>
                    <a:pt x="166856" y="33163"/>
                  </a:lnTo>
                  <a:close/>
                  <a:moveTo>
                    <a:pt x="197267" y="33200"/>
                  </a:moveTo>
                  <a:lnTo>
                    <a:pt x="211990" y="41714"/>
                  </a:lnTo>
                  <a:lnTo>
                    <a:pt x="197379" y="50153"/>
                  </a:lnTo>
                  <a:lnTo>
                    <a:pt x="182656" y="41640"/>
                  </a:lnTo>
                  <a:lnTo>
                    <a:pt x="197267" y="33200"/>
                  </a:lnTo>
                  <a:close/>
                  <a:moveTo>
                    <a:pt x="227716" y="33275"/>
                  </a:moveTo>
                  <a:lnTo>
                    <a:pt x="242438" y="41751"/>
                  </a:lnTo>
                  <a:lnTo>
                    <a:pt x="227827" y="50190"/>
                  </a:lnTo>
                  <a:lnTo>
                    <a:pt x="213105" y="41714"/>
                  </a:lnTo>
                  <a:lnTo>
                    <a:pt x="227716" y="33275"/>
                  </a:lnTo>
                  <a:close/>
                  <a:moveTo>
                    <a:pt x="258165" y="33312"/>
                  </a:moveTo>
                  <a:lnTo>
                    <a:pt x="272887" y="41825"/>
                  </a:lnTo>
                  <a:lnTo>
                    <a:pt x="258276" y="50265"/>
                  </a:lnTo>
                  <a:lnTo>
                    <a:pt x="243554" y="41751"/>
                  </a:lnTo>
                  <a:lnTo>
                    <a:pt x="258165" y="33312"/>
                  </a:lnTo>
                  <a:close/>
                  <a:moveTo>
                    <a:pt x="29892" y="41677"/>
                  </a:moveTo>
                  <a:lnTo>
                    <a:pt x="44614" y="50190"/>
                  </a:lnTo>
                  <a:lnTo>
                    <a:pt x="30003" y="58630"/>
                  </a:lnTo>
                  <a:lnTo>
                    <a:pt x="15281" y="50153"/>
                  </a:lnTo>
                  <a:lnTo>
                    <a:pt x="29892" y="41677"/>
                  </a:lnTo>
                  <a:close/>
                  <a:moveTo>
                    <a:pt x="60341" y="41751"/>
                  </a:moveTo>
                  <a:lnTo>
                    <a:pt x="75063" y="50265"/>
                  </a:lnTo>
                  <a:lnTo>
                    <a:pt x="60452" y="58704"/>
                  </a:lnTo>
                  <a:lnTo>
                    <a:pt x="45730" y="50190"/>
                  </a:lnTo>
                  <a:lnTo>
                    <a:pt x="60341" y="41751"/>
                  </a:lnTo>
                  <a:close/>
                  <a:moveTo>
                    <a:pt x="90789" y="41788"/>
                  </a:moveTo>
                  <a:lnTo>
                    <a:pt x="105512" y="50302"/>
                  </a:lnTo>
                  <a:lnTo>
                    <a:pt x="90864" y="58741"/>
                  </a:lnTo>
                  <a:lnTo>
                    <a:pt x="76178" y="50265"/>
                  </a:lnTo>
                  <a:lnTo>
                    <a:pt x="90789" y="41788"/>
                  </a:lnTo>
                  <a:close/>
                  <a:moveTo>
                    <a:pt x="121238" y="41863"/>
                  </a:moveTo>
                  <a:lnTo>
                    <a:pt x="135923" y="50339"/>
                  </a:lnTo>
                  <a:lnTo>
                    <a:pt x="121312" y="58816"/>
                  </a:lnTo>
                  <a:lnTo>
                    <a:pt x="106590" y="50302"/>
                  </a:lnTo>
                  <a:lnTo>
                    <a:pt x="121238" y="41863"/>
                  </a:lnTo>
                  <a:close/>
                  <a:moveTo>
                    <a:pt x="151650" y="41900"/>
                  </a:moveTo>
                  <a:lnTo>
                    <a:pt x="166372" y="50414"/>
                  </a:lnTo>
                  <a:lnTo>
                    <a:pt x="151761" y="58853"/>
                  </a:lnTo>
                  <a:lnTo>
                    <a:pt x="137039" y="50339"/>
                  </a:lnTo>
                  <a:lnTo>
                    <a:pt x="151650" y="41900"/>
                  </a:lnTo>
                  <a:close/>
                  <a:moveTo>
                    <a:pt x="182098" y="41974"/>
                  </a:moveTo>
                  <a:lnTo>
                    <a:pt x="196821" y="50451"/>
                  </a:lnTo>
                  <a:lnTo>
                    <a:pt x="182210" y="58890"/>
                  </a:lnTo>
                  <a:lnTo>
                    <a:pt x="167488" y="50414"/>
                  </a:lnTo>
                  <a:lnTo>
                    <a:pt x="182098" y="41974"/>
                  </a:lnTo>
                  <a:close/>
                  <a:moveTo>
                    <a:pt x="212547" y="42011"/>
                  </a:moveTo>
                  <a:lnTo>
                    <a:pt x="227270" y="50525"/>
                  </a:lnTo>
                  <a:lnTo>
                    <a:pt x="212659" y="58964"/>
                  </a:lnTo>
                  <a:lnTo>
                    <a:pt x="197936" y="50451"/>
                  </a:lnTo>
                  <a:lnTo>
                    <a:pt x="212547" y="42011"/>
                  </a:lnTo>
                  <a:close/>
                  <a:moveTo>
                    <a:pt x="242996" y="42086"/>
                  </a:moveTo>
                  <a:lnTo>
                    <a:pt x="257719" y="50562"/>
                  </a:lnTo>
                  <a:lnTo>
                    <a:pt x="243070" y="59002"/>
                  </a:lnTo>
                  <a:lnTo>
                    <a:pt x="228385" y="50525"/>
                  </a:lnTo>
                  <a:lnTo>
                    <a:pt x="242996" y="42086"/>
                  </a:lnTo>
                  <a:close/>
                  <a:moveTo>
                    <a:pt x="14723" y="50451"/>
                  </a:moveTo>
                  <a:lnTo>
                    <a:pt x="29446" y="58964"/>
                  </a:lnTo>
                  <a:lnTo>
                    <a:pt x="14835" y="67404"/>
                  </a:lnTo>
                  <a:lnTo>
                    <a:pt x="112" y="58890"/>
                  </a:lnTo>
                  <a:lnTo>
                    <a:pt x="14723" y="50451"/>
                  </a:lnTo>
                  <a:close/>
                  <a:moveTo>
                    <a:pt x="45172" y="50525"/>
                  </a:moveTo>
                  <a:lnTo>
                    <a:pt x="59894" y="59002"/>
                  </a:lnTo>
                  <a:lnTo>
                    <a:pt x="45246" y="67441"/>
                  </a:lnTo>
                  <a:lnTo>
                    <a:pt x="30561" y="58964"/>
                  </a:lnTo>
                  <a:lnTo>
                    <a:pt x="45172" y="50525"/>
                  </a:lnTo>
                  <a:close/>
                  <a:moveTo>
                    <a:pt x="75621" y="50562"/>
                  </a:moveTo>
                  <a:lnTo>
                    <a:pt x="90343" y="59076"/>
                  </a:lnTo>
                  <a:lnTo>
                    <a:pt x="75695" y="67515"/>
                  </a:lnTo>
                  <a:lnTo>
                    <a:pt x="60973" y="59002"/>
                  </a:lnTo>
                  <a:lnTo>
                    <a:pt x="75621" y="50562"/>
                  </a:lnTo>
                  <a:close/>
                  <a:moveTo>
                    <a:pt x="106070" y="50637"/>
                  </a:moveTo>
                  <a:lnTo>
                    <a:pt x="120755" y="59113"/>
                  </a:lnTo>
                  <a:lnTo>
                    <a:pt x="106144" y="67552"/>
                  </a:lnTo>
                  <a:lnTo>
                    <a:pt x="91421" y="59076"/>
                  </a:lnTo>
                  <a:lnTo>
                    <a:pt x="106070" y="50637"/>
                  </a:lnTo>
                  <a:close/>
                  <a:moveTo>
                    <a:pt x="136481" y="50674"/>
                  </a:moveTo>
                  <a:lnTo>
                    <a:pt x="151204" y="59187"/>
                  </a:lnTo>
                  <a:lnTo>
                    <a:pt x="136593" y="67627"/>
                  </a:lnTo>
                  <a:lnTo>
                    <a:pt x="121870" y="59113"/>
                  </a:lnTo>
                  <a:lnTo>
                    <a:pt x="136481" y="50674"/>
                  </a:lnTo>
                  <a:close/>
                  <a:moveTo>
                    <a:pt x="166930" y="50748"/>
                  </a:moveTo>
                  <a:lnTo>
                    <a:pt x="181652" y="59225"/>
                  </a:lnTo>
                  <a:lnTo>
                    <a:pt x="167041" y="67664"/>
                  </a:lnTo>
                  <a:lnTo>
                    <a:pt x="152319" y="59187"/>
                  </a:lnTo>
                  <a:lnTo>
                    <a:pt x="166930" y="50748"/>
                  </a:lnTo>
                  <a:close/>
                  <a:moveTo>
                    <a:pt x="197379" y="50785"/>
                  </a:moveTo>
                  <a:lnTo>
                    <a:pt x="212101" y="59299"/>
                  </a:lnTo>
                  <a:lnTo>
                    <a:pt x="197453" y="67738"/>
                  </a:lnTo>
                  <a:lnTo>
                    <a:pt x="182768" y="59225"/>
                  </a:lnTo>
                  <a:lnTo>
                    <a:pt x="197379" y="50785"/>
                  </a:lnTo>
                  <a:close/>
                  <a:moveTo>
                    <a:pt x="227827" y="50822"/>
                  </a:moveTo>
                  <a:lnTo>
                    <a:pt x="242550" y="59336"/>
                  </a:lnTo>
                  <a:lnTo>
                    <a:pt x="227902" y="67776"/>
                  </a:lnTo>
                  <a:lnTo>
                    <a:pt x="213179" y="59299"/>
                  </a:lnTo>
                  <a:lnTo>
                    <a:pt x="227827" y="50822"/>
                  </a:lnTo>
                  <a:close/>
                  <a:moveTo>
                    <a:pt x="258276" y="50897"/>
                  </a:moveTo>
                  <a:lnTo>
                    <a:pt x="272962" y="59373"/>
                  </a:lnTo>
                  <a:lnTo>
                    <a:pt x="258351" y="67850"/>
                  </a:lnTo>
                  <a:lnTo>
                    <a:pt x="243628" y="59336"/>
                  </a:lnTo>
                  <a:lnTo>
                    <a:pt x="258276" y="50897"/>
                  </a:lnTo>
                  <a:close/>
                  <a:moveTo>
                    <a:pt x="30003" y="59262"/>
                  </a:moveTo>
                  <a:lnTo>
                    <a:pt x="44726" y="67776"/>
                  </a:lnTo>
                  <a:lnTo>
                    <a:pt x="30078" y="76215"/>
                  </a:lnTo>
                  <a:lnTo>
                    <a:pt x="15392" y="67701"/>
                  </a:lnTo>
                  <a:lnTo>
                    <a:pt x="30003" y="59262"/>
                  </a:lnTo>
                  <a:close/>
                  <a:moveTo>
                    <a:pt x="60452" y="59336"/>
                  </a:moveTo>
                  <a:lnTo>
                    <a:pt x="75137" y="67813"/>
                  </a:lnTo>
                  <a:lnTo>
                    <a:pt x="60526" y="76252"/>
                  </a:lnTo>
                  <a:lnTo>
                    <a:pt x="45804" y="67776"/>
                  </a:lnTo>
                  <a:lnTo>
                    <a:pt x="60452" y="59336"/>
                  </a:lnTo>
                  <a:close/>
                  <a:moveTo>
                    <a:pt x="90864" y="59373"/>
                  </a:moveTo>
                  <a:lnTo>
                    <a:pt x="105586" y="67887"/>
                  </a:lnTo>
                  <a:lnTo>
                    <a:pt x="90975" y="76326"/>
                  </a:lnTo>
                  <a:lnTo>
                    <a:pt x="76253" y="67813"/>
                  </a:lnTo>
                  <a:lnTo>
                    <a:pt x="90864" y="59373"/>
                  </a:lnTo>
                  <a:close/>
                  <a:moveTo>
                    <a:pt x="121312" y="59448"/>
                  </a:moveTo>
                  <a:lnTo>
                    <a:pt x="136035" y="67924"/>
                  </a:lnTo>
                  <a:lnTo>
                    <a:pt x="121424" y="76364"/>
                  </a:lnTo>
                  <a:lnTo>
                    <a:pt x="106702" y="67887"/>
                  </a:lnTo>
                  <a:lnTo>
                    <a:pt x="121312" y="59448"/>
                  </a:lnTo>
                  <a:close/>
                  <a:moveTo>
                    <a:pt x="151761" y="59485"/>
                  </a:moveTo>
                  <a:lnTo>
                    <a:pt x="166484" y="67999"/>
                  </a:lnTo>
                  <a:lnTo>
                    <a:pt x="151873" y="76438"/>
                  </a:lnTo>
                  <a:lnTo>
                    <a:pt x="137150" y="67924"/>
                  </a:lnTo>
                  <a:lnTo>
                    <a:pt x="151761" y="59485"/>
                  </a:lnTo>
                  <a:close/>
                  <a:moveTo>
                    <a:pt x="182210" y="59559"/>
                  </a:moveTo>
                  <a:lnTo>
                    <a:pt x="196933" y="68036"/>
                  </a:lnTo>
                  <a:lnTo>
                    <a:pt x="182284" y="76475"/>
                  </a:lnTo>
                  <a:lnTo>
                    <a:pt x="167599" y="67999"/>
                  </a:lnTo>
                  <a:lnTo>
                    <a:pt x="182210" y="59559"/>
                  </a:lnTo>
                  <a:close/>
                  <a:moveTo>
                    <a:pt x="212659" y="59596"/>
                  </a:moveTo>
                  <a:lnTo>
                    <a:pt x="227344" y="68110"/>
                  </a:lnTo>
                  <a:lnTo>
                    <a:pt x="212733" y="76550"/>
                  </a:lnTo>
                  <a:lnTo>
                    <a:pt x="198011" y="68036"/>
                  </a:lnTo>
                  <a:lnTo>
                    <a:pt x="212659" y="59596"/>
                  </a:lnTo>
                  <a:close/>
                  <a:moveTo>
                    <a:pt x="243070" y="59671"/>
                  </a:moveTo>
                  <a:lnTo>
                    <a:pt x="257793" y="68147"/>
                  </a:lnTo>
                  <a:lnTo>
                    <a:pt x="243182" y="76587"/>
                  </a:lnTo>
                  <a:lnTo>
                    <a:pt x="228459" y="68110"/>
                  </a:lnTo>
                  <a:lnTo>
                    <a:pt x="243070" y="59671"/>
                  </a:lnTo>
                  <a:close/>
                  <a:moveTo>
                    <a:pt x="14835" y="68036"/>
                  </a:moveTo>
                  <a:lnTo>
                    <a:pt x="29557" y="76512"/>
                  </a:lnTo>
                  <a:lnTo>
                    <a:pt x="14909" y="84952"/>
                  </a:lnTo>
                  <a:lnTo>
                    <a:pt x="187" y="76475"/>
                  </a:lnTo>
                  <a:lnTo>
                    <a:pt x="14835" y="68036"/>
                  </a:lnTo>
                  <a:close/>
                  <a:moveTo>
                    <a:pt x="45246" y="68073"/>
                  </a:moveTo>
                  <a:lnTo>
                    <a:pt x="59969" y="76587"/>
                  </a:lnTo>
                  <a:lnTo>
                    <a:pt x="45358" y="85026"/>
                  </a:lnTo>
                  <a:lnTo>
                    <a:pt x="30635" y="76512"/>
                  </a:lnTo>
                  <a:lnTo>
                    <a:pt x="45246" y="68073"/>
                  </a:lnTo>
                  <a:close/>
                  <a:moveTo>
                    <a:pt x="75695" y="68147"/>
                  </a:moveTo>
                  <a:lnTo>
                    <a:pt x="90418" y="76624"/>
                  </a:lnTo>
                  <a:lnTo>
                    <a:pt x="75807" y="85063"/>
                  </a:lnTo>
                  <a:lnTo>
                    <a:pt x="61084" y="76587"/>
                  </a:lnTo>
                  <a:lnTo>
                    <a:pt x="75695" y="68147"/>
                  </a:lnTo>
                  <a:close/>
                  <a:moveTo>
                    <a:pt x="106144" y="68185"/>
                  </a:moveTo>
                  <a:lnTo>
                    <a:pt x="120866" y="76698"/>
                  </a:lnTo>
                  <a:lnTo>
                    <a:pt x="106255" y="85138"/>
                  </a:lnTo>
                  <a:lnTo>
                    <a:pt x="91533" y="76624"/>
                  </a:lnTo>
                  <a:lnTo>
                    <a:pt x="106144" y="68185"/>
                  </a:lnTo>
                  <a:close/>
                  <a:moveTo>
                    <a:pt x="136593" y="68259"/>
                  </a:moveTo>
                  <a:lnTo>
                    <a:pt x="151315" y="76735"/>
                  </a:lnTo>
                  <a:lnTo>
                    <a:pt x="136667" y="85175"/>
                  </a:lnTo>
                  <a:lnTo>
                    <a:pt x="121982" y="76698"/>
                  </a:lnTo>
                  <a:lnTo>
                    <a:pt x="136593" y="68259"/>
                  </a:lnTo>
                  <a:close/>
                  <a:moveTo>
                    <a:pt x="167041" y="68296"/>
                  </a:moveTo>
                  <a:lnTo>
                    <a:pt x="181764" y="76810"/>
                  </a:lnTo>
                  <a:lnTo>
                    <a:pt x="167116" y="85249"/>
                  </a:lnTo>
                  <a:lnTo>
                    <a:pt x="152393" y="76735"/>
                  </a:lnTo>
                  <a:lnTo>
                    <a:pt x="167041" y="68296"/>
                  </a:lnTo>
                  <a:close/>
                  <a:moveTo>
                    <a:pt x="197453" y="68370"/>
                  </a:moveTo>
                  <a:lnTo>
                    <a:pt x="212175" y="76847"/>
                  </a:lnTo>
                  <a:lnTo>
                    <a:pt x="197565" y="85286"/>
                  </a:lnTo>
                  <a:lnTo>
                    <a:pt x="182842" y="76810"/>
                  </a:lnTo>
                  <a:lnTo>
                    <a:pt x="197453" y="68370"/>
                  </a:lnTo>
                  <a:close/>
                  <a:moveTo>
                    <a:pt x="227902" y="68408"/>
                  </a:moveTo>
                  <a:lnTo>
                    <a:pt x="242624" y="76921"/>
                  </a:lnTo>
                  <a:lnTo>
                    <a:pt x="228013" y="85361"/>
                  </a:lnTo>
                  <a:lnTo>
                    <a:pt x="213291" y="76847"/>
                  </a:lnTo>
                  <a:lnTo>
                    <a:pt x="227902" y="68408"/>
                  </a:lnTo>
                  <a:close/>
                  <a:moveTo>
                    <a:pt x="258351" y="68482"/>
                  </a:moveTo>
                  <a:lnTo>
                    <a:pt x="273073" y="76958"/>
                  </a:lnTo>
                  <a:lnTo>
                    <a:pt x="258462" y="85398"/>
                  </a:lnTo>
                  <a:lnTo>
                    <a:pt x="243740" y="76921"/>
                  </a:lnTo>
                  <a:lnTo>
                    <a:pt x="258351" y="68482"/>
                  </a:lnTo>
                  <a:close/>
                  <a:moveTo>
                    <a:pt x="30078" y="76847"/>
                  </a:moveTo>
                  <a:lnTo>
                    <a:pt x="44800" y="85323"/>
                  </a:lnTo>
                  <a:lnTo>
                    <a:pt x="30189" y="93800"/>
                  </a:lnTo>
                  <a:lnTo>
                    <a:pt x="15467" y="85286"/>
                  </a:lnTo>
                  <a:lnTo>
                    <a:pt x="30078" y="76847"/>
                  </a:lnTo>
                  <a:close/>
                  <a:moveTo>
                    <a:pt x="60526" y="76884"/>
                  </a:moveTo>
                  <a:lnTo>
                    <a:pt x="75249" y="85398"/>
                  </a:lnTo>
                  <a:lnTo>
                    <a:pt x="60638" y="93837"/>
                  </a:lnTo>
                  <a:lnTo>
                    <a:pt x="45916" y="85323"/>
                  </a:lnTo>
                  <a:lnTo>
                    <a:pt x="60526" y="76884"/>
                  </a:lnTo>
                  <a:close/>
                  <a:moveTo>
                    <a:pt x="90975" y="76958"/>
                  </a:moveTo>
                  <a:lnTo>
                    <a:pt x="105698" y="85435"/>
                  </a:lnTo>
                  <a:lnTo>
                    <a:pt x="91087" y="93912"/>
                  </a:lnTo>
                  <a:lnTo>
                    <a:pt x="76364" y="85398"/>
                  </a:lnTo>
                  <a:lnTo>
                    <a:pt x="90975" y="76958"/>
                  </a:lnTo>
                  <a:close/>
                  <a:moveTo>
                    <a:pt x="121424" y="76996"/>
                  </a:moveTo>
                  <a:lnTo>
                    <a:pt x="136147" y="85509"/>
                  </a:lnTo>
                  <a:lnTo>
                    <a:pt x="121498" y="93949"/>
                  </a:lnTo>
                  <a:lnTo>
                    <a:pt x="106776" y="85435"/>
                  </a:lnTo>
                  <a:lnTo>
                    <a:pt x="121424" y="76996"/>
                  </a:lnTo>
                  <a:close/>
                  <a:moveTo>
                    <a:pt x="151873" y="77070"/>
                  </a:moveTo>
                  <a:lnTo>
                    <a:pt x="166558" y="85547"/>
                  </a:lnTo>
                  <a:lnTo>
                    <a:pt x="151947" y="93986"/>
                  </a:lnTo>
                  <a:lnTo>
                    <a:pt x="137225" y="85509"/>
                  </a:lnTo>
                  <a:lnTo>
                    <a:pt x="151873" y="77070"/>
                  </a:lnTo>
                  <a:close/>
                  <a:moveTo>
                    <a:pt x="182284" y="77107"/>
                  </a:moveTo>
                  <a:lnTo>
                    <a:pt x="197007" y="85621"/>
                  </a:lnTo>
                  <a:lnTo>
                    <a:pt x="182396" y="94060"/>
                  </a:lnTo>
                  <a:lnTo>
                    <a:pt x="167673" y="85547"/>
                  </a:lnTo>
                  <a:lnTo>
                    <a:pt x="182284" y="77107"/>
                  </a:lnTo>
                  <a:close/>
                  <a:moveTo>
                    <a:pt x="212733" y="77182"/>
                  </a:moveTo>
                  <a:lnTo>
                    <a:pt x="227456" y="85658"/>
                  </a:lnTo>
                  <a:lnTo>
                    <a:pt x="212845" y="94097"/>
                  </a:lnTo>
                  <a:lnTo>
                    <a:pt x="198122" y="85621"/>
                  </a:lnTo>
                  <a:lnTo>
                    <a:pt x="212733" y="77182"/>
                  </a:lnTo>
                  <a:close/>
                  <a:moveTo>
                    <a:pt x="243182" y="77219"/>
                  </a:moveTo>
                  <a:lnTo>
                    <a:pt x="257904" y="85732"/>
                  </a:lnTo>
                  <a:lnTo>
                    <a:pt x="243293" y="94172"/>
                  </a:lnTo>
                  <a:lnTo>
                    <a:pt x="228571" y="85658"/>
                  </a:lnTo>
                  <a:lnTo>
                    <a:pt x="243182" y="77219"/>
                  </a:lnTo>
                  <a:close/>
                  <a:moveTo>
                    <a:pt x="14909" y="85621"/>
                  </a:moveTo>
                  <a:lnTo>
                    <a:pt x="29632" y="94097"/>
                  </a:lnTo>
                  <a:lnTo>
                    <a:pt x="15021" y="102537"/>
                  </a:lnTo>
                  <a:lnTo>
                    <a:pt x="298" y="94060"/>
                  </a:lnTo>
                  <a:lnTo>
                    <a:pt x="14909" y="85621"/>
                  </a:lnTo>
                  <a:close/>
                  <a:moveTo>
                    <a:pt x="45358" y="85658"/>
                  </a:moveTo>
                  <a:lnTo>
                    <a:pt x="60080" y="94172"/>
                  </a:lnTo>
                  <a:lnTo>
                    <a:pt x="45469" y="102611"/>
                  </a:lnTo>
                  <a:lnTo>
                    <a:pt x="30747" y="94097"/>
                  </a:lnTo>
                  <a:lnTo>
                    <a:pt x="45358" y="85658"/>
                  </a:lnTo>
                  <a:close/>
                  <a:moveTo>
                    <a:pt x="75807" y="85732"/>
                  </a:moveTo>
                  <a:lnTo>
                    <a:pt x="90529" y="94209"/>
                  </a:lnTo>
                  <a:lnTo>
                    <a:pt x="75881" y="102648"/>
                  </a:lnTo>
                  <a:lnTo>
                    <a:pt x="61196" y="94172"/>
                  </a:lnTo>
                  <a:lnTo>
                    <a:pt x="75807" y="85732"/>
                  </a:lnTo>
                  <a:close/>
                  <a:moveTo>
                    <a:pt x="106255" y="85770"/>
                  </a:moveTo>
                  <a:lnTo>
                    <a:pt x="120978" y="94283"/>
                  </a:lnTo>
                  <a:lnTo>
                    <a:pt x="106330" y="102723"/>
                  </a:lnTo>
                  <a:lnTo>
                    <a:pt x="91607" y="94209"/>
                  </a:lnTo>
                  <a:lnTo>
                    <a:pt x="106255" y="85770"/>
                  </a:lnTo>
                  <a:close/>
                  <a:moveTo>
                    <a:pt x="136667" y="85807"/>
                  </a:moveTo>
                  <a:lnTo>
                    <a:pt x="151389" y="94321"/>
                  </a:lnTo>
                  <a:lnTo>
                    <a:pt x="136779" y="102760"/>
                  </a:lnTo>
                  <a:lnTo>
                    <a:pt x="122056" y="94283"/>
                  </a:lnTo>
                  <a:lnTo>
                    <a:pt x="136667" y="85807"/>
                  </a:lnTo>
                  <a:close/>
                  <a:moveTo>
                    <a:pt x="167116" y="85881"/>
                  </a:moveTo>
                  <a:lnTo>
                    <a:pt x="181838" y="94395"/>
                  </a:lnTo>
                  <a:lnTo>
                    <a:pt x="167227" y="102834"/>
                  </a:lnTo>
                  <a:lnTo>
                    <a:pt x="152505" y="94321"/>
                  </a:lnTo>
                  <a:lnTo>
                    <a:pt x="167116" y="85881"/>
                  </a:lnTo>
                  <a:close/>
                  <a:moveTo>
                    <a:pt x="197565" y="85918"/>
                  </a:moveTo>
                  <a:lnTo>
                    <a:pt x="212287" y="94432"/>
                  </a:lnTo>
                  <a:lnTo>
                    <a:pt x="197676" y="102871"/>
                  </a:lnTo>
                  <a:lnTo>
                    <a:pt x="182954" y="94395"/>
                  </a:lnTo>
                  <a:lnTo>
                    <a:pt x="197565" y="85918"/>
                  </a:lnTo>
                  <a:close/>
                  <a:moveTo>
                    <a:pt x="228013" y="85993"/>
                  </a:moveTo>
                  <a:lnTo>
                    <a:pt x="242736" y="94469"/>
                  </a:lnTo>
                  <a:lnTo>
                    <a:pt x="228088" y="102946"/>
                  </a:lnTo>
                  <a:lnTo>
                    <a:pt x="213402" y="94432"/>
                  </a:lnTo>
                  <a:lnTo>
                    <a:pt x="228013" y="85993"/>
                  </a:lnTo>
                  <a:close/>
                  <a:moveTo>
                    <a:pt x="258462" y="86030"/>
                  </a:moveTo>
                  <a:lnTo>
                    <a:pt x="273185" y="94544"/>
                  </a:lnTo>
                  <a:lnTo>
                    <a:pt x="258536" y="102983"/>
                  </a:lnTo>
                  <a:lnTo>
                    <a:pt x="243814" y="94469"/>
                  </a:lnTo>
                  <a:lnTo>
                    <a:pt x="258462" y="86030"/>
                  </a:lnTo>
                  <a:close/>
                  <a:moveTo>
                    <a:pt x="30189" y="94432"/>
                  </a:moveTo>
                  <a:lnTo>
                    <a:pt x="44912" y="102909"/>
                  </a:lnTo>
                  <a:lnTo>
                    <a:pt x="30264" y="111348"/>
                  </a:lnTo>
                  <a:lnTo>
                    <a:pt x="15578" y="102871"/>
                  </a:lnTo>
                  <a:lnTo>
                    <a:pt x="30189" y="94432"/>
                  </a:lnTo>
                  <a:close/>
                  <a:moveTo>
                    <a:pt x="60638" y="94469"/>
                  </a:moveTo>
                  <a:lnTo>
                    <a:pt x="75360" y="102983"/>
                  </a:lnTo>
                  <a:lnTo>
                    <a:pt x="60712" y="111422"/>
                  </a:lnTo>
                  <a:lnTo>
                    <a:pt x="45990" y="102909"/>
                  </a:lnTo>
                  <a:lnTo>
                    <a:pt x="60638" y="94469"/>
                  </a:lnTo>
                  <a:close/>
                  <a:moveTo>
                    <a:pt x="91087" y="94544"/>
                  </a:moveTo>
                  <a:lnTo>
                    <a:pt x="105772" y="103020"/>
                  </a:lnTo>
                  <a:lnTo>
                    <a:pt x="91161" y="111460"/>
                  </a:lnTo>
                  <a:lnTo>
                    <a:pt x="76439" y="102983"/>
                  </a:lnTo>
                  <a:lnTo>
                    <a:pt x="91087" y="94544"/>
                  </a:lnTo>
                  <a:close/>
                  <a:moveTo>
                    <a:pt x="121498" y="94581"/>
                  </a:moveTo>
                  <a:lnTo>
                    <a:pt x="136221" y="103094"/>
                  </a:lnTo>
                  <a:lnTo>
                    <a:pt x="121610" y="111534"/>
                  </a:lnTo>
                  <a:lnTo>
                    <a:pt x="106887" y="103020"/>
                  </a:lnTo>
                  <a:lnTo>
                    <a:pt x="121498" y="94581"/>
                  </a:lnTo>
                  <a:close/>
                  <a:moveTo>
                    <a:pt x="151947" y="94655"/>
                  </a:moveTo>
                  <a:lnTo>
                    <a:pt x="166670" y="103132"/>
                  </a:lnTo>
                  <a:lnTo>
                    <a:pt x="152059" y="111571"/>
                  </a:lnTo>
                  <a:lnTo>
                    <a:pt x="137336" y="103094"/>
                  </a:lnTo>
                  <a:lnTo>
                    <a:pt x="151947" y="94655"/>
                  </a:lnTo>
                  <a:close/>
                  <a:moveTo>
                    <a:pt x="182396" y="94692"/>
                  </a:moveTo>
                  <a:lnTo>
                    <a:pt x="197118" y="103206"/>
                  </a:lnTo>
                  <a:lnTo>
                    <a:pt x="182470" y="111645"/>
                  </a:lnTo>
                  <a:lnTo>
                    <a:pt x="167785" y="103132"/>
                  </a:lnTo>
                  <a:lnTo>
                    <a:pt x="182396" y="94692"/>
                  </a:lnTo>
                  <a:close/>
                  <a:moveTo>
                    <a:pt x="212845" y="94767"/>
                  </a:moveTo>
                  <a:lnTo>
                    <a:pt x="227567" y="103243"/>
                  </a:lnTo>
                  <a:lnTo>
                    <a:pt x="212919" y="111683"/>
                  </a:lnTo>
                  <a:lnTo>
                    <a:pt x="198197" y="103206"/>
                  </a:lnTo>
                  <a:lnTo>
                    <a:pt x="212845" y="94767"/>
                  </a:lnTo>
                  <a:close/>
                  <a:moveTo>
                    <a:pt x="243293" y="94804"/>
                  </a:moveTo>
                  <a:lnTo>
                    <a:pt x="257979" y="103318"/>
                  </a:lnTo>
                  <a:lnTo>
                    <a:pt x="243368" y="111757"/>
                  </a:lnTo>
                  <a:lnTo>
                    <a:pt x="228645" y="103243"/>
                  </a:lnTo>
                  <a:lnTo>
                    <a:pt x="243293" y="94804"/>
                  </a:lnTo>
                  <a:close/>
                  <a:moveTo>
                    <a:pt x="15021" y="103169"/>
                  </a:moveTo>
                  <a:lnTo>
                    <a:pt x="29743" y="111683"/>
                  </a:lnTo>
                  <a:lnTo>
                    <a:pt x="15095" y="120122"/>
                  </a:lnTo>
                  <a:lnTo>
                    <a:pt x="410" y="111608"/>
                  </a:lnTo>
                  <a:lnTo>
                    <a:pt x="15021" y="103169"/>
                  </a:lnTo>
                  <a:close/>
                  <a:moveTo>
                    <a:pt x="45469" y="103243"/>
                  </a:moveTo>
                  <a:lnTo>
                    <a:pt x="60155" y="111720"/>
                  </a:lnTo>
                  <a:lnTo>
                    <a:pt x="45544" y="120159"/>
                  </a:lnTo>
                  <a:lnTo>
                    <a:pt x="30821" y="111683"/>
                  </a:lnTo>
                  <a:lnTo>
                    <a:pt x="45469" y="103243"/>
                  </a:lnTo>
                  <a:close/>
                  <a:moveTo>
                    <a:pt x="75881" y="103280"/>
                  </a:moveTo>
                  <a:lnTo>
                    <a:pt x="90603" y="111794"/>
                  </a:lnTo>
                  <a:lnTo>
                    <a:pt x="75993" y="120233"/>
                  </a:lnTo>
                  <a:lnTo>
                    <a:pt x="61270" y="111720"/>
                  </a:lnTo>
                  <a:lnTo>
                    <a:pt x="75881" y="103280"/>
                  </a:lnTo>
                  <a:close/>
                  <a:moveTo>
                    <a:pt x="106330" y="103355"/>
                  </a:moveTo>
                  <a:lnTo>
                    <a:pt x="121052" y="111831"/>
                  </a:lnTo>
                  <a:lnTo>
                    <a:pt x="106441" y="120271"/>
                  </a:lnTo>
                  <a:lnTo>
                    <a:pt x="91719" y="111794"/>
                  </a:lnTo>
                  <a:lnTo>
                    <a:pt x="106330" y="103355"/>
                  </a:lnTo>
                  <a:close/>
                  <a:moveTo>
                    <a:pt x="136779" y="103392"/>
                  </a:moveTo>
                  <a:lnTo>
                    <a:pt x="151501" y="111906"/>
                  </a:lnTo>
                  <a:lnTo>
                    <a:pt x="136890" y="120345"/>
                  </a:lnTo>
                  <a:lnTo>
                    <a:pt x="122168" y="111831"/>
                  </a:lnTo>
                  <a:lnTo>
                    <a:pt x="136779" y="103392"/>
                  </a:lnTo>
                  <a:close/>
                  <a:moveTo>
                    <a:pt x="167227" y="103466"/>
                  </a:moveTo>
                  <a:lnTo>
                    <a:pt x="181950" y="111943"/>
                  </a:lnTo>
                  <a:lnTo>
                    <a:pt x="167302" y="120382"/>
                  </a:lnTo>
                  <a:lnTo>
                    <a:pt x="152616" y="111906"/>
                  </a:lnTo>
                  <a:lnTo>
                    <a:pt x="167227" y="103466"/>
                  </a:lnTo>
                  <a:close/>
                  <a:moveTo>
                    <a:pt x="197676" y="103503"/>
                  </a:moveTo>
                  <a:lnTo>
                    <a:pt x="212361" y="112017"/>
                  </a:lnTo>
                  <a:lnTo>
                    <a:pt x="197750" y="120457"/>
                  </a:lnTo>
                  <a:lnTo>
                    <a:pt x="183028" y="111943"/>
                  </a:lnTo>
                  <a:lnTo>
                    <a:pt x="197676" y="103503"/>
                  </a:lnTo>
                  <a:close/>
                  <a:moveTo>
                    <a:pt x="228088" y="103578"/>
                  </a:moveTo>
                  <a:lnTo>
                    <a:pt x="242810" y="112054"/>
                  </a:lnTo>
                  <a:lnTo>
                    <a:pt x="228199" y="120494"/>
                  </a:lnTo>
                  <a:lnTo>
                    <a:pt x="213477" y="112017"/>
                  </a:lnTo>
                  <a:lnTo>
                    <a:pt x="228088" y="103578"/>
                  </a:lnTo>
                  <a:close/>
                  <a:moveTo>
                    <a:pt x="258536" y="103615"/>
                  </a:moveTo>
                  <a:lnTo>
                    <a:pt x="273259" y="112129"/>
                  </a:lnTo>
                  <a:lnTo>
                    <a:pt x="258648" y="120568"/>
                  </a:lnTo>
                  <a:lnTo>
                    <a:pt x="243925" y="112054"/>
                  </a:lnTo>
                  <a:lnTo>
                    <a:pt x="258536" y="103615"/>
                  </a:lnTo>
                  <a:close/>
                  <a:moveTo>
                    <a:pt x="30264" y="111980"/>
                  </a:moveTo>
                  <a:lnTo>
                    <a:pt x="44986" y="120494"/>
                  </a:lnTo>
                  <a:lnTo>
                    <a:pt x="30375" y="128933"/>
                  </a:lnTo>
                  <a:lnTo>
                    <a:pt x="15653" y="120419"/>
                  </a:lnTo>
                  <a:lnTo>
                    <a:pt x="30264" y="111980"/>
                  </a:lnTo>
                  <a:close/>
                  <a:moveTo>
                    <a:pt x="60712" y="112054"/>
                  </a:moveTo>
                  <a:lnTo>
                    <a:pt x="75435" y="120531"/>
                  </a:lnTo>
                  <a:lnTo>
                    <a:pt x="60824" y="129007"/>
                  </a:lnTo>
                  <a:lnTo>
                    <a:pt x="46101" y="120494"/>
                  </a:lnTo>
                  <a:lnTo>
                    <a:pt x="60712" y="112054"/>
                  </a:lnTo>
                  <a:close/>
                  <a:moveTo>
                    <a:pt x="91161" y="112092"/>
                  </a:moveTo>
                  <a:lnTo>
                    <a:pt x="105884" y="120605"/>
                  </a:lnTo>
                  <a:lnTo>
                    <a:pt x="91273" y="129045"/>
                  </a:lnTo>
                  <a:lnTo>
                    <a:pt x="76550" y="120531"/>
                  </a:lnTo>
                  <a:lnTo>
                    <a:pt x="91161" y="112092"/>
                  </a:lnTo>
                  <a:close/>
                  <a:moveTo>
                    <a:pt x="121610" y="112166"/>
                  </a:moveTo>
                  <a:lnTo>
                    <a:pt x="136332" y="120642"/>
                  </a:lnTo>
                  <a:lnTo>
                    <a:pt x="121684" y="129082"/>
                  </a:lnTo>
                  <a:lnTo>
                    <a:pt x="106999" y="120605"/>
                  </a:lnTo>
                  <a:lnTo>
                    <a:pt x="121610" y="112166"/>
                  </a:lnTo>
                  <a:close/>
                  <a:moveTo>
                    <a:pt x="152059" y="112203"/>
                  </a:moveTo>
                  <a:lnTo>
                    <a:pt x="166781" y="120717"/>
                  </a:lnTo>
                  <a:lnTo>
                    <a:pt x="152133" y="129156"/>
                  </a:lnTo>
                  <a:lnTo>
                    <a:pt x="137411" y="120642"/>
                  </a:lnTo>
                  <a:lnTo>
                    <a:pt x="152059" y="112203"/>
                  </a:lnTo>
                  <a:close/>
                  <a:moveTo>
                    <a:pt x="182470" y="112277"/>
                  </a:moveTo>
                  <a:lnTo>
                    <a:pt x="197193" y="120754"/>
                  </a:lnTo>
                  <a:lnTo>
                    <a:pt x="182582" y="129193"/>
                  </a:lnTo>
                  <a:lnTo>
                    <a:pt x="167859" y="120717"/>
                  </a:lnTo>
                  <a:lnTo>
                    <a:pt x="182470" y="112277"/>
                  </a:lnTo>
                  <a:close/>
                  <a:moveTo>
                    <a:pt x="212919" y="112315"/>
                  </a:moveTo>
                  <a:lnTo>
                    <a:pt x="227642" y="120828"/>
                  </a:lnTo>
                  <a:lnTo>
                    <a:pt x="213031" y="129268"/>
                  </a:lnTo>
                  <a:lnTo>
                    <a:pt x="198308" y="120754"/>
                  </a:lnTo>
                  <a:lnTo>
                    <a:pt x="212919" y="112315"/>
                  </a:lnTo>
                  <a:close/>
                  <a:moveTo>
                    <a:pt x="243368" y="112389"/>
                  </a:moveTo>
                  <a:lnTo>
                    <a:pt x="258090" y="120866"/>
                  </a:lnTo>
                  <a:lnTo>
                    <a:pt x="243479" y="129305"/>
                  </a:lnTo>
                  <a:lnTo>
                    <a:pt x="228757" y="120828"/>
                  </a:lnTo>
                  <a:lnTo>
                    <a:pt x="243368" y="112389"/>
                  </a:lnTo>
                  <a:close/>
                  <a:moveTo>
                    <a:pt x="15095" y="120754"/>
                  </a:moveTo>
                  <a:lnTo>
                    <a:pt x="29817" y="129268"/>
                  </a:lnTo>
                  <a:lnTo>
                    <a:pt x="15207" y="137707"/>
                  </a:lnTo>
                  <a:lnTo>
                    <a:pt x="484" y="129193"/>
                  </a:lnTo>
                  <a:lnTo>
                    <a:pt x="15095" y="120754"/>
                  </a:lnTo>
                  <a:close/>
                  <a:moveTo>
                    <a:pt x="45544" y="120828"/>
                  </a:moveTo>
                  <a:lnTo>
                    <a:pt x="60266" y="129305"/>
                  </a:lnTo>
                  <a:lnTo>
                    <a:pt x="45655" y="137744"/>
                  </a:lnTo>
                  <a:lnTo>
                    <a:pt x="30933" y="129268"/>
                  </a:lnTo>
                  <a:lnTo>
                    <a:pt x="45544" y="120828"/>
                  </a:lnTo>
                  <a:close/>
                  <a:moveTo>
                    <a:pt x="75993" y="120866"/>
                  </a:moveTo>
                  <a:lnTo>
                    <a:pt x="90715" y="129379"/>
                  </a:lnTo>
                  <a:lnTo>
                    <a:pt x="76104" y="137819"/>
                  </a:lnTo>
                  <a:lnTo>
                    <a:pt x="61382" y="129305"/>
                  </a:lnTo>
                  <a:lnTo>
                    <a:pt x="75993" y="120866"/>
                  </a:lnTo>
                  <a:close/>
                  <a:moveTo>
                    <a:pt x="106441" y="120903"/>
                  </a:moveTo>
                  <a:lnTo>
                    <a:pt x="121164" y="129416"/>
                  </a:lnTo>
                  <a:lnTo>
                    <a:pt x="106516" y="137856"/>
                  </a:lnTo>
                  <a:lnTo>
                    <a:pt x="91793" y="129379"/>
                  </a:lnTo>
                  <a:lnTo>
                    <a:pt x="106441" y="120903"/>
                  </a:lnTo>
                  <a:close/>
                  <a:moveTo>
                    <a:pt x="136890" y="120977"/>
                  </a:moveTo>
                  <a:lnTo>
                    <a:pt x="151575" y="129491"/>
                  </a:lnTo>
                  <a:lnTo>
                    <a:pt x="136964" y="137930"/>
                  </a:lnTo>
                  <a:lnTo>
                    <a:pt x="122242" y="129416"/>
                  </a:lnTo>
                  <a:lnTo>
                    <a:pt x="136890" y="120977"/>
                  </a:lnTo>
                  <a:close/>
                  <a:moveTo>
                    <a:pt x="167302" y="121014"/>
                  </a:moveTo>
                  <a:lnTo>
                    <a:pt x="182024" y="129528"/>
                  </a:lnTo>
                  <a:lnTo>
                    <a:pt x="167413" y="137967"/>
                  </a:lnTo>
                  <a:lnTo>
                    <a:pt x="152691" y="129491"/>
                  </a:lnTo>
                  <a:lnTo>
                    <a:pt x="167302" y="121014"/>
                  </a:lnTo>
                  <a:close/>
                  <a:moveTo>
                    <a:pt x="197750" y="121089"/>
                  </a:moveTo>
                  <a:lnTo>
                    <a:pt x="212473" y="129565"/>
                  </a:lnTo>
                  <a:lnTo>
                    <a:pt x="197862" y="138042"/>
                  </a:lnTo>
                  <a:lnTo>
                    <a:pt x="183139" y="129528"/>
                  </a:lnTo>
                  <a:lnTo>
                    <a:pt x="197750" y="121089"/>
                  </a:lnTo>
                  <a:close/>
                  <a:moveTo>
                    <a:pt x="228199" y="121126"/>
                  </a:moveTo>
                  <a:lnTo>
                    <a:pt x="242922" y="129639"/>
                  </a:lnTo>
                  <a:lnTo>
                    <a:pt x="228311" y="138079"/>
                  </a:lnTo>
                  <a:lnTo>
                    <a:pt x="213588" y="129565"/>
                  </a:lnTo>
                  <a:lnTo>
                    <a:pt x="228199" y="121126"/>
                  </a:lnTo>
                  <a:close/>
                  <a:moveTo>
                    <a:pt x="258648" y="121200"/>
                  </a:moveTo>
                  <a:lnTo>
                    <a:pt x="273370" y="129677"/>
                  </a:lnTo>
                  <a:lnTo>
                    <a:pt x="258722" y="138116"/>
                  </a:lnTo>
                  <a:lnTo>
                    <a:pt x="244000" y="129639"/>
                  </a:lnTo>
                  <a:lnTo>
                    <a:pt x="258648" y="121200"/>
                  </a:lnTo>
                  <a:close/>
                  <a:moveTo>
                    <a:pt x="30375" y="129565"/>
                  </a:moveTo>
                  <a:lnTo>
                    <a:pt x="45098" y="138079"/>
                  </a:lnTo>
                  <a:lnTo>
                    <a:pt x="30487" y="146518"/>
                  </a:lnTo>
                  <a:lnTo>
                    <a:pt x="15764" y="138004"/>
                  </a:lnTo>
                  <a:lnTo>
                    <a:pt x="30375" y="129565"/>
                  </a:lnTo>
                  <a:close/>
                  <a:moveTo>
                    <a:pt x="60824" y="129639"/>
                  </a:moveTo>
                  <a:lnTo>
                    <a:pt x="75546" y="138116"/>
                  </a:lnTo>
                  <a:lnTo>
                    <a:pt x="60898" y="146555"/>
                  </a:lnTo>
                  <a:lnTo>
                    <a:pt x="46213" y="138079"/>
                  </a:lnTo>
                  <a:lnTo>
                    <a:pt x="60824" y="129639"/>
                  </a:lnTo>
                  <a:close/>
                  <a:moveTo>
                    <a:pt x="91273" y="129677"/>
                  </a:moveTo>
                  <a:lnTo>
                    <a:pt x="105995" y="138190"/>
                  </a:lnTo>
                  <a:lnTo>
                    <a:pt x="91347" y="146630"/>
                  </a:lnTo>
                  <a:lnTo>
                    <a:pt x="76625" y="138116"/>
                  </a:lnTo>
                  <a:lnTo>
                    <a:pt x="91273" y="129677"/>
                  </a:lnTo>
                  <a:close/>
                  <a:moveTo>
                    <a:pt x="121684" y="129751"/>
                  </a:moveTo>
                  <a:lnTo>
                    <a:pt x="136407" y="138228"/>
                  </a:lnTo>
                  <a:lnTo>
                    <a:pt x="121796" y="146667"/>
                  </a:lnTo>
                  <a:lnTo>
                    <a:pt x="107073" y="138190"/>
                  </a:lnTo>
                  <a:lnTo>
                    <a:pt x="121684" y="129751"/>
                  </a:lnTo>
                  <a:close/>
                  <a:moveTo>
                    <a:pt x="152133" y="129788"/>
                  </a:moveTo>
                  <a:lnTo>
                    <a:pt x="166856" y="138302"/>
                  </a:lnTo>
                  <a:lnTo>
                    <a:pt x="152245" y="146741"/>
                  </a:lnTo>
                  <a:lnTo>
                    <a:pt x="137522" y="138228"/>
                  </a:lnTo>
                  <a:lnTo>
                    <a:pt x="152133" y="129788"/>
                  </a:lnTo>
                  <a:close/>
                  <a:moveTo>
                    <a:pt x="182582" y="129863"/>
                  </a:moveTo>
                  <a:lnTo>
                    <a:pt x="197304" y="138339"/>
                  </a:lnTo>
                  <a:lnTo>
                    <a:pt x="182693" y="146778"/>
                  </a:lnTo>
                  <a:lnTo>
                    <a:pt x="167971" y="138302"/>
                  </a:lnTo>
                  <a:lnTo>
                    <a:pt x="182582" y="129863"/>
                  </a:lnTo>
                  <a:close/>
                  <a:moveTo>
                    <a:pt x="213031" y="129900"/>
                  </a:moveTo>
                  <a:lnTo>
                    <a:pt x="227753" y="138413"/>
                  </a:lnTo>
                  <a:lnTo>
                    <a:pt x="213105" y="146853"/>
                  </a:lnTo>
                  <a:lnTo>
                    <a:pt x="198420" y="138339"/>
                  </a:lnTo>
                  <a:lnTo>
                    <a:pt x="213031" y="129900"/>
                  </a:lnTo>
                  <a:close/>
                  <a:moveTo>
                    <a:pt x="243479" y="129974"/>
                  </a:moveTo>
                  <a:lnTo>
                    <a:pt x="258202" y="138451"/>
                  </a:lnTo>
                  <a:lnTo>
                    <a:pt x="243554" y="146890"/>
                  </a:lnTo>
                  <a:lnTo>
                    <a:pt x="228831" y="138413"/>
                  </a:lnTo>
                  <a:lnTo>
                    <a:pt x="243479" y="129974"/>
                  </a:lnTo>
                  <a:close/>
                  <a:moveTo>
                    <a:pt x="15207" y="138339"/>
                  </a:moveTo>
                  <a:lnTo>
                    <a:pt x="29929" y="146816"/>
                  </a:lnTo>
                  <a:lnTo>
                    <a:pt x="15281" y="155255"/>
                  </a:lnTo>
                  <a:lnTo>
                    <a:pt x="596" y="146778"/>
                  </a:lnTo>
                  <a:lnTo>
                    <a:pt x="15207" y="138339"/>
                  </a:lnTo>
                  <a:close/>
                  <a:moveTo>
                    <a:pt x="45655" y="138376"/>
                  </a:moveTo>
                  <a:lnTo>
                    <a:pt x="60378" y="146890"/>
                  </a:lnTo>
                  <a:lnTo>
                    <a:pt x="45730" y="155329"/>
                  </a:lnTo>
                  <a:lnTo>
                    <a:pt x="31007" y="146816"/>
                  </a:lnTo>
                  <a:lnTo>
                    <a:pt x="45655" y="138376"/>
                  </a:lnTo>
                  <a:close/>
                  <a:moveTo>
                    <a:pt x="76104" y="138451"/>
                  </a:moveTo>
                  <a:lnTo>
                    <a:pt x="90789" y="146927"/>
                  </a:lnTo>
                  <a:lnTo>
                    <a:pt x="76178" y="155367"/>
                  </a:lnTo>
                  <a:lnTo>
                    <a:pt x="61456" y="146890"/>
                  </a:lnTo>
                  <a:lnTo>
                    <a:pt x="76104" y="138451"/>
                  </a:lnTo>
                  <a:close/>
                  <a:moveTo>
                    <a:pt x="106516" y="138488"/>
                  </a:moveTo>
                  <a:lnTo>
                    <a:pt x="121238" y="147002"/>
                  </a:lnTo>
                  <a:lnTo>
                    <a:pt x="106627" y="155441"/>
                  </a:lnTo>
                  <a:lnTo>
                    <a:pt x="91905" y="146927"/>
                  </a:lnTo>
                  <a:lnTo>
                    <a:pt x="106516" y="138488"/>
                  </a:lnTo>
                  <a:close/>
                  <a:moveTo>
                    <a:pt x="136964" y="138562"/>
                  </a:moveTo>
                  <a:lnTo>
                    <a:pt x="151687" y="147039"/>
                  </a:lnTo>
                  <a:lnTo>
                    <a:pt x="137076" y="155478"/>
                  </a:lnTo>
                  <a:lnTo>
                    <a:pt x="122353" y="147002"/>
                  </a:lnTo>
                  <a:lnTo>
                    <a:pt x="136964" y="138562"/>
                  </a:lnTo>
                  <a:close/>
                  <a:moveTo>
                    <a:pt x="167413" y="138599"/>
                  </a:moveTo>
                  <a:lnTo>
                    <a:pt x="182136" y="147113"/>
                  </a:lnTo>
                  <a:lnTo>
                    <a:pt x="167525" y="155552"/>
                  </a:lnTo>
                  <a:lnTo>
                    <a:pt x="152802" y="147039"/>
                  </a:lnTo>
                  <a:lnTo>
                    <a:pt x="167413" y="138599"/>
                  </a:lnTo>
                  <a:close/>
                  <a:moveTo>
                    <a:pt x="197862" y="138674"/>
                  </a:moveTo>
                  <a:lnTo>
                    <a:pt x="212584" y="147150"/>
                  </a:lnTo>
                  <a:lnTo>
                    <a:pt x="197936" y="155590"/>
                  </a:lnTo>
                  <a:lnTo>
                    <a:pt x="183214" y="147113"/>
                  </a:lnTo>
                  <a:lnTo>
                    <a:pt x="197862" y="138674"/>
                  </a:lnTo>
                  <a:close/>
                  <a:moveTo>
                    <a:pt x="228311" y="138711"/>
                  </a:moveTo>
                  <a:lnTo>
                    <a:pt x="242996" y="147225"/>
                  </a:lnTo>
                  <a:lnTo>
                    <a:pt x="228385" y="155664"/>
                  </a:lnTo>
                  <a:lnTo>
                    <a:pt x="213663" y="147150"/>
                  </a:lnTo>
                  <a:lnTo>
                    <a:pt x="228311" y="138711"/>
                  </a:lnTo>
                  <a:close/>
                  <a:moveTo>
                    <a:pt x="258722" y="138785"/>
                  </a:moveTo>
                  <a:lnTo>
                    <a:pt x="273445" y="147262"/>
                  </a:lnTo>
                  <a:lnTo>
                    <a:pt x="258834" y="155701"/>
                  </a:lnTo>
                  <a:lnTo>
                    <a:pt x="244111" y="147225"/>
                  </a:lnTo>
                  <a:lnTo>
                    <a:pt x="258722" y="138785"/>
                  </a:lnTo>
                  <a:close/>
                  <a:moveTo>
                    <a:pt x="18367" y="0"/>
                  </a:moveTo>
                  <a:lnTo>
                    <a:pt x="29148" y="6209"/>
                  </a:lnTo>
                  <a:lnTo>
                    <a:pt x="14537" y="14686"/>
                  </a:lnTo>
                  <a:lnTo>
                    <a:pt x="1" y="6283"/>
                  </a:lnTo>
                  <a:lnTo>
                    <a:pt x="1" y="6915"/>
                  </a:lnTo>
                  <a:lnTo>
                    <a:pt x="13980" y="14983"/>
                  </a:lnTo>
                  <a:lnTo>
                    <a:pt x="1" y="23051"/>
                  </a:lnTo>
                  <a:lnTo>
                    <a:pt x="1" y="23683"/>
                  </a:lnTo>
                  <a:lnTo>
                    <a:pt x="14537" y="15318"/>
                  </a:lnTo>
                  <a:lnTo>
                    <a:pt x="29260" y="23794"/>
                  </a:lnTo>
                  <a:lnTo>
                    <a:pt x="14649" y="32234"/>
                  </a:lnTo>
                  <a:lnTo>
                    <a:pt x="1" y="23794"/>
                  </a:lnTo>
                  <a:lnTo>
                    <a:pt x="1" y="24426"/>
                  </a:lnTo>
                  <a:lnTo>
                    <a:pt x="14091" y="32568"/>
                  </a:lnTo>
                  <a:lnTo>
                    <a:pt x="1" y="40673"/>
                  </a:lnTo>
                  <a:lnTo>
                    <a:pt x="1" y="41305"/>
                  </a:lnTo>
                  <a:lnTo>
                    <a:pt x="14649" y="32866"/>
                  </a:lnTo>
                  <a:lnTo>
                    <a:pt x="29334" y="41379"/>
                  </a:lnTo>
                  <a:lnTo>
                    <a:pt x="14723" y="49819"/>
                  </a:lnTo>
                  <a:lnTo>
                    <a:pt x="1" y="41305"/>
                  </a:lnTo>
                  <a:lnTo>
                    <a:pt x="1" y="41937"/>
                  </a:lnTo>
                  <a:lnTo>
                    <a:pt x="14166" y="50153"/>
                  </a:lnTo>
                  <a:lnTo>
                    <a:pt x="1" y="58332"/>
                  </a:lnTo>
                  <a:lnTo>
                    <a:pt x="1" y="59485"/>
                  </a:lnTo>
                  <a:lnTo>
                    <a:pt x="14277" y="67701"/>
                  </a:lnTo>
                  <a:lnTo>
                    <a:pt x="1" y="75955"/>
                  </a:lnTo>
                  <a:lnTo>
                    <a:pt x="1" y="76996"/>
                  </a:lnTo>
                  <a:lnTo>
                    <a:pt x="14351" y="85286"/>
                  </a:lnTo>
                  <a:lnTo>
                    <a:pt x="1" y="93577"/>
                  </a:lnTo>
                  <a:lnTo>
                    <a:pt x="1" y="94506"/>
                  </a:lnTo>
                  <a:lnTo>
                    <a:pt x="14463" y="102871"/>
                  </a:lnTo>
                  <a:lnTo>
                    <a:pt x="1" y="111199"/>
                  </a:lnTo>
                  <a:lnTo>
                    <a:pt x="1" y="112017"/>
                  </a:lnTo>
                  <a:lnTo>
                    <a:pt x="14574" y="120419"/>
                  </a:lnTo>
                  <a:lnTo>
                    <a:pt x="1" y="128859"/>
                  </a:lnTo>
                  <a:lnTo>
                    <a:pt x="1" y="129565"/>
                  </a:lnTo>
                  <a:lnTo>
                    <a:pt x="14649" y="138004"/>
                  </a:lnTo>
                  <a:lnTo>
                    <a:pt x="38" y="146444"/>
                  </a:lnTo>
                  <a:lnTo>
                    <a:pt x="1" y="146444"/>
                  </a:lnTo>
                  <a:lnTo>
                    <a:pt x="1" y="147113"/>
                  </a:lnTo>
                  <a:lnTo>
                    <a:pt x="38" y="147076"/>
                  </a:lnTo>
                  <a:lnTo>
                    <a:pt x="14760" y="155590"/>
                  </a:lnTo>
                  <a:lnTo>
                    <a:pt x="6767" y="160200"/>
                  </a:lnTo>
                  <a:lnTo>
                    <a:pt x="7845" y="160200"/>
                  </a:lnTo>
                  <a:lnTo>
                    <a:pt x="15281" y="155924"/>
                  </a:lnTo>
                  <a:lnTo>
                    <a:pt x="22754" y="160200"/>
                  </a:lnTo>
                  <a:lnTo>
                    <a:pt x="23832" y="160200"/>
                  </a:lnTo>
                  <a:lnTo>
                    <a:pt x="15839" y="155590"/>
                  </a:lnTo>
                  <a:lnTo>
                    <a:pt x="30487" y="147150"/>
                  </a:lnTo>
                  <a:lnTo>
                    <a:pt x="45172" y="155627"/>
                  </a:lnTo>
                  <a:lnTo>
                    <a:pt x="37290" y="160200"/>
                  </a:lnTo>
                  <a:lnTo>
                    <a:pt x="38406" y="160200"/>
                  </a:lnTo>
                  <a:lnTo>
                    <a:pt x="45730" y="155961"/>
                  </a:lnTo>
                  <a:lnTo>
                    <a:pt x="53091" y="160200"/>
                  </a:lnTo>
                  <a:lnTo>
                    <a:pt x="54169" y="160200"/>
                  </a:lnTo>
                  <a:lnTo>
                    <a:pt x="46287" y="155627"/>
                  </a:lnTo>
                  <a:lnTo>
                    <a:pt x="60898" y="147187"/>
                  </a:lnTo>
                  <a:lnTo>
                    <a:pt x="75621" y="155701"/>
                  </a:lnTo>
                  <a:lnTo>
                    <a:pt x="67851" y="160200"/>
                  </a:lnTo>
                  <a:lnTo>
                    <a:pt x="68929" y="160200"/>
                  </a:lnTo>
                  <a:lnTo>
                    <a:pt x="76178" y="155999"/>
                  </a:lnTo>
                  <a:lnTo>
                    <a:pt x="83428" y="160200"/>
                  </a:lnTo>
                  <a:lnTo>
                    <a:pt x="84543" y="160200"/>
                  </a:lnTo>
                  <a:lnTo>
                    <a:pt x="76736" y="155701"/>
                  </a:lnTo>
                  <a:lnTo>
                    <a:pt x="91347" y="147262"/>
                  </a:lnTo>
                  <a:lnTo>
                    <a:pt x="106070" y="155738"/>
                  </a:lnTo>
                  <a:lnTo>
                    <a:pt x="98374" y="160200"/>
                  </a:lnTo>
                  <a:lnTo>
                    <a:pt x="99489" y="160200"/>
                  </a:lnTo>
                  <a:lnTo>
                    <a:pt x="106627" y="156073"/>
                  </a:lnTo>
                  <a:lnTo>
                    <a:pt x="113765" y="160200"/>
                  </a:lnTo>
                  <a:lnTo>
                    <a:pt x="114881" y="160200"/>
                  </a:lnTo>
                  <a:lnTo>
                    <a:pt x="107185" y="155738"/>
                  </a:lnTo>
                  <a:lnTo>
                    <a:pt x="121796" y="147299"/>
                  </a:lnTo>
                  <a:lnTo>
                    <a:pt x="136518" y="155813"/>
                  </a:lnTo>
                  <a:lnTo>
                    <a:pt x="128897" y="160200"/>
                  </a:lnTo>
                  <a:lnTo>
                    <a:pt x="130012" y="160200"/>
                  </a:lnTo>
                  <a:lnTo>
                    <a:pt x="137076" y="156110"/>
                  </a:lnTo>
                  <a:lnTo>
                    <a:pt x="144103" y="160200"/>
                  </a:lnTo>
                  <a:lnTo>
                    <a:pt x="145218" y="160200"/>
                  </a:lnTo>
                  <a:lnTo>
                    <a:pt x="137634" y="155813"/>
                  </a:lnTo>
                  <a:lnTo>
                    <a:pt x="152245" y="147373"/>
                  </a:lnTo>
                  <a:lnTo>
                    <a:pt x="166967" y="155850"/>
                  </a:lnTo>
                  <a:lnTo>
                    <a:pt x="159457" y="160200"/>
                  </a:lnTo>
                  <a:lnTo>
                    <a:pt x="160535" y="160200"/>
                  </a:lnTo>
                  <a:lnTo>
                    <a:pt x="167525" y="156184"/>
                  </a:lnTo>
                  <a:lnTo>
                    <a:pt x="174477" y="160200"/>
                  </a:lnTo>
                  <a:lnTo>
                    <a:pt x="175555" y="160200"/>
                  </a:lnTo>
                  <a:lnTo>
                    <a:pt x="168045" y="155850"/>
                  </a:lnTo>
                  <a:lnTo>
                    <a:pt x="182693" y="147410"/>
                  </a:lnTo>
                  <a:lnTo>
                    <a:pt x="197379" y="155924"/>
                  </a:lnTo>
                  <a:lnTo>
                    <a:pt x="189980" y="160200"/>
                  </a:lnTo>
                  <a:lnTo>
                    <a:pt x="191096" y="160200"/>
                  </a:lnTo>
                  <a:lnTo>
                    <a:pt x="197936" y="156222"/>
                  </a:lnTo>
                  <a:lnTo>
                    <a:pt x="204814" y="160200"/>
                  </a:lnTo>
                  <a:lnTo>
                    <a:pt x="205930" y="160200"/>
                  </a:lnTo>
                  <a:lnTo>
                    <a:pt x="198494" y="155924"/>
                  </a:lnTo>
                  <a:lnTo>
                    <a:pt x="213105" y="147485"/>
                  </a:lnTo>
                  <a:lnTo>
                    <a:pt x="227827" y="155961"/>
                  </a:lnTo>
                  <a:lnTo>
                    <a:pt x="220503" y="160200"/>
                  </a:lnTo>
                  <a:lnTo>
                    <a:pt x="221619" y="160200"/>
                  </a:lnTo>
                  <a:lnTo>
                    <a:pt x="228385" y="156296"/>
                  </a:lnTo>
                  <a:lnTo>
                    <a:pt x="235151" y="160200"/>
                  </a:lnTo>
                  <a:lnTo>
                    <a:pt x="236267" y="160200"/>
                  </a:lnTo>
                  <a:lnTo>
                    <a:pt x="228943" y="155961"/>
                  </a:lnTo>
                  <a:lnTo>
                    <a:pt x="243554" y="147522"/>
                  </a:lnTo>
                  <a:lnTo>
                    <a:pt x="258276" y="156036"/>
                  </a:lnTo>
                  <a:lnTo>
                    <a:pt x="251064" y="160200"/>
                  </a:lnTo>
                  <a:lnTo>
                    <a:pt x="252142" y="160200"/>
                  </a:lnTo>
                  <a:lnTo>
                    <a:pt x="258834" y="156333"/>
                  </a:lnTo>
                  <a:lnTo>
                    <a:pt x="265489" y="160200"/>
                  </a:lnTo>
                  <a:lnTo>
                    <a:pt x="266604" y="160200"/>
                  </a:lnTo>
                  <a:lnTo>
                    <a:pt x="259392" y="156036"/>
                  </a:lnTo>
                  <a:lnTo>
                    <a:pt x="274002" y="147596"/>
                  </a:lnTo>
                  <a:lnTo>
                    <a:pt x="285528" y="154251"/>
                  </a:lnTo>
                  <a:lnTo>
                    <a:pt x="285528" y="153619"/>
                  </a:lnTo>
                  <a:lnTo>
                    <a:pt x="274560" y="147262"/>
                  </a:lnTo>
                  <a:lnTo>
                    <a:pt x="285528" y="140942"/>
                  </a:lnTo>
                  <a:lnTo>
                    <a:pt x="285528" y="140310"/>
                  </a:lnTo>
                  <a:lnTo>
                    <a:pt x="274002" y="146964"/>
                  </a:lnTo>
                  <a:lnTo>
                    <a:pt x="259280" y="138451"/>
                  </a:lnTo>
                  <a:lnTo>
                    <a:pt x="273891" y="130011"/>
                  </a:lnTo>
                  <a:lnTo>
                    <a:pt x="285528" y="136703"/>
                  </a:lnTo>
                  <a:lnTo>
                    <a:pt x="285528" y="136071"/>
                  </a:lnTo>
                  <a:lnTo>
                    <a:pt x="274449" y="129677"/>
                  </a:lnTo>
                  <a:lnTo>
                    <a:pt x="285528" y="123319"/>
                  </a:lnTo>
                  <a:lnTo>
                    <a:pt x="285528" y="122650"/>
                  </a:lnTo>
                  <a:lnTo>
                    <a:pt x="273891" y="129379"/>
                  </a:lnTo>
                  <a:lnTo>
                    <a:pt x="259206" y="120866"/>
                  </a:lnTo>
                  <a:lnTo>
                    <a:pt x="273817" y="112426"/>
                  </a:lnTo>
                  <a:lnTo>
                    <a:pt x="285528" y="119193"/>
                  </a:lnTo>
                  <a:lnTo>
                    <a:pt x="285528" y="118560"/>
                  </a:lnTo>
                  <a:lnTo>
                    <a:pt x="274374" y="112129"/>
                  </a:lnTo>
                  <a:lnTo>
                    <a:pt x="285528" y="105660"/>
                  </a:lnTo>
                  <a:lnTo>
                    <a:pt x="285528" y="105028"/>
                  </a:lnTo>
                  <a:lnTo>
                    <a:pt x="273817" y="111794"/>
                  </a:lnTo>
                  <a:lnTo>
                    <a:pt x="259094" y="103318"/>
                  </a:lnTo>
                  <a:lnTo>
                    <a:pt x="273705" y="94878"/>
                  </a:lnTo>
                  <a:lnTo>
                    <a:pt x="285528" y="101682"/>
                  </a:lnTo>
                  <a:lnTo>
                    <a:pt x="285528" y="101050"/>
                  </a:lnTo>
                  <a:lnTo>
                    <a:pt x="274263" y="94544"/>
                  </a:lnTo>
                  <a:lnTo>
                    <a:pt x="285528" y="88037"/>
                  </a:lnTo>
                  <a:lnTo>
                    <a:pt x="285528" y="87405"/>
                  </a:lnTo>
                  <a:lnTo>
                    <a:pt x="273705" y="94209"/>
                  </a:lnTo>
                  <a:lnTo>
                    <a:pt x="258983" y="85732"/>
                  </a:lnTo>
                  <a:lnTo>
                    <a:pt x="273631" y="77293"/>
                  </a:lnTo>
                  <a:lnTo>
                    <a:pt x="285528" y="84171"/>
                  </a:lnTo>
                  <a:lnTo>
                    <a:pt x="285528" y="83539"/>
                  </a:lnTo>
                  <a:lnTo>
                    <a:pt x="274188" y="76958"/>
                  </a:lnTo>
                  <a:lnTo>
                    <a:pt x="285528" y="70415"/>
                  </a:lnTo>
                  <a:lnTo>
                    <a:pt x="285528" y="69783"/>
                  </a:lnTo>
                  <a:lnTo>
                    <a:pt x="273631" y="76661"/>
                  </a:lnTo>
                  <a:lnTo>
                    <a:pt x="258908" y="68147"/>
                  </a:lnTo>
                  <a:lnTo>
                    <a:pt x="273519" y="59708"/>
                  </a:lnTo>
                  <a:lnTo>
                    <a:pt x="285528" y="66623"/>
                  </a:lnTo>
                  <a:lnTo>
                    <a:pt x="285528" y="65991"/>
                  </a:lnTo>
                  <a:lnTo>
                    <a:pt x="274077" y="59373"/>
                  </a:lnTo>
                  <a:lnTo>
                    <a:pt x="285528" y="52793"/>
                  </a:lnTo>
                  <a:lnTo>
                    <a:pt x="285528" y="52161"/>
                  </a:lnTo>
                  <a:lnTo>
                    <a:pt x="273519" y="59076"/>
                  </a:lnTo>
                  <a:lnTo>
                    <a:pt x="258797" y="50562"/>
                  </a:lnTo>
                  <a:lnTo>
                    <a:pt x="273445" y="42123"/>
                  </a:lnTo>
                  <a:lnTo>
                    <a:pt x="285528" y="49112"/>
                  </a:lnTo>
                  <a:lnTo>
                    <a:pt x="285528" y="48480"/>
                  </a:lnTo>
                  <a:lnTo>
                    <a:pt x="273965" y="41825"/>
                  </a:lnTo>
                  <a:lnTo>
                    <a:pt x="285528" y="35133"/>
                  </a:lnTo>
                  <a:lnTo>
                    <a:pt x="285528" y="34501"/>
                  </a:lnTo>
                  <a:lnTo>
                    <a:pt x="273445" y="41491"/>
                  </a:lnTo>
                  <a:lnTo>
                    <a:pt x="258722" y="33014"/>
                  </a:lnTo>
                  <a:lnTo>
                    <a:pt x="273333" y="24575"/>
                  </a:lnTo>
                  <a:lnTo>
                    <a:pt x="285528" y="31602"/>
                  </a:lnTo>
                  <a:lnTo>
                    <a:pt x="285528" y="30969"/>
                  </a:lnTo>
                  <a:lnTo>
                    <a:pt x="273891" y="24240"/>
                  </a:lnTo>
                  <a:lnTo>
                    <a:pt x="285528" y="17511"/>
                  </a:lnTo>
                  <a:lnTo>
                    <a:pt x="285528" y="16879"/>
                  </a:lnTo>
                  <a:lnTo>
                    <a:pt x="273333" y="23906"/>
                  </a:lnTo>
                  <a:lnTo>
                    <a:pt x="258611" y="15429"/>
                  </a:lnTo>
                  <a:lnTo>
                    <a:pt x="273259" y="6990"/>
                  </a:lnTo>
                  <a:lnTo>
                    <a:pt x="285528" y="14091"/>
                  </a:lnTo>
                  <a:lnTo>
                    <a:pt x="285528" y="13459"/>
                  </a:lnTo>
                  <a:lnTo>
                    <a:pt x="273779" y="6655"/>
                  </a:lnTo>
                  <a:lnTo>
                    <a:pt x="285342" y="0"/>
                  </a:lnTo>
                  <a:lnTo>
                    <a:pt x="284226" y="0"/>
                  </a:lnTo>
                  <a:lnTo>
                    <a:pt x="273259" y="6358"/>
                  </a:lnTo>
                  <a:lnTo>
                    <a:pt x="262254" y="0"/>
                  </a:lnTo>
                  <a:lnTo>
                    <a:pt x="261139" y="0"/>
                  </a:lnTo>
                  <a:lnTo>
                    <a:pt x="272701" y="6655"/>
                  </a:lnTo>
                  <a:lnTo>
                    <a:pt x="258053" y="15095"/>
                  </a:lnTo>
                  <a:lnTo>
                    <a:pt x="243368" y="6618"/>
                  </a:lnTo>
                  <a:lnTo>
                    <a:pt x="254781" y="0"/>
                  </a:lnTo>
                  <a:lnTo>
                    <a:pt x="253703" y="0"/>
                  </a:lnTo>
                  <a:lnTo>
                    <a:pt x="242810" y="6283"/>
                  </a:lnTo>
                  <a:lnTo>
                    <a:pt x="231917" y="0"/>
                  </a:lnTo>
                  <a:lnTo>
                    <a:pt x="230802" y="0"/>
                  </a:lnTo>
                  <a:lnTo>
                    <a:pt x="242252" y="6618"/>
                  </a:lnTo>
                  <a:lnTo>
                    <a:pt x="227642" y="15057"/>
                  </a:lnTo>
                  <a:lnTo>
                    <a:pt x="212919" y="6544"/>
                  </a:lnTo>
                  <a:lnTo>
                    <a:pt x="224258" y="0"/>
                  </a:lnTo>
                  <a:lnTo>
                    <a:pt x="223143" y="0"/>
                  </a:lnTo>
                  <a:lnTo>
                    <a:pt x="212361" y="6246"/>
                  </a:lnTo>
                  <a:lnTo>
                    <a:pt x="201543" y="0"/>
                  </a:lnTo>
                  <a:lnTo>
                    <a:pt x="200464" y="0"/>
                  </a:lnTo>
                  <a:lnTo>
                    <a:pt x="211804" y="6544"/>
                  </a:lnTo>
                  <a:lnTo>
                    <a:pt x="197193" y="14983"/>
                  </a:lnTo>
                  <a:lnTo>
                    <a:pt x="182470" y="6506"/>
                  </a:lnTo>
                  <a:lnTo>
                    <a:pt x="193735" y="0"/>
                  </a:lnTo>
                  <a:lnTo>
                    <a:pt x="192620" y="0"/>
                  </a:lnTo>
                  <a:lnTo>
                    <a:pt x="181913" y="6172"/>
                  </a:lnTo>
                  <a:lnTo>
                    <a:pt x="171205" y="0"/>
                  </a:lnTo>
                  <a:lnTo>
                    <a:pt x="170127" y="0"/>
                  </a:lnTo>
                  <a:lnTo>
                    <a:pt x="181355" y="6506"/>
                  </a:lnTo>
                  <a:lnTo>
                    <a:pt x="166744" y="14946"/>
                  </a:lnTo>
                  <a:lnTo>
                    <a:pt x="152022" y="6432"/>
                  </a:lnTo>
                  <a:lnTo>
                    <a:pt x="163175" y="0"/>
                  </a:lnTo>
                  <a:lnTo>
                    <a:pt x="162097" y="0"/>
                  </a:lnTo>
                  <a:lnTo>
                    <a:pt x="151464" y="6135"/>
                  </a:lnTo>
                  <a:lnTo>
                    <a:pt x="140868" y="0"/>
                  </a:lnTo>
                  <a:lnTo>
                    <a:pt x="139753" y="0"/>
                  </a:lnTo>
                  <a:lnTo>
                    <a:pt x="150906" y="6432"/>
                  </a:lnTo>
                  <a:lnTo>
                    <a:pt x="136295" y="14871"/>
                  </a:lnTo>
                  <a:lnTo>
                    <a:pt x="121573" y="6395"/>
                  </a:lnTo>
                  <a:lnTo>
                    <a:pt x="132652" y="0"/>
                  </a:lnTo>
                  <a:lnTo>
                    <a:pt x="131536" y="0"/>
                  </a:lnTo>
                  <a:lnTo>
                    <a:pt x="121052" y="6060"/>
                  </a:lnTo>
                  <a:lnTo>
                    <a:pt x="110531" y="0"/>
                  </a:lnTo>
                  <a:lnTo>
                    <a:pt x="109416" y="0"/>
                  </a:lnTo>
                  <a:lnTo>
                    <a:pt x="120495" y="6395"/>
                  </a:lnTo>
                  <a:lnTo>
                    <a:pt x="105846" y="14834"/>
                  </a:lnTo>
                  <a:lnTo>
                    <a:pt x="91161" y="6321"/>
                  </a:lnTo>
                  <a:lnTo>
                    <a:pt x="102129" y="0"/>
                  </a:lnTo>
                  <a:lnTo>
                    <a:pt x="101013" y="0"/>
                  </a:lnTo>
                  <a:lnTo>
                    <a:pt x="90603" y="6023"/>
                  </a:lnTo>
                  <a:lnTo>
                    <a:pt x="80156" y="0"/>
                  </a:lnTo>
                  <a:lnTo>
                    <a:pt x="79078" y="0"/>
                  </a:lnTo>
                  <a:lnTo>
                    <a:pt x="90046" y="6321"/>
                  </a:lnTo>
                  <a:lnTo>
                    <a:pt x="75435" y="14760"/>
                  </a:lnTo>
                  <a:lnTo>
                    <a:pt x="60712" y="6283"/>
                  </a:lnTo>
                  <a:lnTo>
                    <a:pt x="71568" y="0"/>
                  </a:lnTo>
                  <a:lnTo>
                    <a:pt x="70490" y="0"/>
                  </a:lnTo>
                  <a:lnTo>
                    <a:pt x="60155" y="5949"/>
                  </a:lnTo>
                  <a:lnTo>
                    <a:pt x="49819" y="0"/>
                  </a:lnTo>
                  <a:lnTo>
                    <a:pt x="48741" y="0"/>
                  </a:lnTo>
                  <a:lnTo>
                    <a:pt x="59597" y="6283"/>
                  </a:lnTo>
                  <a:lnTo>
                    <a:pt x="44986" y="14723"/>
                  </a:lnTo>
                  <a:lnTo>
                    <a:pt x="30264" y="6209"/>
                  </a:lnTo>
                  <a:lnTo>
                    <a:pt x="41045" y="0"/>
                  </a:lnTo>
                  <a:lnTo>
                    <a:pt x="39930" y="0"/>
                  </a:lnTo>
                  <a:lnTo>
                    <a:pt x="29706" y="5912"/>
                  </a:lnTo>
                  <a:lnTo>
                    <a:pt x="1948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9" name="Google Shape;899;p6"/>
          <p:cNvSpPr txBox="1"/>
          <p:nvPr>
            <p:ph type="title"/>
          </p:nvPr>
        </p:nvSpPr>
        <p:spPr>
          <a:xfrm>
            <a:off x="720000" y="365760"/>
            <a:ext cx="7704000" cy="548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grpSp>
        <p:nvGrpSpPr>
          <p:cNvPr id="900" name="Google Shape;900;p6"/>
          <p:cNvGrpSpPr/>
          <p:nvPr/>
        </p:nvGrpSpPr>
        <p:grpSpPr>
          <a:xfrm>
            <a:off x="8731713" y="4171662"/>
            <a:ext cx="300485" cy="697634"/>
            <a:chOff x="4559750" y="3530463"/>
            <a:chExt cx="1351101" cy="3136846"/>
          </a:xfrm>
        </p:grpSpPr>
        <p:sp>
          <p:nvSpPr>
            <p:cNvPr id="901" name="Google Shape;901;p6"/>
            <p:cNvSpPr/>
            <p:nvPr/>
          </p:nvSpPr>
          <p:spPr>
            <a:xfrm>
              <a:off x="4559750" y="6255702"/>
              <a:ext cx="1351101" cy="411607"/>
            </a:xfrm>
            <a:custGeom>
              <a:rect b="b" l="l" r="r" t="t"/>
              <a:pathLst>
                <a:path extrusionOk="0" h="11123" w="19771">
                  <a:moveTo>
                    <a:pt x="9896" y="1"/>
                  </a:moveTo>
                  <a:lnTo>
                    <a:pt x="9385" y="21"/>
                  </a:lnTo>
                  <a:lnTo>
                    <a:pt x="8873" y="42"/>
                  </a:lnTo>
                  <a:lnTo>
                    <a:pt x="8383" y="62"/>
                  </a:lnTo>
                  <a:lnTo>
                    <a:pt x="7892" y="124"/>
                  </a:lnTo>
                  <a:lnTo>
                    <a:pt x="7422" y="185"/>
                  </a:lnTo>
                  <a:lnTo>
                    <a:pt x="6952" y="267"/>
                  </a:lnTo>
                  <a:lnTo>
                    <a:pt x="6482" y="348"/>
                  </a:lnTo>
                  <a:lnTo>
                    <a:pt x="6032" y="451"/>
                  </a:lnTo>
                  <a:lnTo>
                    <a:pt x="5602" y="553"/>
                  </a:lnTo>
                  <a:lnTo>
                    <a:pt x="5173" y="676"/>
                  </a:lnTo>
                  <a:lnTo>
                    <a:pt x="4764" y="819"/>
                  </a:lnTo>
                  <a:lnTo>
                    <a:pt x="4355" y="962"/>
                  </a:lnTo>
                  <a:lnTo>
                    <a:pt x="3967" y="1105"/>
                  </a:lnTo>
                  <a:lnTo>
                    <a:pt x="3599" y="1268"/>
                  </a:lnTo>
                  <a:lnTo>
                    <a:pt x="3251" y="1452"/>
                  </a:lnTo>
                  <a:lnTo>
                    <a:pt x="2904" y="1636"/>
                  </a:lnTo>
                  <a:lnTo>
                    <a:pt x="2577" y="1820"/>
                  </a:lnTo>
                  <a:lnTo>
                    <a:pt x="2270" y="2025"/>
                  </a:lnTo>
                  <a:lnTo>
                    <a:pt x="1963" y="2250"/>
                  </a:lnTo>
                  <a:lnTo>
                    <a:pt x="1698" y="2454"/>
                  </a:lnTo>
                  <a:lnTo>
                    <a:pt x="1432" y="2679"/>
                  </a:lnTo>
                  <a:lnTo>
                    <a:pt x="1207" y="2924"/>
                  </a:lnTo>
                  <a:lnTo>
                    <a:pt x="982" y="3149"/>
                  </a:lnTo>
                  <a:lnTo>
                    <a:pt x="778" y="3395"/>
                  </a:lnTo>
                  <a:lnTo>
                    <a:pt x="614" y="3660"/>
                  </a:lnTo>
                  <a:lnTo>
                    <a:pt x="451" y="3906"/>
                  </a:lnTo>
                  <a:lnTo>
                    <a:pt x="328" y="4171"/>
                  </a:lnTo>
                  <a:lnTo>
                    <a:pt x="205" y="4458"/>
                  </a:lnTo>
                  <a:lnTo>
                    <a:pt x="123" y="4723"/>
                  </a:lnTo>
                  <a:lnTo>
                    <a:pt x="62" y="5010"/>
                  </a:lnTo>
                  <a:lnTo>
                    <a:pt x="21" y="5275"/>
                  </a:lnTo>
                  <a:lnTo>
                    <a:pt x="1" y="5562"/>
                  </a:lnTo>
                  <a:lnTo>
                    <a:pt x="21" y="5848"/>
                  </a:lnTo>
                  <a:lnTo>
                    <a:pt x="62" y="6134"/>
                  </a:lnTo>
                  <a:lnTo>
                    <a:pt x="123" y="6420"/>
                  </a:lnTo>
                  <a:lnTo>
                    <a:pt x="205" y="6686"/>
                  </a:lnTo>
                  <a:lnTo>
                    <a:pt x="328" y="6952"/>
                  </a:lnTo>
                  <a:lnTo>
                    <a:pt x="451" y="7218"/>
                  </a:lnTo>
                  <a:lnTo>
                    <a:pt x="614" y="7483"/>
                  </a:lnTo>
                  <a:lnTo>
                    <a:pt x="778" y="7729"/>
                  </a:lnTo>
                  <a:lnTo>
                    <a:pt x="982" y="7974"/>
                  </a:lnTo>
                  <a:lnTo>
                    <a:pt x="1207" y="8219"/>
                  </a:lnTo>
                  <a:lnTo>
                    <a:pt x="1432" y="8444"/>
                  </a:lnTo>
                  <a:lnTo>
                    <a:pt x="1698" y="8669"/>
                  </a:lnTo>
                  <a:lnTo>
                    <a:pt x="1963" y="8894"/>
                  </a:lnTo>
                  <a:lnTo>
                    <a:pt x="2270" y="9098"/>
                  </a:lnTo>
                  <a:lnTo>
                    <a:pt x="2577" y="9303"/>
                  </a:lnTo>
                  <a:lnTo>
                    <a:pt x="2904" y="9507"/>
                  </a:lnTo>
                  <a:lnTo>
                    <a:pt x="3251" y="9691"/>
                  </a:lnTo>
                  <a:lnTo>
                    <a:pt x="3599" y="9855"/>
                  </a:lnTo>
                  <a:lnTo>
                    <a:pt x="3967" y="10018"/>
                  </a:lnTo>
                  <a:lnTo>
                    <a:pt x="4355" y="10182"/>
                  </a:lnTo>
                  <a:lnTo>
                    <a:pt x="4764" y="10325"/>
                  </a:lnTo>
                  <a:lnTo>
                    <a:pt x="5173" y="10448"/>
                  </a:lnTo>
                  <a:lnTo>
                    <a:pt x="5602" y="10570"/>
                  </a:lnTo>
                  <a:lnTo>
                    <a:pt x="6032" y="10693"/>
                  </a:lnTo>
                  <a:lnTo>
                    <a:pt x="6482" y="10795"/>
                  </a:lnTo>
                  <a:lnTo>
                    <a:pt x="6952" y="10877"/>
                  </a:lnTo>
                  <a:lnTo>
                    <a:pt x="7422" y="10959"/>
                  </a:lnTo>
                  <a:lnTo>
                    <a:pt x="7892" y="11020"/>
                  </a:lnTo>
                  <a:lnTo>
                    <a:pt x="8383" y="11061"/>
                  </a:lnTo>
                  <a:lnTo>
                    <a:pt x="8873" y="11102"/>
                  </a:lnTo>
                  <a:lnTo>
                    <a:pt x="9385" y="11122"/>
                  </a:lnTo>
                  <a:lnTo>
                    <a:pt x="10386" y="11122"/>
                  </a:lnTo>
                  <a:lnTo>
                    <a:pt x="10897" y="11102"/>
                  </a:lnTo>
                  <a:lnTo>
                    <a:pt x="11388" y="11061"/>
                  </a:lnTo>
                  <a:lnTo>
                    <a:pt x="11879" y="11020"/>
                  </a:lnTo>
                  <a:lnTo>
                    <a:pt x="12349" y="10959"/>
                  </a:lnTo>
                  <a:lnTo>
                    <a:pt x="12819" y="10877"/>
                  </a:lnTo>
                  <a:lnTo>
                    <a:pt x="13289" y="10795"/>
                  </a:lnTo>
                  <a:lnTo>
                    <a:pt x="13739" y="10693"/>
                  </a:lnTo>
                  <a:lnTo>
                    <a:pt x="14168" y="10570"/>
                  </a:lnTo>
                  <a:lnTo>
                    <a:pt x="14598" y="10448"/>
                  </a:lnTo>
                  <a:lnTo>
                    <a:pt x="15007" y="10325"/>
                  </a:lnTo>
                  <a:lnTo>
                    <a:pt x="15416" y="10182"/>
                  </a:lnTo>
                  <a:lnTo>
                    <a:pt x="15804" y="10018"/>
                  </a:lnTo>
                  <a:lnTo>
                    <a:pt x="16172" y="9855"/>
                  </a:lnTo>
                  <a:lnTo>
                    <a:pt x="16519" y="9691"/>
                  </a:lnTo>
                  <a:lnTo>
                    <a:pt x="16867" y="9507"/>
                  </a:lnTo>
                  <a:lnTo>
                    <a:pt x="17194" y="9303"/>
                  </a:lnTo>
                  <a:lnTo>
                    <a:pt x="17501" y="9098"/>
                  </a:lnTo>
                  <a:lnTo>
                    <a:pt x="17807" y="8894"/>
                  </a:lnTo>
                  <a:lnTo>
                    <a:pt x="18073" y="8669"/>
                  </a:lnTo>
                  <a:lnTo>
                    <a:pt x="18339" y="8444"/>
                  </a:lnTo>
                  <a:lnTo>
                    <a:pt x="18564" y="8219"/>
                  </a:lnTo>
                  <a:lnTo>
                    <a:pt x="18789" y="7974"/>
                  </a:lnTo>
                  <a:lnTo>
                    <a:pt x="18993" y="7729"/>
                  </a:lnTo>
                  <a:lnTo>
                    <a:pt x="19157" y="7483"/>
                  </a:lnTo>
                  <a:lnTo>
                    <a:pt x="19320" y="7218"/>
                  </a:lnTo>
                  <a:lnTo>
                    <a:pt x="19463" y="6952"/>
                  </a:lnTo>
                  <a:lnTo>
                    <a:pt x="19566" y="6686"/>
                  </a:lnTo>
                  <a:lnTo>
                    <a:pt x="19647" y="6420"/>
                  </a:lnTo>
                  <a:lnTo>
                    <a:pt x="19709" y="6134"/>
                  </a:lnTo>
                  <a:lnTo>
                    <a:pt x="19750" y="5848"/>
                  </a:lnTo>
                  <a:lnTo>
                    <a:pt x="19770" y="5562"/>
                  </a:lnTo>
                  <a:lnTo>
                    <a:pt x="19750" y="5275"/>
                  </a:lnTo>
                  <a:lnTo>
                    <a:pt x="19709" y="5010"/>
                  </a:lnTo>
                  <a:lnTo>
                    <a:pt x="19647" y="4723"/>
                  </a:lnTo>
                  <a:lnTo>
                    <a:pt x="19566" y="4458"/>
                  </a:lnTo>
                  <a:lnTo>
                    <a:pt x="19463" y="4171"/>
                  </a:lnTo>
                  <a:lnTo>
                    <a:pt x="19320" y="3906"/>
                  </a:lnTo>
                  <a:lnTo>
                    <a:pt x="19157" y="3660"/>
                  </a:lnTo>
                  <a:lnTo>
                    <a:pt x="18993" y="3395"/>
                  </a:lnTo>
                  <a:lnTo>
                    <a:pt x="18789" y="3149"/>
                  </a:lnTo>
                  <a:lnTo>
                    <a:pt x="18564" y="2924"/>
                  </a:lnTo>
                  <a:lnTo>
                    <a:pt x="18339" y="2679"/>
                  </a:lnTo>
                  <a:lnTo>
                    <a:pt x="18073" y="2454"/>
                  </a:lnTo>
                  <a:lnTo>
                    <a:pt x="17807" y="2250"/>
                  </a:lnTo>
                  <a:lnTo>
                    <a:pt x="17501" y="2025"/>
                  </a:lnTo>
                  <a:lnTo>
                    <a:pt x="17194" y="1820"/>
                  </a:lnTo>
                  <a:lnTo>
                    <a:pt x="16867" y="1636"/>
                  </a:lnTo>
                  <a:lnTo>
                    <a:pt x="16519" y="1452"/>
                  </a:lnTo>
                  <a:lnTo>
                    <a:pt x="16172" y="1268"/>
                  </a:lnTo>
                  <a:lnTo>
                    <a:pt x="15804" y="1105"/>
                  </a:lnTo>
                  <a:lnTo>
                    <a:pt x="15416" y="962"/>
                  </a:lnTo>
                  <a:lnTo>
                    <a:pt x="15007" y="819"/>
                  </a:lnTo>
                  <a:lnTo>
                    <a:pt x="14598" y="676"/>
                  </a:lnTo>
                  <a:lnTo>
                    <a:pt x="14168" y="553"/>
                  </a:lnTo>
                  <a:lnTo>
                    <a:pt x="13739" y="451"/>
                  </a:lnTo>
                  <a:lnTo>
                    <a:pt x="13289" y="348"/>
                  </a:lnTo>
                  <a:lnTo>
                    <a:pt x="12819" y="267"/>
                  </a:lnTo>
                  <a:lnTo>
                    <a:pt x="12349" y="185"/>
                  </a:lnTo>
                  <a:lnTo>
                    <a:pt x="11879" y="124"/>
                  </a:lnTo>
                  <a:lnTo>
                    <a:pt x="11388" y="62"/>
                  </a:lnTo>
                  <a:lnTo>
                    <a:pt x="10897" y="42"/>
                  </a:lnTo>
                  <a:lnTo>
                    <a:pt x="10386" y="21"/>
                  </a:lnTo>
                  <a:lnTo>
                    <a:pt x="9896" y="1"/>
                  </a:lnTo>
                  <a:close/>
                </a:path>
              </a:pathLst>
            </a:custGeom>
            <a:solidFill>
              <a:srgbClr val="313131">
                <a:alpha val="1368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902" name="Google Shape;902;p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4663800" y="3530463"/>
              <a:ext cx="1143000" cy="31146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03" name="Google Shape;903;p6"/>
          <p:cNvGrpSpPr/>
          <p:nvPr/>
        </p:nvGrpSpPr>
        <p:grpSpPr>
          <a:xfrm>
            <a:off x="8428037" y="4412396"/>
            <a:ext cx="408623" cy="612391"/>
            <a:chOff x="3262250" y="3852548"/>
            <a:chExt cx="1143000" cy="1712981"/>
          </a:xfrm>
        </p:grpSpPr>
        <p:sp>
          <p:nvSpPr>
            <p:cNvPr id="904" name="Google Shape;904;p6"/>
            <p:cNvSpPr/>
            <p:nvPr/>
          </p:nvSpPr>
          <p:spPr>
            <a:xfrm>
              <a:off x="3311788" y="5283199"/>
              <a:ext cx="1062197" cy="282330"/>
            </a:xfrm>
            <a:custGeom>
              <a:rect b="b" l="l" r="r" t="t"/>
              <a:pathLst>
                <a:path extrusionOk="0" h="11123" w="19771">
                  <a:moveTo>
                    <a:pt x="9896" y="1"/>
                  </a:moveTo>
                  <a:lnTo>
                    <a:pt x="9385" y="21"/>
                  </a:lnTo>
                  <a:lnTo>
                    <a:pt x="8873" y="42"/>
                  </a:lnTo>
                  <a:lnTo>
                    <a:pt x="8383" y="62"/>
                  </a:lnTo>
                  <a:lnTo>
                    <a:pt x="7892" y="124"/>
                  </a:lnTo>
                  <a:lnTo>
                    <a:pt x="7422" y="185"/>
                  </a:lnTo>
                  <a:lnTo>
                    <a:pt x="6952" y="267"/>
                  </a:lnTo>
                  <a:lnTo>
                    <a:pt x="6482" y="348"/>
                  </a:lnTo>
                  <a:lnTo>
                    <a:pt x="6032" y="451"/>
                  </a:lnTo>
                  <a:lnTo>
                    <a:pt x="5602" y="553"/>
                  </a:lnTo>
                  <a:lnTo>
                    <a:pt x="5173" y="676"/>
                  </a:lnTo>
                  <a:lnTo>
                    <a:pt x="4764" y="819"/>
                  </a:lnTo>
                  <a:lnTo>
                    <a:pt x="4355" y="962"/>
                  </a:lnTo>
                  <a:lnTo>
                    <a:pt x="3967" y="1105"/>
                  </a:lnTo>
                  <a:lnTo>
                    <a:pt x="3599" y="1268"/>
                  </a:lnTo>
                  <a:lnTo>
                    <a:pt x="3251" y="1452"/>
                  </a:lnTo>
                  <a:lnTo>
                    <a:pt x="2904" y="1636"/>
                  </a:lnTo>
                  <a:lnTo>
                    <a:pt x="2577" y="1820"/>
                  </a:lnTo>
                  <a:lnTo>
                    <a:pt x="2270" y="2025"/>
                  </a:lnTo>
                  <a:lnTo>
                    <a:pt x="1963" y="2250"/>
                  </a:lnTo>
                  <a:lnTo>
                    <a:pt x="1698" y="2454"/>
                  </a:lnTo>
                  <a:lnTo>
                    <a:pt x="1432" y="2679"/>
                  </a:lnTo>
                  <a:lnTo>
                    <a:pt x="1207" y="2924"/>
                  </a:lnTo>
                  <a:lnTo>
                    <a:pt x="982" y="3149"/>
                  </a:lnTo>
                  <a:lnTo>
                    <a:pt x="778" y="3395"/>
                  </a:lnTo>
                  <a:lnTo>
                    <a:pt x="614" y="3660"/>
                  </a:lnTo>
                  <a:lnTo>
                    <a:pt x="451" y="3906"/>
                  </a:lnTo>
                  <a:lnTo>
                    <a:pt x="328" y="4171"/>
                  </a:lnTo>
                  <a:lnTo>
                    <a:pt x="205" y="4458"/>
                  </a:lnTo>
                  <a:lnTo>
                    <a:pt x="123" y="4723"/>
                  </a:lnTo>
                  <a:lnTo>
                    <a:pt x="62" y="5010"/>
                  </a:lnTo>
                  <a:lnTo>
                    <a:pt x="21" y="5275"/>
                  </a:lnTo>
                  <a:lnTo>
                    <a:pt x="1" y="5562"/>
                  </a:lnTo>
                  <a:lnTo>
                    <a:pt x="21" y="5848"/>
                  </a:lnTo>
                  <a:lnTo>
                    <a:pt x="62" y="6134"/>
                  </a:lnTo>
                  <a:lnTo>
                    <a:pt x="123" y="6420"/>
                  </a:lnTo>
                  <a:lnTo>
                    <a:pt x="205" y="6686"/>
                  </a:lnTo>
                  <a:lnTo>
                    <a:pt x="328" y="6952"/>
                  </a:lnTo>
                  <a:lnTo>
                    <a:pt x="451" y="7218"/>
                  </a:lnTo>
                  <a:lnTo>
                    <a:pt x="614" y="7483"/>
                  </a:lnTo>
                  <a:lnTo>
                    <a:pt x="778" y="7729"/>
                  </a:lnTo>
                  <a:lnTo>
                    <a:pt x="982" y="7974"/>
                  </a:lnTo>
                  <a:lnTo>
                    <a:pt x="1207" y="8219"/>
                  </a:lnTo>
                  <a:lnTo>
                    <a:pt x="1432" y="8444"/>
                  </a:lnTo>
                  <a:lnTo>
                    <a:pt x="1698" y="8669"/>
                  </a:lnTo>
                  <a:lnTo>
                    <a:pt x="1963" y="8894"/>
                  </a:lnTo>
                  <a:lnTo>
                    <a:pt x="2270" y="9098"/>
                  </a:lnTo>
                  <a:lnTo>
                    <a:pt x="2577" y="9303"/>
                  </a:lnTo>
                  <a:lnTo>
                    <a:pt x="2904" y="9507"/>
                  </a:lnTo>
                  <a:lnTo>
                    <a:pt x="3251" y="9691"/>
                  </a:lnTo>
                  <a:lnTo>
                    <a:pt x="3599" y="9855"/>
                  </a:lnTo>
                  <a:lnTo>
                    <a:pt x="3967" y="10018"/>
                  </a:lnTo>
                  <a:lnTo>
                    <a:pt x="4355" y="10182"/>
                  </a:lnTo>
                  <a:lnTo>
                    <a:pt x="4764" y="10325"/>
                  </a:lnTo>
                  <a:lnTo>
                    <a:pt x="5173" y="10448"/>
                  </a:lnTo>
                  <a:lnTo>
                    <a:pt x="5602" y="10570"/>
                  </a:lnTo>
                  <a:lnTo>
                    <a:pt x="6032" y="10693"/>
                  </a:lnTo>
                  <a:lnTo>
                    <a:pt x="6482" y="10795"/>
                  </a:lnTo>
                  <a:lnTo>
                    <a:pt x="6952" y="10877"/>
                  </a:lnTo>
                  <a:lnTo>
                    <a:pt x="7422" y="10959"/>
                  </a:lnTo>
                  <a:lnTo>
                    <a:pt x="7892" y="11020"/>
                  </a:lnTo>
                  <a:lnTo>
                    <a:pt x="8383" y="11061"/>
                  </a:lnTo>
                  <a:lnTo>
                    <a:pt x="8873" y="11102"/>
                  </a:lnTo>
                  <a:lnTo>
                    <a:pt x="9385" y="11122"/>
                  </a:lnTo>
                  <a:lnTo>
                    <a:pt x="10386" y="11122"/>
                  </a:lnTo>
                  <a:lnTo>
                    <a:pt x="10897" y="11102"/>
                  </a:lnTo>
                  <a:lnTo>
                    <a:pt x="11388" y="11061"/>
                  </a:lnTo>
                  <a:lnTo>
                    <a:pt x="11879" y="11020"/>
                  </a:lnTo>
                  <a:lnTo>
                    <a:pt x="12349" y="10959"/>
                  </a:lnTo>
                  <a:lnTo>
                    <a:pt x="12819" y="10877"/>
                  </a:lnTo>
                  <a:lnTo>
                    <a:pt x="13289" y="10795"/>
                  </a:lnTo>
                  <a:lnTo>
                    <a:pt x="13739" y="10693"/>
                  </a:lnTo>
                  <a:lnTo>
                    <a:pt x="14168" y="10570"/>
                  </a:lnTo>
                  <a:lnTo>
                    <a:pt x="14598" y="10448"/>
                  </a:lnTo>
                  <a:lnTo>
                    <a:pt x="15007" y="10325"/>
                  </a:lnTo>
                  <a:lnTo>
                    <a:pt x="15416" y="10182"/>
                  </a:lnTo>
                  <a:lnTo>
                    <a:pt x="15804" y="10018"/>
                  </a:lnTo>
                  <a:lnTo>
                    <a:pt x="16172" y="9855"/>
                  </a:lnTo>
                  <a:lnTo>
                    <a:pt x="16519" y="9691"/>
                  </a:lnTo>
                  <a:lnTo>
                    <a:pt x="16867" y="9507"/>
                  </a:lnTo>
                  <a:lnTo>
                    <a:pt x="17194" y="9303"/>
                  </a:lnTo>
                  <a:lnTo>
                    <a:pt x="17501" y="9098"/>
                  </a:lnTo>
                  <a:lnTo>
                    <a:pt x="17807" y="8894"/>
                  </a:lnTo>
                  <a:lnTo>
                    <a:pt x="18073" y="8669"/>
                  </a:lnTo>
                  <a:lnTo>
                    <a:pt x="18339" y="8444"/>
                  </a:lnTo>
                  <a:lnTo>
                    <a:pt x="18564" y="8219"/>
                  </a:lnTo>
                  <a:lnTo>
                    <a:pt x="18789" y="7974"/>
                  </a:lnTo>
                  <a:lnTo>
                    <a:pt x="18993" y="7729"/>
                  </a:lnTo>
                  <a:lnTo>
                    <a:pt x="19157" y="7483"/>
                  </a:lnTo>
                  <a:lnTo>
                    <a:pt x="19320" y="7218"/>
                  </a:lnTo>
                  <a:lnTo>
                    <a:pt x="19463" y="6952"/>
                  </a:lnTo>
                  <a:lnTo>
                    <a:pt x="19566" y="6686"/>
                  </a:lnTo>
                  <a:lnTo>
                    <a:pt x="19647" y="6420"/>
                  </a:lnTo>
                  <a:lnTo>
                    <a:pt x="19709" y="6134"/>
                  </a:lnTo>
                  <a:lnTo>
                    <a:pt x="19750" y="5848"/>
                  </a:lnTo>
                  <a:lnTo>
                    <a:pt x="19770" y="5562"/>
                  </a:lnTo>
                  <a:lnTo>
                    <a:pt x="19750" y="5275"/>
                  </a:lnTo>
                  <a:lnTo>
                    <a:pt x="19709" y="5010"/>
                  </a:lnTo>
                  <a:lnTo>
                    <a:pt x="19647" y="4723"/>
                  </a:lnTo>
                  <a:lnTo>
                    <a:pt x="19566" y="4458"/>
                  </a:lnTo>
                  <a:lnTo>
                    <a:pt x="19463" y="4171"/>
                  </a:lnTo>
                  <a:lnTo>
                    <a:pt x="19320" y="3906"/>
                  </a:lnTo>
                  <a:lnTo>
                    <a:pt x="19157" y="3660"/>
                  </a:lnTo>
                  <a:lnTo>
                    <a:pt x="18993" y="3395"/>
                  </a:lnTo>
                  <a:lnTo>
                    <a:pt x="18789" y="3149"/>
                  </a:lnTo>
                  <a:lnTo>
                    <a:pt x="18564" y="2924"/>
                  </a:lnTo>
                  <a:lnTo>
                    <a:pt x="18339" y="2679"/>
                  </a:lnTo>
                  <a:lnTo>
                    <a:pt x="18073" y="2454"/>
                  </a:lnTo>
                  <a:lnTo>
                    <a:pt x="17807" y="2250"/>
                  </a:lnTo>
                  <a:lnTo>
                    <a:pt x="17501" y="2025"/>
                  </a:lnTo>
                  <a:lnTo>
                    <a:pt x="17194" y="1820"/>
                  </a:lnTo>
                  <a:lnTo>
                    <a:pt x="16867" y="1636"/>
                  </a:lnTo>
                  <a:lnTo>
                    <a:pt x="16519" y="1452"/>
                  </a:lnTo>
                  <a:lnTo>
                    <a:pt x="16172" y="1268"/>
                  </a:lnTo>
                  <a:lnTo>
                    <a:pt x="15804" y="1105"/>
                  </a:lnTo>
                  <a:lnTo>
                    <a:pt x="15416" y="962"/>
                  </a:lnTo>
                  <a:lnTo>
                    <a:pt x="15007" y="819"/>
                  </a:lnTo>
                  <a:lnTo>
                    <a:pt x="14598" y="676"/>
                  </a:lnTo>
                  <a:lnTo>
                    <a:pt x="14168" y="553"/>
                  </a:lnTo>
                  <a:lnTo>
                    <a:pt x="13739" y="451"/>
                  </a:lnTo>
                  <a:lnTo>
                    <a:pt x="13289" y="348"/>
                  </a:lnTo>
                  <a:lnTo>
                    <a:pt x="12819" y="267"/>
                  </a:lnTo>
                  <a:lnTo>
                    <a:pt x="12349" y="185"/>
                  </a:lnTo>
                  <a:lnTo>
                    <a:pt x="11879" y="124"/>
                  </a:lnTo>
                  <a:lnTo>
                    <a:pt x="11388" y="62"/>
                  </a:lnTo>
                  <a:lnTo>
                    <a:pt x="10897" y="42"/>
                  </a:lnTo>
                  <a:lnTo>
                    <a:pt x="10386" y="21"/>
                  </a:lnTo>
                  <a:lnTo>
                    <a:pt x="9896" y="1"/>
                  </a:lnTo>
                  <a:close/>
                </a:path>
              </a:pathLst>
            </a:custGeom>
            <a:solidFill>
              <a:srgbClr val="313131">
                <a:alpha val="1368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905" name="Google Shape;905;p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3262250" y="3852548"/>
              <a:ext cx="1143000" cy="170506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06" name="Google Shape;906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851" y="659725"/>
            <a:ext cx="440784" cy="41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7" name="Google Shape;907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2426" y="1115225"/>
            <a:ext cx="440784" cy="41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8" name="Google Shape;908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07352" y="-393692"/>
            <a:ext cx="748000" cy="698479"/>
          </a:xfrm>
          <a:prstGeom prst="rect">
            <a:avLst/>
          </a:prstGeom>
          <a:noFill/>
          <a:ln>
            <a:noFill/>
          </a:ln>
        </p:spPr>
      </p:pic>
      <p:pic>
        <p:nvPicPr>
          <p:cNvPr id="909" name="Google Shape;909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11951" y="0"/>
            <a:ext cx="440784" cy="4116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10" name="Google Shape;910;p6"/>
          <p:cNvGrpSpPr/>
          <p:nvPr/>
        </p:nvGrpSpPr>
        <p:grpSpPr>
          <a:xfrm flipH="1">
            <a:off x="178450" y="3476825"/>
            <a:ext cx="607857" cy="1564762"/>
            <a:chOff x="3854725" y="4703200"/>
            <a:chExt cx="607857" cy="1564762"/>
          </a:xfrm>
        </p:grpSpPr>
        <p:sp>
          <p:nvSpPr>
            <p:cNvPr id="911" name="Google Shape;911;p6"/>
            <p:cNvSpPr/>
            <p:nvPr/>
          </p:nvSpPr>
          <p:spPr>
            <a:xfrm>
              <a:off x="3990648" y="6074950"/>
              <a:ext cx="471934" cy="193012"/>
            </a:xfrm>
            <a:custGeom>
              <a:rect b="b" l="l" r="r" t="t"/>
              <a:pathLst>
                <a:path extrusionOk="0" h="11123" w="19771">
                  <a:moveTo>
                    <a:pt x="9896" y="1"/>
                  </a:moveTo>
                  <a:lnTo>
                    <a:pt x="9385" y="21"/>
                  </a:lnTo>
                  <a:lnTo>
                    <a:pt x="8873" y="42"/>
                  </a:lnTo>
                  <a:lnTo>
                    <a:pt x="8383" y="62"/>
                  </a:lnTo>
                  <a:lnTo>
                    <a:pt x="7892" y="124"/>
                  </a:lnTo>
                  <a:lnTo>
                    <a:pt x="7422" y="185"/>
                  </a:lnTo>
                  <a:lnTo>
                    <a:pt x="6952" y="267"/>
                  </a:lnTo>
                  <a:lnTo>
                    <a:pt x="6482" y="348"/>
                  </a:lnTo>
                  <a:lnTo>
                    <a:pt x="6032" y="451"/>
                  </a:lnTo>
                  <a:lnTo>
                    <a:pt x="5602" y="553"/>
                  </a:lnTo>
                  <a:lnTo>
                    <a:pt x="5173" y="676"/>
                  </a:lnTo>
                  <a:lnTo>
                    <a:pt x="4764" y="819"/>
                  </a:lnTo>
                  <a:lnTo>
                    <a:pt x="4355" y="962"/>
                  </a:lnTo>
                  <a:lnTo>
                    <a:pt x="3967" y="1105"/>
                  </a:lnTo>
                  <a:lnTo>
                    <a:pt x="3599" y="1268"/>
                  </a:lnTo>
                  <a:lnTo>
                    <a:pt x="3251" y="1452"/>
                  </a:lnTo>
                  <a:lnTo>
                    <a:pt x="2904" y="1636"/>
                  </a:lnTo>
                  <a:lnTo>
                    <a:pt x="2577" y="1820"/>
                  </a:lnTo>
                  <a:lnTo>
                    <a:pt x="2270" y="2025"/>
                  </a:lnTo>
                  <a:lnTo>
                    <a:pt x="1963" y="2250"/>
                  </a:lnTo>
                  <a:lnTo>
                    <a:pt x="1698" y="2454"/>
                  </a:lnTo>
                  <a:lnTo>
                    <a:pt x="1432" y="2679"/>
                  </a:lnTo>
                  <a:lnTo>
                    <a:pt x="1207" y="2924"/>
                  </a:lnTo>
                  <a:lnTo>
                    <a:pt x="982" y="3149"/>
                  </a:lnTo>
                  <a:lnTo>
                    <a:pt x="778" y="3395"/>
                  </a:lnTo>
                  <a:lnTo>
                    <a:pt x="614" y="3660"/>
                  </a:lnTo>
                  <a:lnTo>
                    <a:pt x="451" y="3906"/>
                  </a:lnTo>
                  <a:lnTo>
                    <a:pt x="328" y="4171"/>
                  </a:lnTo>
                  <a:lnTo>
                    <a:pt x="205" y="4458"/>
                  </a:lnTo>
                  <a:lnTo>
                    <a:pt x="123" y="4723"/>
                  </a:lnTo>
                  <a:lnTo>
                    <a:pt x="62" y="5010"/>
                  </a:lnTo>
                  <a:lnTo>
                    <a:pt x="21" y="5275"/>
                  </a:lnTo>
                  <a:lnTo>
                    <a:pt x="1" y="5562"/>
                  </a:lnTo>
                  <a:lnTo>
                    <a:pt x="21" y="5848"/>
                  </a:lnTo>
                  <a:lnTo>
                    <a:pt x="62" y="6134"/>
                  </a:lnTo>
                  <a:lnTo>
                    <a:pt x="123" y="6420"/>
                  </a:lnTo>
                  <a:lnTo>
                    <a:pt x="205" y="6686"/>
                  </a:lnTo>
                  <a:lnTo>
                    <a:pt x="328" y="6952"/>
                  </a:lnTo>
                  <a:lnTo>
                    <a:pt x="451" y="7218"/>
                  </a:lnTo>
                  <a:lnTo>
                    <a:pt x="614" y="7483"/>
                  </a:lnTo>
                  <a:lnTo>
                    <a:pt x="778" y="7729"/>
                  </a:lnTo>
                  <a:lnTo>
                    <a:pt x="982" y="7974"/>
                  </a:lnTo>
                  <a:lnTo>
                    <a:pt x="1207" y="8219"/>
                  </a:lnTo>
                  <a:lnTo>
                    <a:pt x="1432" y="8444"/>
                  </a:lnTo>
                  <a:lnTo>
                    <a:pt x="1698" y="8669"/>
                  </a:lnTo>
                  <a:lnTo>
                    <a:pt x="1963" y="8894"/>
                  </a:lnTo>
                  <a:lnTo>
                    <a:pt x="2270" y="9098"/>
                  </a:lnTo>
                  <a:lnTo>
                    <a:pt x="2577" y="9303"/>
                  </a:lnTo>
                  <a:lnTo>
                    <a:pt x="2904" y="9507"/>
                  </a:lnTo>
                  <a:lnTo>
                    <a:pt x="3251" y="9691"/>
                  </a:lnTo>
                  <a:lnTo>
                    <a:pt x="3599" y="9855"/>
                  </a:lnTo>
                  <a:lnTo>
                    <a:pt x="3967" y="10018"/>
                  </a:lnTo>
                  <a:lnTo>
                    <a:pt x="4355" y="10182"/>
                  </a:lnTo>
                  <a:lnTo>
                    <a:pt x="4764" y="10325"/>
                  </a:lnTo>
                  <a:lnTo>
                    <a:pt x="5173" y="10448"/>
                  </a:lnTo>
                  <a:lnTo>
                    <a:pt x="5602" y="10570"/>
                  </a:lnTo>
                  <a:lnTo>
                    <a:pt x="6032" y="10693"/>
                  </a:lnTo>
                  <a:lnTo>
                    <a:pt x="6482" y="10795"/>
                  </a:lnTo>
                  <a:lnTo>
                    <a:pt x="6952" y="10877"/>
                  </a:lnTo>
                  <a:lnTo>
                    <a:pt x="7422" y="10959"/>
                  </a:lnTo>
                  <a:lnTo>
                    <a:pt x="7892" y="11020"/>
                  </a:lnTo>
                  <a:lnTo>
                    <a:pt x="8383" y="11061"/>
                  </a:lnTo>
                  <a:lnTo>
                    <a:pt x="8873" y="11102"/>
                  </a:lnTo>
                  <a:lnTo>
                    <a:pt x="9385" y="11122"/>
                  </a:lnTo>
                  <a:lnTo>
                    <a:pt x="10386" y="11122"/>
                  </a:lnTo>
                  <a:lnTo>
                    <a:pt x="10897" y="11102"/>
                  </a:lnTo>
                  <a:lnTo>
                    <a:pt x="11388" y="11061"/>
                  </a:lnTo>
                  <a:lnTo>
                    <a:pt x="11879" y="11020"/>
                  </a:lnTo>
                  <a:lnTo>
                    <a:pt x="12349" y="10959"/>
                  </a:lnTo>
                  <a:lnTo>
                    <a:pt x="12819" y="10877"/>
                  </a:lnTo>
                  <a:lnTo>
                    <a:pt x="13289" y="10795"/>
                  </a:lnTo>
                  <a:lnTo>
                    <a:pt x="13739" y="10693"/>
                  </a:lnTo>
                  <a:lnTo>
                    <a:pt x="14168" y="10570"/>
                  </a:lnTo>
                  <a:lnTo>
                    <a:pt x="14598" y="10448"/>
                  </a:lnTo>
                  <a:lnTo>
                    <a:pt x="15007" y="10325"/>
                  </a:lnTo>
                  <a:lnTo>
                    <a:pt x="15416" y="10182"/>
                  </a:lnTo>
                  <a:lnTo>
                    <a:pt x="15804" y="10018"/>
                  </a:lnTo>
                  <a:lnTo>
                    <a:pt x="16172" y="9855"/>
                  </a:lnTo>
                  <a:lnTo>
                    <a:pt x="16519" y="9691"/>
                  </a:lnTo>
                  <a:lnTo>
                    <a:pt x="16867" y="9507"/>
                  </a:lnTo>
                  <a:lnTo>
                    <a:pt x="17194" y="9303"/>
                  </a:lnTo>
                  <a:lnTo>
                    <a:pt x="17501" y="9098"/>
                  </a:lnTo>
                  <a:lnTo>
                    <a:pt x="17807" y="8894"/>
                  </a:lnTo>
                  <a:lnTo>
                    <a:pt x="18073" y="8669"/>
                  </a:lnTo>
                  <a:lnTo>
                    <a:pt x="18339" y="8444"/>
                  </a:lnTo>
                  <a:lnTo>
                    <a:pt x="18564" y="8219"/>
                  </a:lnTo>
                  <a:lnTo>
                    <a:pt x="18789" y="7974"/>
                  </a:lnTo>
                  <a:lnTo>
                    <a:pt x="18993" y="7729"/>
                  </a:lnTo>
                  <a:lnTo>
                    <a:pt x="19157" y="7483"/>
                  </a:lnTo>
                  <a:lnTo>
                    <a:pt x="19320" y="7218"/>
                  </a:lnTo>
                  <a:lnTo>
                    <a:pt x="19463" y="6952"/>
                  </a:lnTo>
                  <a:lnTo>
                    <a:pt x="19566" y="6686"/>
                  </a:lnTo>
                  <a:lnTo>
                    <a:pt x="19647" y="6420"/>
                  </a:lnTo>
                  <a:lnTo>
                    <a:pt x="19709" y="6134"/>
                  </a:lnTo>
                  <a:lnTo>
                    <a:pt x="19750" y="5848"/>
                  </a:lnTo>
                  <a:lnTo>
                    <a:pt x="19770" y="5562"/>
                  </a:lnTo>
                  <a:lnTo>
                    <a:pt x="19750" y="5275"/>
                  </a:lnTo>
                  <a:lnTo>
                    <a:pt x="19709" y="5010"/>
                  </a:lnTo>
                  <a:lnTo>
                    <a:pt x="19647" y="4723"/>
                  </a:lnTo>
                  <a:lnTo>
                    <a:pt x="19566" y="4458"/>
                  </a:lnTo>
                  <a:lnTo>
                    <a:pt x="19463" y="4171"/>
                  </a:lnTo>
                  <a:lnTo>
                    <a:pt x="19320" y="3906"/>
                  </a:lnTo>
                  <a:lnTo>
                    <a:pt x="19157" y="3660"/>
                  </a:lnTo>
                  <a:lnTo>
                    <a:pt x="18993" y="3395"/>
                  </a:lnTo>
                  <a:lnTo>
                    <a:pt x="18789" y="3149"/>
                  </a:lnTo>
                  <a:lnTo>
                    <a:pt x="18564" y="2924"/>
                  </a:lnTo>
                  <a:lnTo>
                    <a:pt x="18339" y="2679"/>
                  </a:lnTo>
                  <a:lnTo>
                    <a:pt x="18073" y="2454"/>
                  </a:lnTo>
                  <a:lnTo>
                    <a:pt x="17807" y="2250"/>
                  </a:lnTo>
                  <a:lnTo>
                    <a:pt x="17501" y="2025"/>
                  </a:lnTo>
                  <a:lnTo>
                    <a:pt x="17194" y="1820"/>
                  </a:lnTo>
                  <a:lnTo>
                    <a:pt x="16867" y="1636"/>
                  </a:lnTo>
                  <a:lnTo>
                    <a:pt x="16519" y="1452"/>
                  </a:lnTo>
                  <a:lnTo>
                    <a:pt x="16172" y="1268"/>
                  </a:lnTo>
                  <a:lnTo>
                    <a:pt x="15804" y="1105"/>
                  </a:lnTo>
                  <a:lnTo>
                    <a:pt x="15416" y="962"/>
                  </a:lnTo>
                  <a:lnTo>
                    <a:pt x="15007" y="819"/>
                  </a:lnTo>
                  <a:lnTo>
                    <a:pt x="14598" y="676"/>
                  </a:lnTo>
                  <a:lnTo>
                    <a:pt x="14168" y="553"/>
                  </a:lnTo>
                  <a:lnTo>
                    <a:pt x="13739" y="451"/>
                  </a:lnTo>
                  <a:lnTo>
                    <a:pt x="13289" y="348"/>
                  </a:lnTo>
                  <a:lnTo>
                    <a:pt x="12819" y="267"/>
                  </a:lnTo>
                  <a:lnTo>
                    <a:pt x="12349" y="185"/>
                  </a:lnTo>
                  <a:lnTo>
                    <a:pt x="11879" y="124"/>
                  </a:lnTo>
                  <a:lnTo>
                    <a:pt x="11388" y="62"/>
                  </a:lnTo>
                  <a:lnTo>
                    <a:pt x="10897" y="42"/>
                  </a:lnTo>
                  <a:lnTo>
                    <a:pt x="10386" y="21"/>
                  </a:lnTo>
                  <a:lnTo>
                    <a:pt x="9896" y="1"/>
                  </a:lnTo>
                  <a:close/>
                </a:path>
              </a:pathLst>
            </a:custGeom>
            <a:solidFill>
              <a:srgbClr val="313131">
                <a:alpha val="1368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912" name="Google Shape;912;p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854725" y="4703200"/>
              <a:ext cx="550520" cy="15278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913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4" name="Google Shape;914;p7"/>
          <p:cNvGrpSpPr/>
          <p:nvPr/>
        </p:nvGrpSpPr>
        <p:grpSpPr>
          <a:xfrm>
            <a:off x="1" y="4"/>
            <a:ext cx="9144034" cy="5130405"/>
            <a:chOff x="241825" y="855000"/>
            <a:chExt cx="7138200" cy="4005000"/>
          </a:xfrm>
        </p:grpSpPr>
        <p:sp>
          <p:nvSpPr>
            <p:cNvPr id="915" name="Google Shape;915;p7"/>
            <p:cNvSpPr/>
            <p:nvPr/>
          </p:nvSpPr>
          <p:spPr>
            <a:xfrm>
              <a:off x="7093725" y="2174800"/>
              <a:ext cx="286300" cy="330000"/>
            </a:xfrm>
            <a:custGeom>
              <a:rect b="b" l="l" r="r" t="t"/>
              <a:pathLst>
                <a:path extrusionOk="0" fill="none" h="13200" w="11452">
                  <a:moveTo>
                    <a:pt x="11452" y="13199"/>
                  </a:moveTo>
                  <a:lnTo>
                    <a:pt x="11452" y="1"/>
                  </a:lnTo>
                  <a:lnTo>
                    <a:pt x="1" y="6581"/>
                  </a:lnTo>
                  <a:lnTo>
                    <a:pt x="11452" y="1319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" name="Google Shape;916;p7"/>
            <p:cNvSpPr/>
            <p:nvPr/>
          </p:nvSpPr>
          <p:spPr>
            <a:xfrm>
              <a:off x="6714525" y="2347675"/>
              <a:ext cx="665500" cy="423875"/>
            </a:xfrm>
            <a:custGeom>
              <a:rect b="b" l="l" r="r" t="t"/>
              <a:pathLst>
                <a:path extrusionOk="0" fill="none" h="16955" w="26620">
                  <a:moveTo>
                    <a:pt x="0" y="8440"/>
                  </a:moveTo>
                  <a:lnTo>
                    <a:pt x="14723" y="16954"/>
                  </a:lnTo>
                  <a:lnTo>
                    <a:pt x="26620" y="10076"/>
                  </a:lnTo>
                  <a:lnTo>
                    <a:pt x="26620" y="6916"/>
                  </a:lnTo>
                  <a:lnTo>
                    <a:pt x="14611" y="1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" name="Google Shape;917;p7"/>
            <p:cNvSpPr/>
            <p:nvPr/>
          </p:nvSpPr>
          <p:spPr>
            <a:xfrm>
              <a:off x="6711725" y="1908050"/>
              <a:ext cx="668300" cy="423850"/>
            </a:xfrm>
            <a:custGeom>
              <a:rect b="b" l="l" r="r" t="t"/>
              <a:pathLst>
                <a:path extrusionOk="0" fill="none" h="16954" w="26732">
                  <a:moveTo>
                    <a:pt x="1" y="8440"/>
                  </a:moveTo>
                  <a:lnTo>
                    <a:pt x="14723" y="16954"/>
                  </a:lnTo>
                  <a:lnTo>
                    <a:pt x="26732" y="10039"/>
                  </a:lnTo>
                  <a:lnTo>
                    <a:pt x="26732" y="6990"/>
                  </a:lnTo>
                  <a:lnTo>
                    <a:pt x="14649" y="1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" name="Google Shape;918;p7"/>
            <p:cNvSpPr/>
            <p:nvPr/>
          </p:nvSpPr>
          <p:spPr>
            <a:xfrm>
              <a:off x="6707075" y="1029725"/>
              <a:ext cx="672950" cy="422925"/>
            </a:xfrm>
            <a:custGeom>
              <a:rect b="b" l="l" r="r" t="t"/>
              <a:pathLst>
                <a:path extrusionOk="0" fill="none" h="16917" w="26918">
                  <a:moveTo>
                    <a:pt x="1" y="8440"/>
                  </a:moveTo>
                  <a:lnTo>
                    <a:pt x="14723" y="16917"/>
                  </a:lnTo>
                  <a:lnTo>
                    <a:pt x="26918" y="9890"/>
                  </a:lnTo>
                  <a:lnTo>
                    <a:pt x="26918" y="7102"/>
                  </a:lnTo>
                  <a:lnTo>
                    <a:pt x="14649" y="1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" name="Google Shape;919;p7"/>
            <p:cNvSpPr/>
            <p:nvPr/>
          </p:nvSpPr>
          <p:spPr>
            <a:xfrm>
              <a:off x="7089075" y="1292775"/>
              <a:ext cx="290950" cy="336475"/>
            </a:xfrm>
            <a:custGeom>
              <a:rect b="b" l="l" r="r" t="t"/>
              <a:pathLst>
                <a:path extrusionOk="0" fill="none" h="13459" w="11638">
                  <a:moveTo>
                    <a:pt x="11638" y="13458"/>
                  </a:moveTo>
                  <a:lnTo>
                    <a:pt x="11638" y="0"/>
                  </a:lnTo>
                  <a:lnTo>
                    <a:pt x="1" y="6729"/>
                  </a:lnTo>
                  <a:lnTo>
                    <a:pt x="11638" y="1345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" name="Google Shape;920;p7"/>
            <p:cNvSpPr/>
            <p:nvPr/>
          </p:nvSpPr>
          <p:spPr>
            <a:xfrm>
              <a:off x="6709875" y="1469350"/>
              <a:ext cx="670150" cy="422925"/>
            </a:xfrm>
            <a:custGeom>
              <a:rect b="b" l="l" r="r" t="t"/>
              <a:pathLst>
                <a:path extrusionOk="0" fill="none" h="16917" w="26806">
                  <a:moveTo>
                    <a:pt x="0" y="8440"/>
                  </a:moveTo>
                  <a:lnTo>
                    <a:pt x="14723" y="16917"/>
                  </a:lnTo>
                  <a:lnTo>
                    <a:pt x="26806" y="9927"/>
                  </a:lnTo>
                  <a:lnTo>
                    <a:pt x="26806" y="7028"/>
                  </a:lnTo>
                  <a:lnTo>
                    <a:pt x="14611" y="1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" name="Google Shape;921;p7"/>
            <p:cNvSpPr/>
            <p:nvPr/>
          </p:nvSpPr>
          <p:spPr>
            <a:xfrm>
              <a:off x="7096525" y="2615375"/>
              <a:ext cx="283500" cy="328100"/>
            </a:xfrm>
            <a:custGeom>
              <a:rect b="b" l="l" r="r" t="t"/>
              <a:pathLst>
                <a:path extrusionOk="0" fill="none" h="13124" w="11340">
                  <a:moveTo>
                    <a:pt x="11340" y="13124"/>
                  </a:moveTo>
                  <a:lnTo>
                    <a:pt x="11340" y="0"/>
                  </a:lnTo>
                  <a:lnTo>
                    <a:pt x="0" y="6543"/>
                  </a:lnTo>
                  <a:lnTo>
                    <a:pt x="11340" y="1312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" name="Google Shape;922;p7"/>
            <p:cNvSpPr/>
            <p:nvPr/>
          </p:nvSpPr>
          <p:spPr>
            <a:xfrm>
              <a:off x="7090950" y="1733325"/>
              <a:ext cx="289075" cy="333700"/>
            </a:xfrm>
            <a:custGeom>
              <a:rect b="b" l="l" r="r" t="t"/>
              <a:pathLst>
                <a:path extrusionOk="0" fill="none" h="13348" w="11563">
                  <a:moveTo>
                    <a:pt x="11563" y="13347"/>
                  </a:moveTo>
                  <a:lnTo>
                    <a:pt x="11563" y="0"/>
                  </a:lnTo>
                  <a:lnTo>
                    <a:pt x="0" y="6692"/>
                  </a:lnTo>
                  <a:lnTo>
                    <a:pt x="11563" y="1334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" name="Google Shape;923;p7"/>
            <p:cNvSpPr/>
            <p:nvPr/>
          </p:nvSpPr>
          <p:spPr>
            <a:xfrm>
              <a:off x="6721950" y="3665650"/>
              <a:ext cx="658075" cy="423850"/>
            </a:xfrm>
            <a:custGeom>
              <a:rect b="b" l="l" r="r" t="t"/>
              <a:pathLst>
                <a:path extrusionOk="0" fill="none" h="16954" w="26323">
                  <a:moveTo>
                    <a:pt x="1" y="8440"/>
                  </a:moveTo>
                  <a:lnTo>
                    <a:pt x="14686" y="16953"/>
                  </a:lnTo>
                  <a:lnTo>
                    <a:pt x="26323" y="10224"/>
                  </a:lnTo>
                  <a:lnTo>
                    <a:pt x="26323" y="6767"/>
                  </a:lnTo>
                  <a:lnTo>
                    <a:pt x="14612" y="0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" name="Google Shape;924;p7"/>
            <p:cNvSpPr/>
            <p:nvPr/>
          </p:nvSpPr>
          <p:spPr>
            <a:xfrm>
              <a:off x="6723825" y="4105275"/>
              <a:ext cx="656200" cy="423850"/>
            </a:xfrm>
            <a:custGeom>
              <a:rect b="b" l="l" r="r" t="t"/>
              <a:pathLst>
                <a:path extrusionOk="0" fill="none" h="16954" w="26248">
                  <a:moveTo>
                    <a:pt x="0" y="8440"/>
                  </a:moveTo>
                  <a:lnTo>
                    <a:pt x="14722" y="16953"/>
                  </a:lnTo>
                  <a:lnTo>
                    <a:pt x="26248" y="10299"/>
                  </a:lnTo>
                  <a:lnTo>
                    <a:pt x="26248" y="6692"/>
                  </a:lnTo>
                  <a:lnTo>
                    <a:pt x="14611" y="0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" name="Google Shape;925;p7"/>
            <p:cNvSpPr/>
            <p:nvPr/>
          </p:nvSpPr>
          <p:spPr>
            <a:xfrm>
              <a:off x="7105825" y="4378525"/>
              <a:ext cx="274200" cy="316975"/>
            </a:xfrm>
            <a:custGeom>
              <a:rect b="b" l="l" r="r" t="t"/>
              <a:pathLst>
                <a:path extrusionOk="0" fill="none" h="12679" w="10968">
                  <a:moveTo>
                    <a:pt x="10968" y="12678"/>
                  </a:moveTo>
                  <a:lnTo>
                    <a:pt x="10968" y="1"/>
                  </a:lnTo>
                  <a:lnTo>
                    <a:pt x="0" y="6321"/>
                  </a:lnTo>
                  <a:lnTo>
                    <a:pt x="10968" y="1267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" name="Google Shape;926;p7"/>
            <p:cNvSpPr/>
            <p:nvPr/>
          </p:nvSpPr>
          <p:spPr>
            <a:xfrm>
              <a:off x="6719175" y="3226950"/>
              <a:ext cx="660850" cy="422925"/>
            </a:xfrm>
            <a:custGeom>
              <a:rect b="b" l="l" r="r" t="t"/>
              <a:pathLst>
                <a:path extrusionOk="0" fill="none" h="16917" w="26434">
                  <a:moveTo>
                    <a:pt x="0" y="8440"/>
                  </a:moveTo>
                  <a:lnTo>
                    <a:pt x="14723" y="16916"/>
                  </a:lnTo>
                  <a:lnTo>
                    <a:pt x="26434" y="10150"/>
                  </a:lnTo>
                  <a:lnTo>
                    <a:pt x="26434" y="6804"/>
                  </a:lnTo>
                  <a:lnTo>
                    <a:pt x="14611" y="0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" name="Google Shape;927;p7"/>
            <p:cNvSpPr/>
            <p:nvPr/>
          </p:nvSpPr>
          <p:spPr>
            <a:xfrm>
              <a:off x="7098375" y="3055925"/>
              <a:ext cx="281650" cy="325325"/>
            </a:xfrm>
            <a:custGeom>
              <a:rect b="b" l="l" r="r" t="t"/>
              <a:pathLst>
                <a:path extrusionOk="0" fill="none" h="13013" w="11266">
                  <a:moveTo>
                    <a:pt x="11266" y="13013"/>
                  </a:moveTo>
                  <a:lnTo>
                    <a:pt x="11266" y="0"/>
                  </a:lnTo>
                  <a:lnTo>
                    <a:pt x="1" y="6507"/>
                  </a:lnTo>
                  <a:lnTo>
                    <a:pt x="11266" y="1301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" name="Google Shape;928;p7"/>
            <p:cNvSpPr/>
            <p:nvPr/>
          </p:nvSpPr>
          <p:spPr>
            <a:xfrm>
              <a:off x="6716375" y="2787325"/>
              <a:ext cx="663650" cy="422900"/>
            </a:xfrm>
            <a:custGeom>
              <a:rect b="b" l="l" r="r" t="t"/>
              <a:pathLst>
                <a:path extrusionOk="0" fill="none" h="16916" w="26546">
                  <a:moveTo>
                    <a:pt x="1" y="8439"/>
                  </a:moveTo>
                  <a:lnTo>
                    <a:pt x="14723" y="16916"/>
                  </a:lnTo>
                  <a:lnTo>
                    <a:pt x="26546" y="10112"/>
                  </a:lnTo>
                  <a:lnTo>
                    <a:pt x="26546" y="6878"/>
                  </a:lnTo>
                  <a:lnTo>
                    <a:pt x="14649" y="0"/>
                  </a:lnTo>
                  <a:lnTo>
                    <a:pt x="1" y="843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" name="Google Shape;929;p7"/>
            <p:cNvSpPr/>
            <p:nvPr/>
          </p:nvSpPr>
          <p:spPr>
            <a:xfrm>
              <a:off x="7101175" y="3496475"/>
              <a:ext cx="278850" cy="322550"/>
            </a:xfrm>
            <a:custGeom>
              <a:rect b="b" l="l" r="r" t="t"/>
              <a:pathLst>
                <a:path extrusionOk="0" fill="none" h="12902" w="11154">
                  <a:moveTo>
                    <a:pt x="11154" y="12901"/>
                  </a:moveTo>
                  <a:lnTo>
                    <a:pt x="11154" y="1"/>
                  </a:lnTo>
                  <a:lnTo>
                    <a:pt x="0" y="6470"/>
                  </a:lnTo>
                  <a:lnTo>
                    <a:pt x="11154" y="1290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" name="Google Shape;930;p7"/>
            <p:cNvSpPr/>
            <p:nvPr/>
          </p:nvSpPr>
          <p:spPr>
            <a:xfrm>
              <a:off x="7103025" y="3937975"/>
              <a:ext cx="277000" cy="318825"/>
            </a:xfrm>
            <a:custGeom>
              <a:rect b="b" l="l" r="r" t="t"/>
              <a:pathLst>
                <a:path extrusionOk="0" fill="none" h="12753" w="11080">
                  <a:moveTo>
                    <a:pt x="11080" y="12752"/>
                  </a:moveTo>
                  <a:lnTo>
                    <a:pt x="11080" y="0"/>
                  </a:lnTo>
                  <a:lnTo>
                    <a:pt x="1" y="6358"/>
                  </a:lnTo>
                  <a:lnTo>
                    <a:pt x="11080" y="1275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" name="Google Shape;931;p7"/>
            <p:cNvSpPr/>
            <p:nvPr/>
          </p:nvSpPr>
          <p:spPr>
            <a:xfrm>
              <a:off x="4429000" y="1904350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1" y="8440"/>
                  </a:moveTo>
                  <a:lnTo>
                    <a:pt x="14723" y="16916"/>
                  </a:lnTo>
                  <a:lnTo>
                    <a:pt x="29334" y="8477"/>
                  </a:lnTo>
                  <a:lnTo>
                    <a:pt x="14611" y="0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" name="Google Shape;932;p7"/>
            <p:cNvSpPr/>
            <p:nvPr/>
          </p:nvSpPr>
          <p:spPr>
            <a:xfrm>
              <a:off x="5190225" y="1905275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0" y="8440"/>
                  </a:moveTo>
                  <a:lnTo>
                    <a:pt x="14723" y="16953"/>
                  </a:lnTo>
                  <a:lnTo>
                    <a:pt x="29334" y="8514"/>
                  </a:lnTo>
                  <a:lnTo>
                    <a:pt x="14611" y="0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" name="Google Shape;933;p7"/>
            <p:cNvSpPr/>
            <p:nvPr/>
          </p:nvSpPr>
          <p:spPr>
            <a:xfrm>
              <a:off x="4049775" y="2123700"/>
              <a:ext cx="733375" cy="422925"/>
            </a:xfrm>
            <a:custGeom>
              <a:rect b="b" l="l" r="r" t="t"/>
              <a:pathLst>
                <a:path extrusionOk="0" fill="none" h="16917" w="29335">
                  <a:moveTo>
                    <a:pt x="1" y="8439"/>
                  </a:moveTo>
                  <a:lnTo>
                    <a:pt x="14723" y="16916"/>
                  </a:lnTo>
                  <a:lnTo>
                    <a:pt x="29334" y="8477"/>
                  </a:lnTo>
                  <a:lnTo>
                    <a:pt x="14612" y="0"/>
                  </a:lnTo>
                  <a:lnTo>
                    <a:pt x="1" y="843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" name="Google Shape;934;p7"/>
            <p:cNvSpPr/>
            <p:nvPr/>
          </p:nvSpPr>
          <p:spPr>
            <a:xfrm>
              <a:off x="4811000" y="2124625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1" y="8440"/>
                  </a:moveTo>
                  <a:lnTo>
                    <a:pt x="14686" y="16953"/>
                  </a:lnTo>
                  <a:lnTo>
                    <a:pt x="29334" y="8514"/>
                  </a:lnTo>
                  <a:lnTo>
                    <a:pt x="14612" y="0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" name="Google Shape;935;p7"/>
            <p:cNvSpPr/>
            <p:nvPr/>
          </p:nvSpPr>
          <p:spPr>
            <a:xfrm>
              <a:off x="2146275" y="189970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0" y="8477"/>
                  </a:moveTo>
                  <a:lnTo>
                    <a:pt x="14686" y="16953"/>
                  </a:lnTo>
                  <a:lnTo>
                    <a:pt x="29334" y="8514"/>
                  </a:lnTo>
                  <a:lnTo>
                    <a:pt x="14611" y="0"/>
                  </a:lnTo>
                  <a:lnTo>
                    <a:pt x="0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" name="Google Shape;936;p7"/>
            <p:cNvSpPr/>
            <p:nvPr/>
          </p:nvSpPr>
          <p:spPr>
            <a:xfrm>
              <a:off x="2527350" y="2120900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0" y="8440"/>
                  </a:moveTo>
                  <a:lnTo>
                    <a:pt x="14723" y="16916"/>
                  </a:lnTo>
                  <a:lnTo>
                    <a:pt x="29334" y="8477"/>
                  </a:lnTo>
                  <a:lnTo>
                    <a:pt x="14649" y="1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" name="Google Shape;937;p7"/>
            <p:cNvSpPr/>
            <p:nvPr/>
          </p:nvSpPr>
          <p:spPr>
            <a:xfrm>
              <a:off x="2534775" y="3438850"/>
              <a:ext cx="733375" cy="422925"/>
            </a:xfrm>
            <a:custGeom>
              <a:rect b="b" l="l" r="r" t="t"/>
              <a:pathLst>
                <a:path extrusionOk="0" fill="none" h="16917" w="29335">
                  <a:moveTo>
                    <a:pt x="29334" y="8477"/>
                  </a:moveTo>
                  <a:lnTo>
                    <a:pt x="14612" y="1"/>
                  </a:lnTo>
                  <a:lnTo>
                    <a:pt x="1" y="8440"/>
                  </a:lnTo>
                  <a:lnTo>
                    <a:pt x="14723" y="16917"/>
                  </a:lnTo>
                  <a:lnTo>
                    <a:pt x="29334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" name="Google Shape;938;p7"/>
            <p:cNvSpPr/>
            <p:nvPr/>
          </p:nvSpPr>
          <p:spPr>
            <a:xfrm>
              <a:off x="5571300" y="2125550"/>
              <a:ext cx="734275" cy="423850"/>
            </a:xfrm>
            <a:custGeom>
              <a:rect b="b" l="l" r="r" t="t"/>
              <a:pathLst>
                <a:path extrusionOk="0" fill="none" h="16954" w="29371">
                  <a:moveTo>
                    <a:pt x="14648" y="0"/>
                  </a:moveTo>
                  <a:lnTo>
                    <a:pt x="0" y="8477"/>
                  </a:lnTo>
                  <a:lnTo>
                    <a:pt x="14723" y="16954"/>
                  </a:lnTo>
                  <a:lnTo>
                    <a:pt x="29371" y="8514"/>
                  </a:lnTo>
                  <a:lnTo>
                    <a:pt x="146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p7"/>
            <p:cNvSpPr/>
            <p:nvPr/>
          </p:nvSpPr>
          <p:spPr>
            <a:xfrm>
              <a:off x="2906575" y="190155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0" y="8440"/>
                  </a:moveTo>
                  <a:lnTo>
                    <a:pt x="14722" y="16954"/>
                  </a:lnTo>
                  <a:lnTo>
                    <a:pt x="29333" y="8477"/>
                  </a:lnTo>
                  <a:lnTo>
                    <a:pt x="14648" y="1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" name="Google Shape;940;p7"/>
            <p:cNvSpPr/>
            <p:nvPr/>
          </p:nvSpPr>
          <p:spPr>
            <a:xfrm>
              <a:off x="3288575" y="2121825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0" y="8440"/>
                  </a:moveTo>
                  <a:lnTo>
                    <a:pt x="14723" y="16954"/>
                  </a:lnTo>
                  <a:lnTo>
                    <a:pt x="29334" y="8514"/>
                  </a:lnTo>
                  <a:lnTo>
                    <a:pt x="14611" y="1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" name="Google Shape;941;p7"/>
            <p:cNvSpPr/>
            <p:nvPr/>
          </p:nvSpPr>
          <p:spPr>
            <a:xfrm>
              <a:off x="3667775" y="1902475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1" y="8440"/>
                  </a:moveTo>
                  <a:lnTo>
                    <a:pt x="14723" y="16954"/>
                  </a:lnTo>
                  <a:lnTo>
                    <a:pt x="29334" y="8515"/>
                  </a:lnTo>
                  <a:lnTo>
                    <a:pt x="14612" y="1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" name="Google Shape;942;p7"/>
            <p:cNvSpPr/>
            <p:nvPr/>
          </p:nvSpPr>
          <p:spPr>
            <a:xfrm>
              <a:off x="5574075" y="2565175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14612" y="1"/>
                  </a:moveTo>
                  <a:lnTo>
                    <a:pt x="1" y="8440"/>
                  </a:lnTo>
                  <a:lnTo>
                    <a:pt x="14723" y="16954"/>
                  </a:lnTo>
                  <a:lnTo>
                    <a:pt x="29334" y="8514"/>
                  </a:lnTo>
                  <a:lnTo>
                    <a:pt x="1461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" name="Google Shape;943;p7"/>
            <p:cNvSpPr/>
            <p:nvPr/>
          </p:nvSpPr>
          <p:spPr>
            <a:xfrm>
              <a:off x="3675225" y="3221375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29334" y="8477"/>
                  </a:moveTo>
                  <a:lnTo>
                    <a:pt x="14611" y="0"/>
                  </a:lnTo>
                  <a:lnTo>
                    <a:pt x="0" y="8439"/>
                  </a:lnTo>
                  <a:lnTo>
                    <a:pt x="14723" y="16916"/>
                  </a:lnTo>
                  <a:lnTo>
                    <a:pt x="29334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" name="Google Shape;944;p7"/>
            <p:cNvSpPr/>
            <p:nvPr/>
          </p:nvSpPr>
          <p:spPr>
            <a:xfrm>
              <a:off x="3296000" y="3439775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29334" y="8515"/>
                  </a:moveTo>
                  <a:lnTo>
                    <a:pt x="14612" y="1"/>
                  </a:lnTo>
                  <a:lnTo>
                    <a:pt x="1" y="8440"/>
                  </a:lnTo>
                  <a:lnTo>
                    <a:pt x="14723" y="16954"/>
                  </a:lnTo>
                  <a:lnTo>
                    <a:pt x="29334" y="851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" name="Google Shape;945;p7"/>
            <p:cNvSpPr/>
            <p:nvPr/>
          </p:nvSpPr>
          <p:spPr>
            <a:xfrm>
              <a:off x="4436425" y="3222300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29334" y="8514"/>
                  </a:moveTo>
                  <a:lnTo>
                    <a:pt x="14612" y="0"/>
                  </a:lnTo>
                  <a:lnTo>
                    <a:pt x="1" y="8440"/>
                  </a:lnTo>
                  <a:lnTo>
                    <a:pt x="14686" y="16953"/>
                  </a:lnTo>
                  <a:lnTo>
                    <a:pt x="29334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" name="Google Shape;946;p7"/>
            <p:cNvSpPr/>
            <p:nvPr/>
          </p:nvSpPr>
          <p:spPr>
            <a:xfrm>
              <a:off x="2914000" y="321950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29334" y="8514"/>
                  </a:moveTo>
                  <a:lnTo>
                    <a:pt x="14611" y="1"/>
                  </a:lnTo>
                  <a:lnTo>
                    <a:pt x="0" y="8440"/>
                  </a:lnTo>
                  <a:lnTo>
                    <a:pt x="14723" y="16954"/>
                  </a:lnTo>
                  <a:lnTo>
                    <a:pt x="29334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" name="Google Shape;947;p7"/>
            <p:cNvSpPr/>
            <p:nvPr/>
          </p:nvSpPr>
          <p:spPr>
            <a:xfrm>
              <a:off x="4057225" y="3441650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29334" y="8477"/>
                  </a:moveTo>
                  <a:lnTo>
                    <a:pt x="14611" y="0"/>
                  </a:lnTo>
                  <a:lnTo>
                    <a:pt x="0" y="8440"/>
                  </a:lnTo>
                  <a:lnTo>
                    <a:pt x="14686" y="16916"/>
                  </a:lnTo>
                  <a:lnTo>
                    <a:pt x="29334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" name="Google Shape;948;p7"/>
            <p:cNvSpPr/>
            <p:nvPr/>
          </p:nvSpPr>
          <p:spPr>
            <a:xfrm>
              <a:off x="4817500" y="3442575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29334" y="8514"/>
                  </a:moveTo>
                  <a:lnTo>
                    <a:pt x="14649" y="0"/>
                  </a:lnTo>
                  <a:lnTo>
                    <a:pt x="1" y="8440"/>
                  </a:lnTo>
                  <a:lnTo>
                    <a:pt x="14723" y="16954"/>
                  </a:lnTo>
                  <a:lnTo>
                    <a:pt x="29334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" name="Google Shape;949;p7"/>
            <p:cNvSpPr/>
            <p:nvPr/>
          </p:nvSpPr>
          <p:spPr>
            <a:xfrm>
              <a:off x="5576875" y="300480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29334" y="8477"/>
                  </a:moveTo>
                  <a:lnTo>
                    <a:pt x="14611" y="1"/>
                  </a:lnTo>
                  <a:lnTo>
                    <a:pt x="0" y="8440"/>
                  </a:lnTo>
                  <a:lnTo>
                    <a:pt x="14686" y="16954"/>
                  </a:lnTo>
                  <a:lnTo>
                    <a:pt x="29334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" name="Google Shape;950;p7"/>
            <p:cNvSpPr/>
            <p:nvPr/>
          </p:nvSpPr>
          <p:spPr>
            <a:xfrm>
              <a:off x="5578725" y="3444425"/>
              <a:ext cx="733375" cy="422925"/>
            </a:xfrm>
            <a:custGeom>
              <a:rect b="b" l="l" r="r" t="t"/>
              <a:pathLst>
                <a:path extrusionOk="0" fill="none" h="16917" w="29335">
                  <a:moveTo>
                    <a:pt x="29334" y="8477"/>
                  </a:moveTo>
                  <a:lnTo>
                    <a:pt x="14612" y="1"/>
                  </a:lnTo>
                  <a:lnTo>
                    <a:pt x="1" y="8440"/>
                  </a:lnTo>
                  <a:lnTo>
                    <a:pt x="14723" y="16917"/>
                  </a:lnTo>
                  <a:lnTo>
                    <a:pt x="29334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" name="Google Shape;951;p7"/>
            <p:cNvSpPr/>
            <p:nvPr/>
          </p:nvSpPr>
          <p:spPr>
            <a:xfrm>
              <a:off x="5196725" y="3224150"/>
              <a:ext cx="734300" cy="422925"/>
            </a:xfrm>
            <a:custGeom>
              <a:rect b="b" l="l" r="r" t="t"/>
              <a:pathLst>
                <a:path extrusionOk="0" fill="none" h="16917" w="29372">
                  <a:moveTo>
                    <a:pt x="29371" y="8477"/>
                  </a:moveTo>
                  <a:lnTo>
                    <a:pt x="14649" y="1"/>
                  </a:lnTo>
                  <a:lnTo>
                    <a:pt x="1" y="8440"/>
                  </a:lnTo>
                  <a:lnTo>
                    <a:pt x="14723" y="16917"/>
                  </a:lnTo>
                  <a:lnTo>
                    <a:pt x="29371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" name="Google Shape;952;p7"/>
            <p:cNvSpPr/>
            <p:nvPr/>
          </p:nvSpPr>
          <p:spPr>
            <a:xfrm>
              <a:off x="1766125" y="2119050"/>
              <a:ext cx="734300" cy="423850"/>
            </a:xfrm>
            <a:custGeom>
              <a:rect b="b" l="l" r="r" t="t"/>
              <a:pathLst>
                <a:path extrusionOk="0" fill="none" h="16954" w="29372">
                  <a:moveTo>
                    <a:pt x="1" y="8440"/>
                  </a:moveTo>
                  <a:lnTo>
                    <a:pt x="14723" y="16953"/>
                  </a:lnTo>
                  <a:lnTo>
                    <a:pt x="29371" y="8514"/>
                  </a:lnTo>
                  <a:lnTo>
                    <a:pt x="14649" y="0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" name="Google Shape;953;p7"/>
            <p:cNvSpPr/>
            <p:nvPr/>
          </p:nvSpPr>
          <p:spPr>
            <a:xfrm>
              <a:off x="4820300" y="388220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29334" y="8477"/>
                  </a:moveTo>
                  <a:lnTo>
                    <a:pt x="14611" y="1"/>
                  </a:lnTo>
                  <a:lnTo>
                    <a:pt x="0" y="8440"/>
                  </a:lnTo>
                  <a:lnTo>
                    <a:pt x="14723" y="16954"/>
                  </a:lnTo>
                  <a:lnTo>
                    <a:pt x="29334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" name="Google Shape;954;p7"/>
            <p:cNvSpPr/>
            <p:nvPr/>
          </p:nvSpPr>
          <p:spPr>
            <a:xfrm>
              <a:off x="4438300" y="3661925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29334" y="8477"/>
                  </a:moveTo>
                  <a:lnTo>
                    <a:pt x="14611" y="0"/>
                  </a:lnTo>
                  <a:lnTo>
                    <a:pt x="0" y="8440"/>
                  </a:lnTo>
                  <a:lnTo>
                    <a:pt x="14723" y="16916"/>
                  </a:lnTo>
                  <a:lnTo>
                    <a:pt x="29334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" name="Google Shape;955;p7"/>
            <p:cNvSpPr/>
            <p:nvPr/>
          </p:nvSpPr>
          <p:spPr>
            <a:xfrm>
              <a:off x="3677075" y="3660075"/>
              <a:ext cx="734300" cy="423850"/>
            </a:xfrm>
            <a:custGeom>
              <a:rect b="b" l="l" r="r" t="t"/>
              <a:pathLst>
                <a:path extrusionOk="0" fill="none" h="16954" w="29372">
                  <a:moveTo>
                    <a:pt x="29371" y="8514"/>
                  </a:moveTo>
                  <a:lnTo>
                    <a:pt x="14649" y="0"/>
                  </a:lnTo>
                  <a:lnTo>
                    <a:pt x="1" y="8439"/>
                  </a:lnTo>
                  <a:lnTo>
                    <a:pt x="14723" y="16953"/>
                  </a:lnTo>
                  <a:lnTo>
                    <a:pt x="29371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" name="Google Shape;956;p7"/>
            <p:cNvSpPr/>
            <p:nvPr/>
          </p:nvSpPr>
          <p:spPr>
            <a:xfrm>
              <a:off x="4059075" y="3880350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29334" y="8514"/>
                  </a:moveTo>
                  <a:lnTo>
                    <a:pt x="14612" y="0"/>
                  </a:lnTo>
                  <a:lnTo>
                    <a:pt x="1" y="8477"/>
                  </a:lnTo>
                  <a:lnTo>
                    <a:pt x="14723" y="16953"/>
                  </a:lnTo>
                  <a:lnTo>
                    <a:pt x="29334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" name="Google Shape;957;p7"/>
            <p:cNvSpPr/>
            <p:nvPr/>
          </p:nvSpPr>
          <p:spPr>
            <a:xfrm>
              <a:off x="5199525" y="366285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29334" y="8514"/>
                  </a:moveTo>
                  <a:lnTo>
                    <a:pt x="14611" y="1"/>
                  </a:lnTo>
                  <a:lnTo>
                    <a:pt x="0" y="8440"/>
                  </a:lnTo>
                  <a:lnTo>
                    <a:pt x="14723" y="16954"/>
                  </a:lnTo>
                  <a:lnTo>
                    <a:pt x="29334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" name="Google Shape;958;p7"/>
            <p:cNvSpPr/>
            <p:nvPr/>
          </p:nvSpPr>
          <p:spPr>
            <a:xfrm>
              <a:off x="5957950" y="3225075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29334" y="8515"/>
                  </a:moveTo>
                  <a:lnTo>
                    <a:pt x="14648" y="1"/>
                  </a:lnTo>
                  <a:lnTo>
                    <a:pt x="0" y="8440"/>
                  </a:lnTo>
                  <a:lnTo>
                    <a:pt x="14723" y="16954"/>
                  </a:lnTo>
                  <a:lnTo>
                    <a:pt x="29334" y="851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" name="Google Shape;959;p7"/>
            <p:cNvSpPr/>
            <p:nvPr/>
          </p:nvSpPr>
          <p:spPr>
            <a:xfrm>
              <a:off x="5956075" y="2785450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14612" y="1"/>
                  </a:moveTo>
                  <a:lnTo>
                    <a:pt x="1" y="8440"/>
                  </a:lnTo>
                  <a:lnTo>
                    <a:pt x="14723" y="16954"/>
                  </a:lnTo>
                  <a:lnTo>
                    <a:pt x="29334" y="8514"/>
                  </a:lnTo>
                  <a:lnTo>
                    <a:pt x="1461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" name="Google Shape;960;p7"/>
            <p:cNvSpPr/>
            <p:nvPr/>
          </p:nvSpPr>
          <p:spPr>
            <a:xfrm>
              <a:off x="5581525" y="3883125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29334" y="8514"/>
                  </a:moveTo>
                  <a:lnTo>
                    <a:pt x="14611" y="1"/>
                  </a:lnTo>
                  <a:lnTo>
                    <a:pt x="0" y="8440"/>
                  </a:lnTo>
                  <a:lnTo>
                    <a:pt x="14723" y="16954"/>
                  </a:lnTo>
                  <a:lnTo>
                    <a:pt x="29334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" name="Google Shape;961;p7"/>
            <p:cNvSpPr/>
            <p:nvPr/>
          </p:nvSpPr>
          <p:spPr>
            <a:xfrm>
              <a:off x="3297850" y="3879425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29334" y="8514"/>
                  </a:moveTo>
                  <a:lnTo>
                    <a:pt x="14649" y="0"/>
                  </a:lnTo>
                  <a:lnTo>
                    <a:pt x="1" y="8439"/>
                  </a:lnTo>
                  <a:lnTo>
                    <a:pt x="14723" y="16953"/>
                  </a:lnTo>
                  <a:lnTo>
                    <a:pt x="29334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" name="Google Shape;962;p7"/>
            <p:cNvSpPr/>
            <p:nvPr/>
          </p:nvSpPr>
          <p:spPr>
            <a:xfrm>
              <a:off x="5960725" y="3664700"/>
              <a:ext cx="733375" cy="422925"/>
            </a:xfrm>
            <a:custGeom>
              <a:rect b="b" l="l" r="r" t="t"/>
              <a:pathLst>
                <a:path extrusionOk="0" fill="none" h="16917" w="29335">
                  <a:moveTo>
                    <a:pt x="29334" y="8478"/>
                  </a:moveTo>
                  <a:lnTo>
                    <a:pt x="14612" y="1"/>
                  </a:lnTo>
                  <a:lnTo>
                    <a:pt x="1" y="8440"/>
                  </a:lnTo>
                  <a:lnTo>
                    <a:pt x="14723" y="16917"/>
                  </a:lnTo>
                  <a:lnTo>
                    <a:pt x="29334" y="847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" name="Google Shape;963;p7"/>
            <p:cNvSpPr/>
            <p:nvPr/>
          </p:nvSpPr>
          <p:spPr>
            <a:xfrm>
              <a:off x="1010475" y="2996450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14723" y="16953"/>
                  </a:moveTo>
                  <a:lnTo>
                    <a:pt x="29334" y="8514"/>
                  </a:lnTo>
                  <a:lnTo>
                    <a:pt x="14612" y="0"/>
                  </a:lnTo>
                  <a:lnTo>
                    <a:pt x="1" y="8439"/>
                  </a:lnTo>
                  <a:lnTo>
                    <a:pt x="14723" y="1695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" name="Google Shape;964;p7"/>
            <p:cNvSpPr/>
            <p:nvPr/>
          </p:nvSpPr>
          <p:spPr>
            <a:xfrm>
              <a:off x="1385050" y="1898775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1" y="8439"/>
                  </a:moveTo>
                  <a:lnTo>
                    <a:pt x="14723" y="16953"/>
                  </a:lnTo>
                  <a:lnTo>
                    <a:pt x="29334" y="8514"/>
                  </a:lnTo>
                  <a:lnTo>
                    <a:pt x="14612" y="0"/>
                  </a:lnTo>
                  <a:lnTo>
                    <a:pt x="1" y="843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" name="Google Shape;965;p7"/>
            <p:cNvSpPr/>
            <p:nvPr/>
          </p:nvSpPr>
          <p:spPr>
            <a:xfrm>
              <a:off x="1012350" y="3436075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14723" y="16916"/>
                  </a:moveTo>
                  <a:lnTo>
                    <a:pt x="29334" y="8477"/>
                  </a:lnTo>
                  <a:lnTo>
                    <a:pt x="14648" y="0"/>
                  </a:lnTo>
                  <a:lnTo>
                    <a:pt x="0" y="8440"/>
                  </a:lnTo>
                  <a:lnTo>
                    <a:pt x="14723" y="1691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" name="Google Shape;966;p7"/>
            <p:cNvSpPr/>
            <p:nvPr/>
          </p:nvSpPr>
          <p:spPr>
            <a:xfrm>
              <a:off x="1015125" y="3875700"/>
              <a:ext cx="733375" cy="422925"/>
            </a:xfrm>
            <a:custGeom>
              <a:rect b="b" l="l" r="r" t="t"/>
              <a:pathLst>
                <a:path extrusionOk="0" fill="none" h="16917" w="29335">
                  <a:moveTo>
                    <a:pt x="29334" y="8477"/>
                  </a:moveTo>
                  <a:lnTo>
                    <a:pt x="14612" y="0"/>
                  </a:lnTo>
                  <a:lnTo>
                    <a:pt x="1" y="8440"/>
                  </a:lnTo>
                  <a:lnTo>
                    <a:pt x="14723" y="16916"/>
                  </a:lnTo>
                  <a:lnTo>
                    <a:pt x="29334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" name="Google Shape;967;p7"/>
            <p:cNvSpPr/>
            <p:nvPr/>
          </p:nvSpPr>
          <p:spPr>
            <a:xfrm>
              <a:off x="1007700" y="2556800"/>
              <a:ext cx="733350" cy="423875"/>
            </a:xfrm>
            <a:custGeom>
              <a:rect b="b" l="l" r="r" t="t"/>
              <a:pathLst>
                <a:path extrusionOk="0" fill="none" h="16955" w="29334">
                  <a:moveTo>
                    <a:pt x="14723" y="16954"/>
                  </a:moveTo>
                  <a:lnTo>
                    <a:pt x="29334" y="8515"/>
                  </a:lnTo>
                  <a:lnTo>
                    <a:pt x="14611" y="1"/>
                  </a:lnTo>
                  <a:lnTo>
                    <a:pt x="0" y="8440"/>
                  </a:lnTo>
                  <a:lnTo>
                    <a:pt x="14723" y="1695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" name="Google Shape;968;p7"/>
            <p:cNvSpPr/>
            <p:nvPr/>
          </p:nvSpPr>
          <p:spPr>
            <a:xfrm>
              <a:off x="2916775" y="3659125"/>
              <a:ext cx="733375" cy="422925"/>
            </a:xfrm>
            <a:custGeom>
              <a:rect b="b" l="l" r="r" t="t"/>
              <a:pathLst>
                <a:path extrusionOk="0" fill="none" h="16917" w="29335">
                  <a:moveTo>
                    <a:pt x="29334" y="8477"/>
                  </a:moveTo>
                  <a:lnTo>
                    <a:pt x="14612" y="1"/>
                  </a:lnTo>
                  <a:lnTo>
                    <a:pt x="1" y="8440"/>
                  </a:lnTo>
                  <a:lnTo>
                    <a:pt x="14686" y="16917"/>
                  </a:lnTo>
                  <a:lnTo>
                    <a:pt x="29334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" name="Google Shape;969;p7"/>
            <p:cNvSpPr/>
            <p:nvPr/>
          </p:nvSpPr>
          <p:spPr>
            <a:xfrm>
              <a:off x="1005850" y="2118125"/>
              <a:ext cx="733350" cy="422900"/>
            </a:xfrm>
            <a:custGeom>
              <a:rect b="b" l="l" r="r" t="t"/>
              <a:pathLst>
                <a:path extrusionOk="0" fill="none" h="16916" w="29334">
                  <a:moveTo>
                    <a:pt x="0" y="8439"/>
                  </a:moveTo>
                  <a:lnTo>
                    <a:pt x="14685" y="16916"/>
                  </a:lnTo>
                  <a:lnTo>
                    <a:pt x="29333" y="8477"/>
                  </a:lnTo>
                  <a:lnTo>
                    <a:pt x="14611" y="0"/>
                  </a:lnTo>
                  <a:lnTo>
                    <a:pt x="0" y="843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" name="Google Shape;970;p7"/>
            <p:cNvSpPr/>
            <p:nvPr/>
          </p:nvSpPr>
          <p:spPr>
            <a:xfrm>
              <a:off x="1394350" y="365635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29334" y="8477"/>
                  </a:moveTo>
                  <a:lnTo>
                    <a:pt x="14611" y="0"/>
                  </a:lnTo>
                  <a:lnTo>
                    <a:pt x="0" y="8440"/>
                  </a:lnTo>
                  <a:lnTo>
                    <a:pt x="14723" y="16953"/>
                  </a:lnTo>
                  <a:lnTo>
                    <a:pt x="29334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" name="Google Shape;971;p7"/>
            <p:cNvSpPr/>
            <p:nvPr/>
          </p:nvSpPr>
          <p:spPr>
            <a:xfrm>
              <a:off x="2536650" y="3877550"/>
              <a:ext cx="734275" cy="423850"/>
            </a:xfrm>
            <a:custGeom>
              <a:rect b="b" l="l" r="r" t="t"/>
              <a:pathLst>
                <a:path extrusionOk="0" fill="none" h="16954" w="29371">
                  <a:moveTo>
                    <a:pt x="29371" y="8514"/>
                  </a:moveTo>
                  <a:lnTo>
                    <a:pt x="14648" y="1"/>
                  </a:lnTo>
                  <a:lnTo>
                    <a:pt x="0" y="8477"/>
                  </a:lnTo>
                  <a:lnTo>
                    <a:pt x="14723" y="16954"/>
                  </a:lnTo>
                  <a:lnTo>
                    <a:pt x="29371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" name="Google Shape;972;p7"/>
            <p:cNvSpPr/>
            <p:nvPr/>
          </p:nvSpPr>
          <p:spPr>
            <a:xfrm>
              <a:off x="2155575" y="3657275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29334" y="8514"/>
                  </a:moveTo>
                  <a:lnTo>
                    <a:pt x="14611" y="1"/>
                  </a:lnTo>
                  <a:lnTo>
                    <a:pt x="0" y="8440"/>
                  </a:lnTo>
                  <a:lnTo>
                    <a:pt x="14723" y="16954"/>
                  </a:lnTo>
                  <a:lnTo>
                    <a:pt x="29334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" name="Google Shape;973;p7"/>
            <p:cNvSpPr/>
            <p:nvPr/>
          </p:nvSpPr>
          <p:spPr>
            <a:xfrm>
              <a:off x="1776350" y="3876625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29334" y="8514"/>
                  </a:moveTo>
                  <a:lnTo>
                    <a:pt x="14612" y="1"/>
                  </a:lnTo>
                  <a:lnTo>
                    <a:pt x="1" y="8440"/>
                  </a:lnTo>
                  <a:lnTo>
                    <a:pt x="14723" y="16954"/>
                  </a:lnTo>
                  <a:lnTo>
                    <a:pt x="29334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" name="Google Shape;974;p7"/>
            <p:cNvSpPr/>
            <p:nvPr/>
          </p:nvSpPr>
          <p:spPr>
            <a:xfrm>
              <a:off x="635925" y="4094125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14611" y="0"/>
                  </a:moveTo>
                  <a:lnTo>
                    <a:pt x="0" y="8439"/>
                  </a:lnTo>
                  <a:lnTo>
                    <a:pt x="14723" y="16953"/>
                  </a:lnTo>
                  <a:lnTo>
                    <a:pt x="29334" y="8514"/>
                  </a:lnTo>
                  <a:lnTo>
                    <a:pt x="1461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" name="Google Shape;975;p7"/>
            <p:cNvSpPr/>
            <p:nvPr/>
          </p:nvSpPr>
          <p:spPr>
            <a:xfrm>
              <a:off x="5782275" y="4762375"/>
              <a:ext cx="338350" cy="97625"/>
            </a:xfrm>
            <a:custGeom>
              <a:rect b="b" l="l" r="r" t="t"/>
              <a:pathLst>
                <a:path extrusionOk="0" fill="none" h="3905" w="13534">
                  <a:moveTo>
                    <a:pt x="1" y="3905"/>
                  </a:moveTo>
                  <a:lnTo>
                    <a:pt x="13533" y="3905"/>
                  </a:lnTo>
                  <a:lnTo>
                    <a:pt x="6767" y="1"/>
                  </a:lnTo>
                  <a:lnTo>
                    <a:pt x="1" y="390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" name="Google Shape;976;p7"/>
            <p:cNvSpPr/>
            <p:nvPr/>
          </p:nvSpPr>
          <p:spPr>
            <a:xfrm>
              <a:off x="5965375" y="4543050"/>
              <a:ext cx="733375" cy="316950"/>
            </a:xfrm>
            <a:custGeom>
              <a:rect b="b" l="l" r="r" t="t"/>
              <a:pathLst>
                <a:path extrusionOk="0" fill="none" h="12678" w="29335">
                  <a:moveTo>
                    <a:pt x="14612" y="0"/>
                  </a:moveTo>
                  <a:lnTo>
                    <a:pt x="1" y="8439"/>
                  </a:lnTo>
                  <a:lnTo>
                    <a:pt x="7325" y="12678"/>
                  </a:lnTo>
                  <a:lnTo>
                    <a:pt x="22122" y="12678"/>
                  </a:lnTo>
                  <a:lnTo>
                    <a:pt x="29334" y="8514"/>
                  </a:lnTo>
                  <a:lnTo>
                    <a:pt x="1461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" name="Google Shape;977;p7"/>
            <p:cNvSpPr/>
            <p:nvPr/>
          </p:nvSpPr>
          <p:spPr>
            <a:xfrm>
              <a:off x="2911200" y="2779875"/>
              <a:ext cx="734300" cy="423850"/>
            </a:xfrm>
            <a:custGeom>
              <a:rect b="b" l="l" r="r" t="t"/>
              <a:pathLst>
                <a:path extrusionOk="0" fill="none" h="16954" w="29372">
                  <a:moveTo>
                    <a:pt x="29372" y="8514"/>
                  </a:moveTo>
                  <a:lnTo>
                    <a:pt x="14649" y="1"/>
                  </a:lnTo>
                  <a:lnTo>
                    <a:pt x="1" y="8440"/>
                  </a:lnTo>
                  <a:lnTo>
                    <a:pt x="14723" y="16954"/>
                  </a:lnTo>
                  <a:lnTo>
                    <a:pt x="29372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" name="Google Shape;978;p7"/>
            <p:cNvSpPr/>
            <p:nvPr/>
          </p:nvSpPr>
          <p:spPr>
            <a:xfrm>
              <a:off x="4442950" y="4540250"/>
              <a:ext cx="733350" cy="319750"/>
            </a:xfrm>
            <a:custGeom>
              <a:rect b="b" l="l" r="r" t="t"/>
              <a:pathLst>
                <a:path extrusionOk="0" fill="none" h="12790" w="29334">
                  <a:moveTo>
                    <a:pt x="14648" y="0"/>
                  </a:moveTo>
                  <a:lnTo>
                    <a:pt x="0" y="8440"/>
                  </a:lnTo>
                  <a:lnTo>
                    <a:pt x="7510" y="12790"/>
                  </a:lnTo>
                  <a:lnTo>
                    <a:pt x="21935" y="12790"/>
                  </a:lnTo>
                  <a:lnTo>
                    <a:pt x="29334" y="8514"/>
                  </a:lnTo>
                  <a:lnTo>
                    <a:pt x="146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" name="Google Shape;979;p7"/>
            <p:cNvSpPr/>
            <p:nvPr/>
          </p:nvSpPr>
          <p:spPr>
            <a:xfrm>
              <a:off x="5019200" y="4760525"/>
              <a:ext cx="343000" cy="99475"/>
            </a:xfrm>
            <a:custGeom>
              <a:rect b="b" l="l" r="r" t="t"/>
              <a:pathLst>
                <a:path extrusionOk="0" fill="none" h="3979" w="13720">
                  <a:moveTo>
                    <a:pt x="1" y="3979"/>
                  </a:moveTo>
                  <a:lnTo>
                    <a:pt x="13719" y="3979"/>
                  </a:lnTo>
                  <a:lnTo>
                    <a:pt x="6841" y="1"/>
                  </a:lnTo>
                  <a:lnTo>
                    <a:pt x="1" y="397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" name="Google Shape;980;p7"/>
            <p:cNvSpPr/>
            <p:nvPr/>
          </p:nvSpPr>
          <p:spPr>
            <a:xfrm>
              <a:off x="6545350" y="4763325"/>
              <a:ext cx="333700" cy="96675"/>
            </a:xfrm>
            <a:custGeom>
              <a:rect b="b" l="l" r="r" t="t"/>
              <a:pathLst>
                <a:path extrusionOk="0" fill="none" h="3867" w="13348">
                  <a:moveTo>
                    <a:pt x="1" y="3867"/>
                  </a:moveTo>
                  <a:lnTo>
                    <a:pt x="13348" y="3867"/>
                  </a:lnTo>
                  <a:lnTo>
                    <a:pt x="6693" y="0"/>
                  </a:lnTo>
                  <a:lnTo>
                    <a:pt x="1" y="386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" name="Google Shape;981;p7"/>
            <p:cNvSpPr/>
            <p:nvPr/>
          </p:nvSpPr>
          <p:spPr>
            <a:xfrm>
              <a:off x="1771700" y="2998300"/>
              <a:ext cx="733375" cy="422925"/>
            </a:xfrm>
            <a:custGeom>
              <a:rect b="b" l="l" r="r" t="t"/>
              <a:pathLst>
                <a:path extrusionOk="0" fill="none" h="16917" w="29335">
                  <a:moveTo>
                    <a:pt x="29334" y="8477"/>
                  </a:moveTo>
                  <a:lnTo>
                    <a:pt x="14612" y="0"/>
                  </a:lnTo>
                  <a:lnTo>
                    <a:pt x="1" y="8440"/>
                  </a:lnTo>
                  <a:lnTo>
                    <a:pt x="14686" y="16916"/>
                  </a:lnTo>
                  <a:lnTo>
                    <a:pt x="29334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" name="Google Shape;982;p7"/>
            <p:cNvSpPr/>
            <p:nvPr/>
          </p:nvSpPr>
          <p:spPr>
            <a:xfrm>
              <a:off x="5953300" y="2346750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14611" y="1"/>
                  </a:moveTo>
                  <a:lnTo>
                    <a:pt x="0" y="8440"/>
                  </a:lnTo>
                  <a:lnTo>
                    <a:pt x="14723" y="16917"/>
                  </a:lnTo>
                  <a:lnTo>
                    <a:pt x="29334" y="8477"/>
                  </a:lnTo>
                  <a:lnTo>
                    <a:pt x="1461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" name="Google Shape;983;p7"/>
            <p:cNvSpPr/>
            <p:nvPr/>
          </p:nvSpPr>
          <p:spPr>
            <a:xfrm>
              <a:off x="2532000" y="2999225"/>
              <a:ext cx="734275" cy="423850"/>
            </a:xfrm>
            <a:custGeom>
              <a:rect b="b" l="l" r="r" t="t"/>
              <a:pathLst>
                <a:path extrusionOk="0" fill="none" h="16954" w="29371">
                  <a:moveTo>
                    <a:pt x="29371" y="8514"/>
                  </a:moveTo>
                  <a:lnTo>
                    <a:pt x="14648" y="1"/>
                  </a:lnTo>
                  <a:lnTo>
                    <a:pt x="0" y="8440"/>
                  </a:lnTo>
                  <a:lnTo>
                    <a:pt x="14723" y="16954"/>
                  </a:lnTo>
                  <a:lnTo>
                    <a:pt x="29371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" name="Google Shape;984;p7"/>
            <p:cNvSpPr/>
            <p:nvPr/>
          </p:nvSpPr>
          <p:spPr>
            <a:xfrm>
              <a:off x="2150925" y="277895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29334" y="8477"/>
                  </a:moveTo>
                  <a:lnTo>
                    <a:pt x="14611" y="0"/>
                  </a:lnTo>
                  <a:lnTo>
                    <a:pt x="0" y="8440"/>
                  </a:lnTo>
                  <a:lnTo>
                    <a:pt x="14723" y="16954"/>
                  </a:lnTo>
                  <a:lnTo>
                    <a:pt x="29334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" name="Google Shape;985;p7"/>
            <p:cNvSpPr/>
            <p:nvPr/>
          </p:nvSpPr>
          <p:spPr>
            <a:xfrm>
              <a:off x="4255200" y="4759600"/>
              <a:ext cx="348550" cy="100400"/>
            </a:xfrm>
            <a:custGeom>
              <a:rect b="b" l="l" r="r" t="t"/>
              <a:pathLst>
                <a:path extrusionOk="0" fill="none" h="4016" w="13942">
                  <a:moveTo>
                    <a:pt x="0" y="4016"/>
                  </a:moveTo>
                  <a:lnTo>
                    <a:pt x="13942" y="4016"/>
                  </a:lnTo>
                  <a:lnTo>
                    <a:pt x="6990" y="0"/>
                  </a:lnTo>
                  <a:lnTo>
                    <a:pt x="0" y="401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" name="Google Shape;986;p7"/>
            <p:cNvSpPr/>
            <p:nvPr/>
          </p:nvSpPr>
          <p:spPr>
            <a:xfrm>
              <a:off x="1201950" y="4754025"/>
              <a:ext cx="367150" cy="105975"/>
            </a:xfrm>
            <a:custGeom>
              <a:rect b="b" l="l" r="r" t="t"/>
              <a:pathLst>
                <a:path extrusionOk="0" fill="none" h="4239" w="14686">
                  <a:moveTo>
                    <a:pt x="1" y="4239"/>
                  </a:moveTo>
                  <a:lnTo>
                    <a:pt x="14686" y="4239"/>
                  </a:lnTo>
                  <a:lnTo>
                    <a:pt x="7325" y="0"/>
                  </a:lnTo>
                  <a:lnTo>
                    <a:pt x="1" y="423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" name="Google Shape;987;p7"/>
            <p:cNvSpPr/>
            <p:nvPr/>
          </p:nvSpPr>
          <p:spPr>
            <a:xfrm>
              <a:off x="1399000" y="4534675"/>
              <a:ext cx="733350" cy="325325"/>
            </a:xfrm>
            <a:custGeom>
              <a:rect b="b" l="l" r="r" t="t"/>
              <a:pathLst>
                <a:path extrusionOk="0" fill="none" h="13013" w="29334">
                  <a:moveTo>
                    <a:pt x="14611" y="0"/>
                  </a:moveTo>
                  <a:lnTo>
                    <a:pt x="0" y="8440"/>
                  </a:lnTo>
                  <a:lnTo>
                    <a:pt x="7882" y="13013"/>
                  </a:lnTo>
                  <a:lnTo>
                    <a:pt x="21564" y="13013"/>
                  </a:lnTo>
                  <a:lnTo>
                    <a:pt x="29334" y="8514"/>
                  </a:lnTo>
                  <a:lnTo>
                    <a:pt x="1461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" name="Google Shape;988;p7"/>
            <p:cNvSpPr/>
            <p:nvPr/>
          </p:nvSpPr>
          <p:spPr>
            <a:xfrm>
              <a:off x="437950" y="4753100"/>
              <a:ext cx="372725" cy="106900"/>
            </a:xfrm>
            <a:custGeom>
              <a:rect b="b" l="l" r="r" t="t"/>
              <a:pathLst>
                <a:path extrusionOk="0" fill="none" h="4276" w="14909">
                  <a:moveTo>
                    <a:pt x="0" y="4276"/>
                  </a:moveTo>
                  <a:lnTo>
                    <a:pt x="14909" y="4276"/>
                  </a:lnTo>
                  <a:lnTo>
                    <a:pt x="7436" y="0"/>
                  </a:lnTo>
                  <a:lnTo>
                    <a:pt x="0" y="427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" name="Google Shape;989;p7"/>
            <p:cNvSpPr/>
            <p:nvPr/>
          </p:nvSpPr>
          <p:spPr>
            <a:xfrm>
              <a:off x="637775" y="4533750"/>
              <a:ext cx="733350" cy="326250"/>
            </a:xfrm>
            <a:custGeom>
              <a:rect b="b" l="l" r="r" t="t"/>
              <a:pathLst>
                <a:path extrusionOk="0" fill="none" h="13050" w="29334">
                  <a:moveTo>
                    <a:pt x="14649" y="0"/>
                  </a:moveTo>
                  <a:lnTo>
                    <a:pt x="1" y="8440"/>
                  </a:lnTo>
                  <a:lnTo>
                    <a:pt x="7994" y="13050"/>
                  </a:lnTo>
                  <a:lnTo>
                    <a:pt x="21452" y="13050"/>
                  </a:lnTo>
                  <a:lnTo>
                    <a:pt x="29334" y="8477"/>
                  </a:lnTo>
                  <a:lnTo>
                    <a:pt x="1464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" name="Google Shape;990;p7"/>
            <p:cNvSpPr/>
            <p:nvPr/>
          </p:nvSpPr>
          <p:spPr>
            <a:xfrm>
              <a:off x="3682650" y="4539325"/>
              <a:ext cx="733375" cy="320675"/>
            </a:xfrm>
            <a:custGeom>
              <a:rect b="b" l="l" r="r" t="t"/>
              <a:pathLst>
                <a:path extrusionOk="0" fill="none" h="12827" w="29335">
                  <a:moveTo>
                    <a:pt x="14612" y="0"/>
                  </a:moveTo>
                  <a:lnTo>
                    <a:pt x="1" y="8440"/>
                  </a:lnTo>
                  <a:lnTo>
                    <a:pt x="7585" y="12827"/>
                  </a:lnTo>
                  <a:lnTo>
                    <a:pt x="21824" y="12827"/>
                  </a:lnTo>
                  <a:lnTo>
                    <a:pt x="29334" y="8477"/>
                  </a:lnTo>
                  <a:lnTo>
                    <a:pt x="1461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" name="Google Shape;991;p7"/>
            <p:cNvSpPr/>
            <p:nvPr/>
          </p:nvSpPr>
          <p:spPr>
            <a:xfrm>
              <a:off x="1965025" y="4754950"/>
              <a:ext cx="362525" cy="105050"/>
            </a:xfrm>
            <a:custGeom>
              <a:rect b="b" l="l" r="r" t="t"/>
              <a:pathLst>
                <a:path extrusionOk="0" fill="none" h="4202" w="14501">
                  <a:moveTo>
                    <a:pt x="1" y="4202"/>
                  </a:moveTo>
                  <a:lnTo>
                    <a:pt x="14500" y="4202"/>
                  </a:lnTo>
                  <a:lnTo>
                    <a:pt x="7250" y="1"/>
                  </a:lnTo>
                  <a:lnTo>
                    <a:pt x="1" y="420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" name="Google Shape;992;p7"/>
            <p:cNvSpPr/>
            <p:nvPr/>
          </p:nvSpPr>
          <p:spPr>
            <a:xfrm>
              <a:off x="3492125" y="4757750"/>
              <a:ext cx="352275" cy="102250"/>
            </a:xfrm>
            <a:custGeom>
              <a:rect b="b" l="l" r="r" t="t"/>
              <a:pathLst>
                <a:path extrusionOk="0" fill="none" h="4090" w="14091">
                  <a:moveTo>
                    <a:pt x="0" y="4090"/>
                  </a:moveTo>
                  <a:lnTo>
                    <a:pt x="14091" y="4090"/>
                  </a:lnTo>
                  <a:lnTo>
                    <a:pt x="7064" y="0"/>
                  </a:lnTo>
                  <a:lnTo>
                    <a:pt x="0" y="409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" name="Google Shape;993;p7"/>
            <p:cNvSpPr/>
            <p:nvPr/>
          </p:nvSpPr>
          <p:spPr>
            <a:xfrm>
              <a:off x="2160225" y="4536525"/>
              <a:ext cx="733350" cy="323475"/>
            </a:xfrm>
            <a:custGeom>
              <a:rect b="b" l="l" r="r" t="t"/>
              <a:pathLst>
                <a:path extrusionOk="0" fill="none" h="12939" w="29334">
                  <a:moveTo>
                    <a:pt x="14611" y="1"/>
                  </a:moveTo>
                  <a:lnTo>
                    <a:pt x="0" y="8440"/>
                  </a:lnTo>
                  <a:lnTo>
                    <a:pt x="7807" y="12939"/>
                  </a:lnTo>
                  <a:lnTo>
                    <a:pt x="21638" y="12939"/>
                  </a:lnTo>
                  <a:lnTo>
                    <a:pt x="29334" y="8477"/>
                  </a:lnTo>
                  <a:lnTo>
                    <a:pt x="1461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" name="Google Shape;994;p7"/>
            <p:cNvSpPr/>
            <p:nvPr/>
          </p:nvSpPr>
          <p:spPr>
            <a:xfrm>
              <a:off x="2921425" y="4537450"/>
              <a:ext cx="733375" cy="322550"/>
            </a:xfrm>
            <a:custGeom>
              <a:rect b="b" l="l" r="r" t="t"/>
              <a:pathLst>
                <a:path extrusionOk="0" fill="none" h="12902" w="29335">
                  <a:moveTo>
                    <a:pt x="14612" y="1"/>
                  </a:moveTo>
                  <a:lnTo>
                    <a:pt x="1" y="8440"/>
                  </a:lnTo>
                  <a:lnTo>
                    <a:pt x="7697" y="12902"/>
                  </a:lnTo>
                  <a:lnTo>
                    <a:pt x="21713" y="12902"/>
                  </a:lnTo>
                  <a:lnTo>
                    <a:pt x="29334" y="8515"/>
                  </a:lnTo>
                  <a:lnTo>
                    <a:pt x="1461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" name="Google Shape;995;p7"/>
            <p:cNvSpPr/>
            <p:nvPr/>
          </p:nvSpPr>
          <p:spPr>
            <a:xfrm>
              <a:off x="2729050" y="4756800"/>
              <a:ext cx="356925" cy="103200"/>
            </a:xfrm>
            <a:custGeom>
              <a:rect b="b" l="l" r="r" t="t"/>
              <a:pathLst>
                <a:path extrusionOk="0" fill="none" h="4128" w="14277">
                  <a:moveTo>
                    <a:pt x="0" y="4128"/>
                  </a:moveTo>
                  <a:lnTo>
                    <a:pt x="14276" y="4128"/>
                  </a:lnTo>
                  <a:lnTo>
                    <a:pt x="7138" y="1"/>
                  </a:lnTo>
                  <a:lnTo>
                    <a:pt x="0" y="412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" name="Google Shape;996;p7"/>
            <p:cNvSpPr/>
            <p:nvPr/>
          </p:nvSpPr>
          <p:spPr>
            <a:xfrm>
              <a:off x="4431800" y="2343975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0" y="8440"/>
                  </a:moveTo>
                  <a:lnTo>
                    <a:pt x="14685" y="16916"/>
                  </a:lnTo>
                  <a:lnTo>
                    <a:pt x="29334" y="8477"/>
                  </a:lnTo>
                  <a:lnTo>
                    <a:pt x="14611" y="0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" name="Google Shape;997;p7"/>
            <p:cNvSpPr/>
            <p:nvPr/>
          </p:nvSpPr>
          <p:spPr>
            <a:xfrm>
              <a:off x="3670575" y="234210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0" y="8440"/>
                  </a:moveTo>
                  <a:lnTo>
                    <a:pt x="14723" y="16954"/>
                  </a:lnTo>
                  <a:lnTo>
                    <a:pt x="29334" y="8515"/>
                  </a:lnTo>
                  <a:lnTo>
                    <a:pt x="14611" y="1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" name="Google Shape;998;p7"/>
            <p:cNvSpPr/>
            <p:nvPr/>
          </p:nvSpPr>
          <p:spPr>
            <a:xfrm>
              <a:off x="2148125" y="2339325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1" y="8440"/>
                  </a:moveTo>
                  <a:lnTo>
                    <a:pt x="14723" y="16953"/>
                  </a:lnTo>
                  <a:lnTo>
                    <a:pt x="29334" y="8514"/>
                  </a:lnTo>
                  <a:lnTo>
                    <a:pt x="14612" y="0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" name="Google Shape;999;p7"/>
            <p:cNvSpPr/>
            <p:nvPr/>
          </p:nvSpPr>
          <p:spPr>
            <a:xfrm>
              <a:off x="2530125" y="2559600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1" y="8440"/>
                  </a:moveTo>
                  <a:lnTo>
                    <a:pt x="14723" y="16954"/>
                  </a:lnTo>
                  <a:lnTo>
                    <a:pt x="29334" y="8514"/>
                  </a:lnTo>
                  <a:lnTo>
                    <a:pt x="14612" y="1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" name="Google Shape;1000;p7"/>
            <p:cNvSpPr/>
            <p:nvPr/>
          </p:nvSpPr>
          <p:spPr>
            <a:xfrm>
              <a:off x="3291350" y="2561450"/>
              <a:ext cx="733375" cy="422925"/>
            </a:xfrm>
            <a:custGeom>
              <a:rect b="b" l="l" r="r" t="t"/>
              <a:pathLst>
                <a:path extrusionOk="0" fill="none" h="16917" w="29335">
                  <a:moveTo>
                    <a:pt x="1" y="8440"/>
                  </a:moveTo>
                  <a:lnTo>
                    <a:pt x="14686" y="16917"/>
                  </a:lnTo>
                  <a:lnTo>
                    <a:pt x="29334" y="8477"/>
                  </a:lnTo>
                  <a:lnTo>
                    <a:pt x="14612" y="1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" name="Google Shape;1001;p7"/>
            <p:cNvSpPr/>
            <p:nvPr/>
          </p:nvSpPr>
          <p:spPr>
            <a:xfrm>
              <a:off x="2909350" y="2341175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1" y="8440"/>
                  </a:moveTo>
                  <a:lnTo>
                    <a:pt x="14723" y="16917"/>
                  </a:lnTo>
                  <a:lnTo>
                    <a:pt x="29334" y="8477"/>
                  </a:lnTo>
                  <a:lnTo>
                    <a:pt x="14611" y="1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" name="Google Shape;1002;p7"/>
            <p:cNvSpPr/>
            <p:nvPr/>
          </p:nvSpPr>
          <p:spPr>
            <a:xfrm>
              <a:off x="1768925" y="2558675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0" y="8440"/>
                  </a:moveTo>
                  <a:lnTo>
                    <a:pt x="14723" y="16916"/>
                  </a:lnTo>
                  <a:lnTo>
                    <a:pt x="29334" y="8477"/>
                  </a:lnTo>
                  <a:lnTo>
                    <a:pt x="14611" y="0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" name="Google Shape;1003;p7"/>
            <p:cNvSpPr/>
            <p:nvPr/>
          </p:nvSpPr>
          <p:spPr>
            <a:xfrm>
              <a:off x="1773575" y="343700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29333" y="8514"/>
                  </a:moveTo>
                  <a:lnTo>
                    <a:pt x="14611" y="0"/>
                  </a:lnTo>
                  <a:lnTo>
                    <a:pt x="0" y="8440"/>
                  </a:lnTo>
                  <a:lnTo>
                    <a:pt x="14723" y="16953"/>
                  </a:lnTo>
                  <a:lnTo>
                    <a:pt x="29333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" name="Google Shape;1004;p7"/>
            <p:cNvSpPr/>
            <p:nvPr/>
          </p:nvSpPr>
          <p:spPr>
            <a:xfrm>
              <a:off x="1391550" y="3216725"/>
              <a:ext cx="734300" cy="423850"/>
            </a:xfrm>
            <a:custGeom>
              <a:rect b="b" l="l" r="r" t="t"/>
              <a:pathLst>
                <a:path extrusionOk="0" fill="none" h="16954" w="29372">
                  <a:moveTo>
                    <a:pt x="29371" y="8514"/>
                  </a:moveTo>
                  <a:lnTo>
                    <a:pt x="14649" y="0"/>
                  </a:lnTo>
                  <a:lnTo>
                    <a:pt x="1" y="8440"/>
                  </a:lnTo>
                  <a:lnTo>
                    <a:pt x="14723" y="16953"/>
                  </a:lnTo>
                  <a:lnTo>
                    <a:pt x="29371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" name="Google Shape;1005;p7"/>
            <p:cNvSpPr/>
            <p:nvPr/>
          </p:nvSpPr>
          <p:spPr>
            <a:xfrm>
              <a:off x="1386900" y="2338400"/>
              <a:ext cx="733375" cy="422925"/>
            </a:xfrm>
            <a:custGeom>
              <a:rect b="b" l="l" r="r" t="t"/>
              <a:pathLst>
                <a:path extrusionOk="0" fill="none" h="16917" w="29335">
                  <a:moveTo>
                    <a:pt x="1" y="8440"/>
                  </a:moveTo>
                  <a:lnTo>
                    <a:pt x="14723" y="16916"/>
                  </a:lnTo>
                  <a:lnTo>
                    <a:pt x="29334" y="8477"/>
                  </a:lnTo>
                  <a:lnTo>
                    <a:pt x="14649" y="0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" name="Google Shape;1006;p7"/>
            <p:cNvSpPr/>
            <p:nvPr/>
          </p:nvSpPr>
          <p:spPr>
            <a:xfrm>
              <a:off x="1389700" y="277710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14723" y="16953"/>
                  </a:moveTo>
                  <a:lnTo>
                    <a:pt x="29334" y="8514"/>
                  </a:lnTo>
                  <a:lnTo>
                    <a:pt x="14611" y="0"/>
                  </a:lnTo>
                  <a:lnTo>
                    <a:pt x="1" y="8439"/>
                  </a:lnTo>
                  <a:lnTo>
                    <a:pt x="14723" y="1695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" name="Google Shape;1007;p7"/>
            <p:cNvSpPr/>
            <p:nvPr/>
          </p:nvSpPr>
          <p:spPr>
            <a:xfrm>
              <a:off x="4054425" y="3002025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29334" y="8514"/>
                  </a:moveTo>
                  <a:lnTo>
                    <a:pt x="14612" y="0"/>
                  </a:lnTo>
                  <a:lnTo>
                    <a:pt x="1" y="8440"/>
                  </a:lnTo>
                  <a:lnTo>
                    <a:pt x="14723" y="16953"/>
                  </a:lnTo>
                  <a:lnTo>
                    <a:pt x="29334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" name="Google Shape;1008;p7"/>
            <p:cNvSpPr/>
            <p:nvPr/>
          </p:nvSpPr>
          <p:spPr>
            <a:xfrm>
              <a:off x="4815650" y="3002950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29334" y="8514"/>
                  </a:moveTo>
                  <a:lnTo>
                    <a:pt x="14612" y="0"/>
                  </a:lnTo>
                  <a:lnTo>
                    <a:pt x="1" y="8477"/>
                  </a:lnTo>
                  <a:lnTo>
                    <a:pt x="14723" y="16953"/>
                  </a:lnTo>
                  <a:lnTo>
                    <a:pt x="29334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" name="Google Shape;1009;p7"/>
            <p:cNvSpPr/>
            <p:nvPr/>
          </p:nvSpPr>
          <p:spPr>
            <a:xfrm>
              <a:off x="3293225" y="300015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29333" y="8515"/>
                  </a:moveTo>
                  <a:lnTo>
                    <a:pt x="14611" y="1"/>
                  </a:lnTo>
                  <a:lnTo>
                    <a:pt x="0" y="8477"/>
                  </a:lnTo>
                  <a:lnTo>
                    <a:pt x="14723" y="16954"/>
                  </a:lnTo>
                  <a:lnTo>
                    <a:pt x="29333" y="851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" name="Google Shape;1010;p7"/>
            <p:cNvSpPr/>
            <p:nvPr/>
          </p:nvSpPr>
          <p:spPr>
            <a:xfrm>
              <a:off x="4433650" y="2782675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29334" y="8514"/>
                  </a:moveTo>
                  <a:lnTo>
                    <a:pt x="14611" y="0"/>
                  </a:lnTo>
                  <a:lnTo>
                    <a:pt x="0" y="8440"/>
                  </a:lnTo>
                  <a:lnTo>
                    <a:pt x="14723" y="16953"/>
                  </a:lnTo>
                  <a:lnTo>
                    <a:pt x="29334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" name="Google Shape;1011;p7"/>
            <p:cNvSpPr/>
            <p:nvPr/>
          </p:nvSpPr>
          <p:spPr>
            <a:xfrm>
              <a:off x="3672425" y="2781750"/>
              <a:ext cx="733375" cy="422900"/>
            </a:xfrm>
            <a:custGeom>
              <a:rect b="b" l="l" r="r" t="t"/>
              <a:pathLst>
                <a:path extrusionOk="0" fill="none" h="16916" w="29335">
                  <a:moveTo>
                    <a:pt x="29334" y="8477"/>
                  </a:moveTo>
                  <a:lnTo>
                    <a:pt x="14649" y="0"/>
                  </a:lnTo>
                  <a:lnTo>
                    <a:pt x="1" y="8439"/>
                  </a:lnTo>
                  <a:lnTo>
                    <a:pt x="14723" y="16916"/>
                  </a:lnTo>
                  <a:lnTo>
                    <a:pt x="29334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" name="Google Shape;1012;p7"/>
            <p:cNvSpPr/>
            <p:nvPr/>
          </p:nvSpPr>
          <p:spPr>
            <a:xfrm>
              <a:off x="5192075" y="2344900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29334" y="8514"/>
                  </a:moveTo>
                  <a:lnTo>
                    <a:pt x="14649" y="0"/>
                  </a:lnTo>
                  <a:lnTo>
                    <a:pt x="1" y="8440"/>
                  </a:lnTo>
                  <a:lnTo>
                    <a:pt x="14723" y="16954"/>
                  </a:lnTo>
                  <a:lnTo>
                    <a:pt x="29334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" name="Google Shape;1013;p7"/>
            <p:cNvSpPr/>
            <p:nvPr/>
          </p:nvSpPr>
          <p:spPr>
            <a:xfrm>
              <a:off x="2152775" y="3218575"/>
              <a:ext cx="733375" cy="422925"/>
            </a:xfrm>
            <a:custGeom>
              <a:rect b="b" l="l" r="r" t="t"/>
              <a:pathLst>
                <a:path extrusionOk="0" fill="none" h="16917" w="29335">
                  <a:moveTo>
                    <a:pt x="29334" y="8477"/>
                  </a:moveTo>
                  <a:lnTo>
                    <a:pt x="14649" y="1"/>
                  </a:lnTo>
                  <a:lnTo>
                    <a:pt x="1" y="8440"/>
                  </a:lnTo>
                  <a:lnTo>
                    <a:pt x="14723" y="16917"/>
                  </a:lnTo>
                  <a:lnTo>
                    <a:pt x="29334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" name="Google Shape;1014;p7"/>
            <p:cNvSpPr/>
            <p:nvPr/>
          </p:nvSpPr>
          <p:spPr>
            <a:xfrm>
              <a:off x="4812875" y="2564250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0" y="8440"/>
                  </a:moveTo>
                  <a:lnTo>
                    <a:pt x="14723" y="16916"/>
                  </a:lnTo>
                  <a:lnTo>
                    <a:pt x="29333" y="8477"/>
                  </a:lnTo>
                  <a:lnTo>
                    <a:pt x="14611" y="0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" name="Google Shape;1015;p7"/>
            <p:cNvSpPr/>
            <p:nvPr/>
          </p:nvSpPr>
          <p:spPr>
            <a:xfrm>
              <a:off x="4051650" y="2562400"/>
              <a:ext cx="734275" cy="423850"/>
            </a:xfrm>
            <a:custGeom>
              <a:rect b="b" l="l" r="r" t="t"/>
              <a:pathLst>
                <a:path extrusionOk="0" fill="none" h="16954" w="29371">
                  <a:moveTo>
                    <a:pt x="0" y="8439"/>
                  </a:moveTo>
                  <a:lnTo>
                    <a:pt x="14723" y="16953"/>
                  </a:lnTo>
                  <a:lnTo>
                    <a:pt x="29371" y="8514"/>
                  </a:lnTo>
                  <a:lnTo>
                    <a:pt x="14648" y="0"/>
                  </a:lnTo>
                  <a:lnTo>
                    <a:pt x="0" y="843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" name="Google Shape;1016;p7"/>
            <p:cNvSpPr/>
            <p:nvPr/>
          </p:nvSpPr>
          <p:spPr>
            <a:xfrm>
              <a:off x="5194875" y="2784525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29334" y="8477"/>
                  </a:moveTo>
                  <a:lnTo>
                    <a:pt x="14611" y="1"/>
                  </a:lnTo>
                  <a:lnTo>
                    <a:pt x="0" y="8440"/>
                  </a:lnTo>
                  <a:lnTo>
                    <a:pt x="14723" y="16916"/>
                  </a:lnTo>
                  <a:lnTo>
                    <a:pt x="29334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" name="Google Shape;1017;p7"/>
            <p:cNvSpPr/>
            <p:nvPr/>
          </p:nvSpPr>
          <p:spPr>
            <a:xfrm>
              <a:off x="5204150" y="4542100"/>
              <a:ext cx="733375" cy="317900"/>
            </a:xfrm>
            <a:custGeom>
              <a:rect b="b" l="l" r="r" t="t"/>
              <a:pathLst>
                <a:path extrusionOk="0" fill="none" h="12716" w="29335">
                  <a:moveTo>
                    <a:pt x="14612" y="1"/>
                  </a:moveTo>
                  <a:lnTo>
                    <a:pt x="1" y="8440"/>
                  </a:lnTo>
                  <a:lnTo>
                    <a:pt x="7437" y="12716"/>
                  </a:lnTo>
                  <a:lnTo>
                    <a:pt x="22010" y="12716"/>
                  </a:lnTo>
                  <a:lnTo>
                    <a:pt x="29334" y="8477"/>
                  </a:lnTo>
                  <a:lnTo>
                    <a:pt x="1461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" name="Google Shape;1018;p7"/>
            <p:cNvSpPr/>
            <p:nvPr/>
          </p:nvSpPr>
          <p:spPr>
            <a:xfrm>
              <a:off x="4806350" y="1246300"/>
              <a:ext cx="733375" cy="422925"/>
            </a:xfrm>
            <a:custGeom>
              <a:rect b="b" l="l" r="r" t="t"/>
              <a:pathLst>
                <a:path extrusionOk="0" fill="none" h="16917" w="29335">
                  <a:moveTo>
                    <a:pt x="14686" y="16916"/>
                  </a:moveTo>
                  <a:lnTo>
                    <a:pt x="29334" y="8477"/>
                  </a:lnTo>
                  <a:lnTo>
                    <a:pt x="14612" y="0"/>
                  </a:lnTo>
                  <a:lnTo>
                    <a:pt x="1" y="8440"/>
                  </a:lnTo>
                  <a:lnTo>
                    <a:pt x="14686" y="1691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" name="Google Shape;1019;p7"/>
            <p:cNvSpPr/>
            <p:nvPr/>
          </p:nvSpPr>
          <p:spPr>
            <a:xfrm>
              <a:off x="5185575" y="102695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29334" y="8477"/>
                  </a:moveTo>
                  <a:lnTo>
                    <a:pt x="14611" y="0"/>
                  </a:lnTo>
                  <a:lnTo>
                    <a:pt x="0" y="8440"/>
                  </a:lnTo>
                  <a:lnTo>
                    <a:pt x="14686" y="16953"/>
                  </a:lnTo>
                  <a:lnTo>
                    <a:pt x="29334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" name="Google Shape;1020;p7"/>
            <p:cNvSpPr/>
            <p:nvPr/>
          </p:nvSpPr>
          <p:spPr>
            <a:xfrm>
              <a:off x="5945875" y="1027875"/>
              <a:ext cx="734275" cy="423850"/>
            </a:xfrm>
            <a:custGeom>
              <a:rect b="b" l="l" r="r" t="t"/>
              <a:pathLst>
                <a:path extrusionOk="0" fill="none" h="16954" w="29371">
                  <a:moveTo>
                    <a:pt x="29371" y="8514"/>
                  </a:moveTo>
                  <a:lnTo>
                    <a:pt x="14648" y="0"/>
                  </a:lnTo>
                  <a:lnTo>
                    <a:pt x="0" y="8440"/>
                  </a:lnTo>
                  <a:lnTo>
                    <a:pt x="14723" y="16954"/>
                  </a:lnTo>
                  <a:lnTo>
                    <a:pt x="29371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" name="Google Shape;1021;p7"/>
            <p:cNvSpPr/>
            <p:nvPr/>
          </p:nvSpPr>
          <p:spPr>
            <a:xfrm>
              <a:off x="4424350" y="1025075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29334" y="8515"/>
                  </a:moveTo>
                  <a:lnTo>
                    <a:pt x="14612" y="1"/>
                  </a:lnTo>
                  <a:lnTo>
                    <a:pt x="1" y="8440"/>
                  </a:lnTo>
                  <a:lnTo>
                    <a:pt x="14723" y="16954"/>
                  </a:lnTo>
                  <a:lnTo>
                    <a:pt x="29334" y="851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" name="Google Shape;1022;p7"/>
            <p:cNvSpPr/>
            <p:nvPr/>
          </p:nvSpPr>
          <p:spPr>
            <a:xfrm>
              <a:off x="5566650" y="1247225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14723" y="16953"/>
                  </a:moveTo>
                  <a:lnTo>
                    <a:pt x="29334" y="8514"/>
                  </a:lnTo>
                  <a:lnTo>
                    <a:pt x="14649" y="0"/>
                  </a:lnTo>
                  <a:lnTo>
                    <a:pt x="0" y="8440"/>
                  </a:lnTo>
                  <a:lnTo>
                    <a:pt x="14723" y="1695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" name="Google Shape;1023;p7"/>
            <p:cNvSpPr/>
            <p:nvPr/>
          </p:nvSpPr>
          <p:spPr>
            <a:xfrm>
              <a:off x="3283925" y="1243500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14723" y="16917"/>
                  </a:moveTo>
                  <a:lnTo>
                    <a:pt x="29334" y="8477"/>
                  </a:lnTo>
                  <a:lnTo>
                    <a:pt x="14611" y="1"/>
                  </a:lnTo>
                  <a:lnTo>
                    <a:pt x="0" y="8440"/>
                  </a:lnTo>
                  <a:lnTo>
                    <a:pt x="14723" y="1691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" name="Google Shape;1024;p7"/>
            <p:cNvSpPr/>
            <p:nvPr/>
          </p:nvSpPr>
          <p:spPr>
            <a:xfrm>
              <a:off x="3663125" y="1024150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29334" y="8477"/>
                  </a:moveTo>
                  <a:lnTo>
                    <a:pt x="14612" y="1"/>
                  </a:lnTo>
                  <a:lnTo>
                    <a:pt x="1" y="8440"/>
                  </a:lnTo>
                  <a:lnTo>
                    <a:pt x="14723" y="16954"/>
                  </a:lnTo>
                  <a:lnTo>
                    <a:pt x="29334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" name="Google Shape;1025;p7"/>
            <p:cNvSpPr/>
            <p:nvPr/>
          </p:nvSpPr>
          <p:spPr>
            <a:xfrm>
              <a:off x="4045150" y="1244425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14723" y="16954"/>
                  </a:moveTo>
                  <a:lnTo>
                    <a:pt x="29333" y="8515"/>
                  </a:lnTo>
                  <a:lnTo>
                    <a:pt x="14611" y="1"/>
                  </a:lnTo>
                  <a:lnTo>
                    <a:pt x="0" y="8440"/>
                  </a:lnTo>
                  <a:lnTo>
                    <a:pt x="14723" y="1695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" name="Google Shape;1026;p7"/>
            <p:cNvSpPr/>
            <p:nvPr/>
          </p:nvSpPr>
          <p:spPr>
            <a:xfrm>
              <a:off x="6341800" y="3885000"/>
              <a:ext cx="734300" cy="422925"/>
            </a:xfrm>
            <a:custGeom>
              <a:rect b="b" l="l" r="r" t="t"/>
              <a:pathLst>
                <a:path extrusionOk="0" fill="none" h="16917" w="29372">
                  <a:moveTo>
                    <a:pt x="1" y="8439"/>
                  </a:moveTo>
                  <a:lnTo>
                    <a:pt x="14723" y="16916"/>
                  </a:lnTo>
                  <a:lnTo>
                    <a:pt x="29371" y="8477"/>
                  </a:lnTo>
                  <a:lnTo>
                    <a:pt x="14649" y="0"/>
                  </a:lnTo>
                  <a:lnTo>
                    <a:pt x="1" y="843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" name="Google Shape;1027;p7"/>
            <p:cNvSpPr/>
            <p:nvPr/>
          </p:nvSpPr>
          <p:spPr>
            <a:xfrm>
              <a:off x="6339950" y="3445350"/>
              <a:ext cx="733350" cy="423875"/>
            </a:xfrm>
            <a:custGeom>
              <a:rect b="b" l="l" r="r" t="t"/>
              <a:pathLst>
                <a:path extrusionOk="0" fill="none" h="16955" w="29334">
                  <a:moveTo>
                    <a:pt x="0" y="8440"/>
                  </a:moveTo>
                  <a:lnTo>
                    <a:pt x="14723" y="16954"/>
                  </a:lnTo>
                  <a:lnTo>
                    <a:pt x="29334" y="8515"/>
                  </a:lnTo>
                  <a:lnTo>
                    <a:pt x="14611" y="1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" name="Google Shape;1028;p7"/>
            <p:cNvSpPr/>
            <p:nvPr/>
          </p:nvSpPr>
          <p:spPr>
            <a:xfrm>
              <a:off x="6337150" y="3005725"/>
              <a:ext cx="734300" cy="423850"/>
            </a:xfrm>
            <a:custGeom>
              <a:rect b="b" l="l" r="r" t="t"/>
              <a:pathLst>
                <a:path extrusionOk="0" fill="none" h="16954" w="29372">
                  <a:moveTo>
                    <a:pt x="1" y="8440"/>
                  </a:moveTo>
                  <a:lnTo>
                    <a:pt x="14723" y="16954"/>
                  </a:lnTo>
                  <a:lnTo>
                    <a:pt x="29372" y="8515"/>
                  </a:lnTo>
                  <a:lnTo>
                    <a:pt x="14649" y="1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" name="Google Shape;1029;p7"/>
            <p:cNvSpPr/>
            <p:nvPr/>
          </p:nvSpPr>
          <p:spPr>
            <a:xfrm>
              <a:off x="2901925" y="102230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29334" y="8514"/>
                  </a:moveTo>
                  <a:lnTo>
                    <a:pt x="14648" y="0"/>
                  </a:lnTo>
                  <a:lnTo>
                    <a:pt x="0" y="8477"/>
                  </a:lnTo>
                  <a:lnTo>
                    <a:pt x="14723" y="16953"/>
                  </a:lnTo>
                  <a:lnTo>
                    <a:pt x="29334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" name="Google Shape;1030;p7"/>
            <p:cNvSpPr/>
            <p:nvPr/>
          </p:nvSpPr>
          <p:spPr>
            <a:xfrm>
              <a:off x="6332525" y="212740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0" y="8440"/>
                  </a:moveTo>
                  <a:lnTo>
                    <a:pt x="14723" y="16954"/>
                  </a:lnTo>
                  <a:lnTo>
                    <a:pt x="29334" y="8477"/>
                  </a:lnTo>
                  <a:lnTo>
                    <a:pt x="14648" y="1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" name="Google Shape;1031;p7"/>
            <p:cNvSpPr/>
            <p:nvPr/>
          </p:nvSpPr>
          <p:spPr>
            <a:xfrm>
              <a:off x="6330650" y="1687775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1" y="8440"/>
                  </a:moveTo>
                  <a:lnTo>
                    <a:pt x="14723" y="16954"/>
                  </a:lnTo>
                  <a:lnTo>
                    <a:pt x="29334" y="8514"/>
                  </a:lnTo>
                  <a:lnTo>
                    <a:pt x="14612" y="1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" name="Google Shape;1032;p7"/>
            <p:cNvSpPr/>
            <p:nvPr/>
          </p:nvSpPr>
          <p:spPr>
            <a:xfrm>
              <a:off x="6327875" y="124815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14723" y="16954"/>
                  </a:moveTo>
                  <a:lnTo>
                    <a:pt x="29334" y="8514"/>
                  </a:lnTo>
                  <a:lnTo>
                    <a:pt x="14611" y="1"/>
                  </a:lnTo>
                  <a:lnTo>
                    <a:pt x="0" y="8477"/>
                  </a:lnTo>
                  <a:lnTo>
                    <a:pt x="14723" y="1695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" name="Google Shape;1033;p7"/>
            <p:cNvSpPr/>
            <p:nvPr/>
          </p:nvSpPr>
          <p:spPr>
            <a:xfrm>
              <a:off x="6335300" y="2567025"/>
              <a:ext cx="733375" cy="422925"/>
            </a:xfrm>
            <a:custGeom>
              <a:rect b="b" l="l" r="r" t="t"/>
              <a:pathLst>
                <a:path extrusionOk="0" fill="none" h="16917" w="29335">
                  <a:moveTo>
                    <a:pt x="1" y="8440"/>
                  </a:moveTo>
                  <a:lnTo>
                    <a:pt x="14723" y="16917"/>
                  </a:lnTo>
                  <a:lnTo>
                    <a:pt x="29334" y="8477"/>
                  </a:lnTo>
                  <a:lnTo>
                    <a:pt x="14612" y="1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" name="Google Shape;1034;p7"/>
            <p:cNvSpPr/>
            <p:nvPr/>
          </p:nvSpPr>
          <p:spPr>
            <a:xfrm>
              <a:off x="5951450" y="1907125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14611" y="1"/>
                  </a:moveTo>
                  <a:lnTo>
                    <a:pt x="0" y="8440"/>
                  </a:lnTo>
                  <a:lnTo>
                    <a:pt x="14685" y="16917"/>
                  </a:lnTo>
                  <a:lnTo>
                    <a:pt x="29334" y="8477"/>
                  </a:lnTo>
                  <a:lnTo>
                    <a:pt x="1461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" name="Google Shape;1035;p7"/>
            <p:cNvSpPr/>
            <p:nvPr/>
          </p:nvSpPr>
          <p:spPr>
            <a:xfrm>
              <a:off x="252050" y="3434200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29334" y="8515"/>
                  </a:moveTo>
                  <a:lnTo>
                    <a:pt x="14612" y="1"/>
                  </a:lnTo>
                  <a:lnTo>
                    <a:pt x="1" y="8440"/>
                  </a:lnTo>
                  <a:lnTo>
                    <a:pt x="14686" y="16954"/>
                  </a:lnTo>
                  <a:lnTo>
                    <a:pt x="29334" y="851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" name="Google Shape;1036;p7"/>
            <p:cNvSpPr/>
            <p:nvPr/>
          </p:nvSpPr>
          <p:spPr>
            <a:xfrm>
              <a:off x="249275" y="2995500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29334" y="8477"/>
                  </a:moveTo>
                  <a:lnTo>
                    <a:pt x="14611" y="1"/>
                  </a:lnTo>
                  <a:lnTo>
                    <a:pt x="0" y="8440"/>
                  </a:lnTo>
                  <a:lnTo>
                    <a:pt x="14723" y="16917"/>
                  </a:lnTo>
                  <a:lnTo>
                    <a:pt x="29334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" name="Google Shape;1037;p7"/>
            <p:cNvSpPr/>
            <p:nvPr/>
          </p:nvSpPr>
          <p:spPr>
            <a:xfrm>
              <a:off x="253925" y="3873825"/>
              <a:ext cx="733350" cy="423875"/>
            </a:xfrm>
            <a:custGeom>
              <a:rect b="b" l="l" r="r" t="t"/>
              <a:pathLst>
                <a:path extrusionOk="0" fill="none" h="16955" w="29334">
                  <a:moveTo>
                    <a:pt x="29333" y="8515"/>
                  </a:moveTo>
                  <a:lnTo>
                    <a:pt x="14611" y="1"/>
                  </a:lnTo>
                  <a:lnTo>
                    <a:pt x="0" y="8440"/>
                  </a:lnTo>
                  <a:lnTo>
                    <a:pt x="14723" y="16954"/>
                  </a:lnTo>
                  <a:lnTo>
                    <a:pt x="29333" y="851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" name="Google Shape;1038;p7"/>
            <p:cNvSpPr/>
            <p:nvPr/>
          </p:nvSpPr>
          <p:spPr>
            <a:xfrm>
              <a:off x="246475" y="2555875"/>
              <a:ext cx="734300" cy="422925"/>
            </a:xfrm>
            <a:custGeom>
              <a:rect b="b" l="l" r="r" t="t"/>
              <a:pathLst>
                <a:path extrusionOk="0" fill="none" h="16917" w="29372">
                  <a:moveTo>
                    <a:pt x="29371" y="8477"/>
                  </a:moveTo>
                  <a:lnTo>
                    <a:pt x="14649" y="1"/>
                  </a:lnTo>
                  <a:lnTo>
                    <a:pt x="1" y="8440"/>
                  </a:lnTo>
                  <a:lnTo>
                    <a:pt x="14723" y="16917"/>
                  </a:lnTo>
                  <a:lnTo>
                    <a:pt x="29371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" name="Google Shape;1039;p7"/>
            <p:cNvSpPr/>
            <p:nvPr/>
          </p:nvSpPr>
          <p:spPr>
            <a:xfrm>
              <a:off x="256700" y="4313475"/>
              <a:ext cx="733350" cy="422900"/>
            </a:xfrm>
            <a:custGeom>
              <a:rect b="b" l="l" r="r" t="t"/>
              <a:pathLst>
                <a:path extrusionOk="0" fill="none" h="16916" w="29334">
                  <a:moveTo>
                    <a:pt x="1" y="8439"/>
                  </a:moveTo>
                  <a:lnTo>
                    <a:pt x="14686" y="16916"/>
                  </a:lnTo>
                  <a:lnTo>
                    <a:pt x="29334" y="8477"/>
                  </a:lnTo>
                  <a:lnTo>
                    <a:pt x="14612" y="0"/>
                  </a:lnTo>
                  <a:lnTo>
                    <a:pt x="1" y="843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" name="Google Shape;1040;p7"/>
            <p:cNvSpPr/>
            <p:nvPr/>
          </p:nvSpPr>
          <p:spPr>
            <a:xfrm>
              <a:off x="6344600" y="4324625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0" y="8440"/>
                  </a:moveTo>
                  <a:lnTo>
                    <a:pt x="14723" y="16916"/>
                  </a:lnTo>
                  <a:lnTo>
                    <a:pt x="29334" y="8477"/>
                  </a:lnTo>
                  <a:lnTo>
                    <a:pt x="14611" y="0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" name="Google Shape;1041;p7"/>
            <p:cNvSpPr/>
            <p:nvPr/>
          </p:nvSpPr>
          <p:spPr>
            <a:xfrm>
              <a:off x="244625" y="211625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29334" y="8514"/>
                  </a:moveTo>
                  <a:lnTo>
                    <a:pt x="14611" y="1"/>
                  </a:lnTo>
                  <a:lnTo>
                    <a:pt x="0" y="8440"/>
                  </a:lnTo>
                  <a:lnTo>
                    <a:pt x="14723" y="16954"/>
                  </a:lnTo>
                  <a:lnTo>
                    <a:pt x="29334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" name="Google Shape;1042;p7"/>
            <p:cNvSpPr/>
            <p:nvPr/>
          </p:nvSpPr>
          <p:spPr>
            <a:xfrm>
              <a:off x="1380400" y="1019500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29334" y="8515"/>
                  </a:moveTo>
                  <a:lnTo>
                    <a:pt x="14612" y="1"/>
                  </a:lnTo>
                  <a:lnTo>
                    <a:pt x="1" y="8477"/>
                  </a:lnTo>
                  <a:lnTo>
                    <a:pt x="14686" y="16954"/>
                  </a:lnTo>
                  <a:lnTo>
                    <a:pt x="29334" y="851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" name="Google Shape;1043;p7"/>
            <p:cNvSpPr/>
            <p:nvPr/>
          </p:nvSpPr>
          <p:spPr>
            <a:xfrm>
              <a:off x="2522700" y="124165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14723" y="16953"/>
                  </a:moveTo>
                  <a:lnTo>
                    <a:pt x="29334" y="8514"/>
                  </a:lnTo>
                  <a:lnTo>
                    <a:pt x="14611" y="0"/>
                  </a:lnTo>
                  <a:lnTo>
                    <a:pt x="0" y="8440"/>
                  </a:lnTo>
                  <a:lnTo>
                    <a:pt x="14723" y="1695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" name="Google Shape;1044;p7"/>
            <p:cNvSpPr/>
            <p:nvPr/>
          </p:nvSpPr>
          <p:spPr>
            <a:xfrm>
              <a:off x="1761475" y="1240725"/>
              <a:ext cx="733375" cy="422925"/>
            </a:xfrm>
            <a:custGeom>
              <a:rect b="b" l="l" r="r" t="t"/>
              <a:pathLst>
                <a:path extrusionOk="0" fill="none" h="16917" w="29335">
                  <a:moveTo>
                    <a:pt x="14723" y="16916"/>
                  </a:moveTo>
                  <a:lnTo>
                    <a:pt x="29334" y="8477"/>
                  </a:lnTo>
                  <a:lnTo>
                    <a:pt x="14649" y="0"/>
                  </a:lnTo>
                  <a:lnTo>
                    <a:pt x="1" y="8440"/>
                  </a:lnTo>
                  <a:lnTo>
                    <a:pt x="14723" y="1691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" name="Google Shape;1045;p7"/>
            <p:cNvSpPr/>
            <p:nvPr/>
          </p:nvSpPr>
          <p:spPr>
            <a:xfrm>
              <a:off x="2140700" y="1021375"/>
              <a:ext cx="734275" cy="423850"/>
            </a:xfrm>
            <a:custGeom>
              <a:rect b="b" l="l" r="r" t="t"/>
              <a:pathLst>
                <a:path extrusionOk="0" fill="none" h="16954" w="29371">
                  <a:moveTo>
                    <a:pt x="29371" y="8514"/>
                  </a:moveTo>
                  <a:lnTo>
                    <a:pt x="14648" y="0"/>
                  </a:lnTo>
                  <a:lnTo>
                    <a:pt x="0" y="8440"/>
                  </a:lnTo>
                  <a:lnTo>
                    <a:pt x="14723" y="16953"/>
                  </a:lnTo>
                  <a:lnTo>
                    <a:pt x="29371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" name="Google Shape;1046;p7"/>
            <p:cNvSpPr/>
            <p:nvPr/>
          </p:nvSpPr>
          <p:spPr>
            <a:xfrm>
              <a:off x="1001200" y="123885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14685" y="16954"/>
                  </a:moveTo>
                  <a:lnTo>
                    <a:pt x="29334" y="8515"/>
                  </a:lnTo>
                  <a:lnTo>
                    <a:pt x="14611" y="1"/>
                  </a:lnTo>
                  <a:lnTo>
                    <a:pt x="0" y="8440"/>
                  </a:lnTo>
                  <a:lnTo>
                    <a:pt x="14685" y="1695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" name="Google Shape;1047;p7"/>
            <p:cNvSpPr/>
            <p:nvPr/>
          </p:nvSpPr>
          <p:spPr>
            <a:xfrm>
              <a:off x="241825" y="1676625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29334" y="8514"/>
                  </a:moveTo>
                  <a:lnTo>
                    <a:pt x="14649" y="1"/>
                  </a:lnTo>
                  <a:lnTo>
                    <a:pt x="1" y="8440"/>
                  </a:lnTo>
                  <a:lnTo>
                    <a:pt x="14723" y="16954"/>
                  </a:lnTo>
                  <a:lnTo>
                    <a:pt x="29334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" name="Google Shape;1048;p7"/>
            <p:cNvSpPr/>
            <p:nvPr/>
          </p:nvSpPr>
          <p:spPr>
            <a:xfrm>
              <a:off x="621050" y="1458200"/>
              <a:ext cx="734275" cy="422925"/>
            </a:xfrm>
            <a:custGeom>
              <a:rect b="b" l="l" r="r" t="t"/>
              <a:pathLst>
                <a:path extrusionOk="0" fill="none" h="16917" w="29371">
                  <a:moveTo>
                    <a:pt x="29371" y="8477"/>
                  </a:moveTo>
                  <a:lnTo>
                    <a:pt x="14648" y="1"/>
                  </a:lnTo>
                  <a:lnTo>
                    <a:pt x="0" y="8440"/>
                  </a:lnTo>
                  <a:lnTo>
                    <a:pt x="14723" y="16917"/>
                  </a:lnTo>
                  <a:lnTo>
                    <a:pt x="29371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" name="Google Shape;1049;p7"/>
            <p:cNvSpPr/>
            <p:nvPr/>
          </p:nvSpPr>
          <p:spPr>
            <a:xfrm>
              <a:off x="619175" y="1018575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29334" y="8514"/>
                  </a:moveTo>
                  <a:lnTo>
                    <a:pt x="14612" y="1"/>
                  </a:lnTo>
                  <a:lnTo>
                    <a:pt x="1" y="8440"/>
                  </a:lnTo>
                  <a:lnTo>
                    <a:pt x="14723" y="16954"/>
                  </a:lnTo>
                  <a:lnTo>
                    <a:pt x="29334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" name="Google Shape;1050;p7"/>
            <p:cNvSpPr/>
            <p:nvPr/>
          </p:nvSpPr>
          <p:spPr>
            <a:xfrm>
              <a:off x="1397125" y="4095975"/>
              <a:ext cx="733375" cy="422925"/>
            </a:xfrm>
            <a:custGeom>
              <a:rect b="b" l="l" r="r" t="t"/>
              <a:pathLst>
                <a:path extrusionOk="0" fill="none" h="16917" w="29335">
                  <a:moveTo>
                    <a:pt x="14612" y="0"/>
                  </a:moveTo>
                  <a:lnTo>
                    <a:pt x="1" y="8440"/>
                  </a:lnTo>
                  <a:lnTo>
                    <a:pt x="14686" y="16916"/>
                  </a:lnTo>
                  <a:lnTo>
                    <a:pt x="29334" y="8477"/>
                  </a:lnTo>
                  <a:lnTo>
                    <a:pt x="1461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" name="Google Shape;1051;p7"/>
            <p:cNvSpPr/>
            <p:nvPr/>
          </p:nvSpPr>
          <p:spPr>
            <a:xfrm>
              <a:off x="2143475" y="1461000"/>
              <a:ext cx="733375" cy="422925"/>
            </a:xfrm>
            <a:custGeom>
              <a:rect b="b" l="l" r="r" t="t"/>
              <a:pathLst>
                <a:path extrusionOk="0" fill="none" h="16917" w="29335">
                  <a:moveTo>
                    <a:pt x="1" y="8440"/>
                  </a:moveTo>
                  <a:lnTo>
                    <a:pt x="14723" y="16916"/>
                  </a:lnTo>
                  <a:lnTo>
                    <a:pt x="29334" y="8477"/>
                  </a:lnTo>
                  <a:lnTo>
                    <a:pt x="14612" y="0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" name="Google Shape;1052;p7"/>
            <p:cNvSpPr/>
            <p:nvPr/>
          </p:nvSpPr>
          <p:spPr>
            <a:xfrm>
              <a:off x="1382275" y="1459125"/>
              <a:ext cx="733350" cy="423875"/>
            </a:xfrm>
            <a:custGeom>
              <a:rect b="b" l="l" r="r" t="t"/>
              <a:pathLst>
                <a:path extrusionOk="0" fill="none" h="16955" w="29334">
                  <a:moveTo>
                    <a:pt x="0" y="8440"/>
                  </a:moveTo>
                  <a:lnTo>
                    <a:pt x="14723" y="16954"/>
                  </a:lnTo>
                  <a:lnTo>
                    <a:pt x="29334" y="8515"/>
                  </a:lnTo>
                  <a:lnTo>
                    <a:pt x="14611" y="1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" name="Google Shape;1053;p7"/>
            <p:cNvSpPr/>
            <p:nvPr/>
          </p:nvSpPr>
          <p:spPr>
            <a:xfrm>
              <a:off x="1764275" y="1679425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0" y="8439"/>
                  </a:moveTo>
                  <a:lnTo>
                    <a:pt x="14723" y="16953"/>
                  </a:lnTo>
                  <a:lnTo>
                    <a:pt x="29334" y="8514"/>
                  </a:lnTo>
                  <a:lnTo>
                    <a:pt x="14611" y="0"/>
                  </a:lnTo>
                  <a:lnTo>
                    <a:pt x="0" y="843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" name="Google Shape;1054;p7"/>
            <p:cNvSpPr/>
            <p:nvPr/>
          </p:nvSpPr>
          <p:spPr>
            <a:xfrm>
              <a:off x="628475" y="2776150"/>
              <a:ext cx="733375" cy="423875"/>
            </a:xfrm>
            <a:custGeom>
              <a:rect b="b" l="l" r="r" t="t"/>
              <a:pathLst>
                <a:path extrusionOk="0" fill="none" h="16955" w="29335">
                  <a:moveTo>
                    <a:pt x="14723" y="16954"/>
                  </a:moveTo>
                  <a:lnTo>
                    <a:pt x="29334" y="8477"/>
                  </a:lnTo>
                  <a:lnTo>
                    <a:pt x="14612" y="1"/>
                  </a:lnTo>
                  <a:lnTo>
                    <a:pt x="1" y="8440"/>
                  </a:lnTo>
                  <a:lnTo>
                    <a:pt x="14723" y="1695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" name="Google Shape;1055;p7"/>
            <p:cNvSpPr/>
            <p:nvPr/>
          </p:nvSpPr>
          <p:spPr>
            <a:xfrm>
              <a:off x="623825" y="1896900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1" y="8477"/>
                  </a:moveTo>
                  <a:lnTo>
                    <a:pt x="14723" y="16954"/>
                  </a:lnTo>
                  <a:lnTo>
                    <a:pt x="29334" y="8514"/>
                  </a:lnTo>
                  <a:lnTo>
                    <a:pt x="14612" y="1"/>
                  </a:lnTo>
                  <a:lnTo>
                    <a:pt x="1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" name="Google Shape;1056;p7"/>
            <p:cNvSpPr/>
            <p:nvPr/>
          </p:nvSpPr>
          <p:spPr>
            <a:xfrm>
              <a:off x="626625" y="2336525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14686" y="16954"/>
                  </a:moveTo>
                  <a:lnTo>
                    <a:pt x="29334" y="8515"/>
                  </a:lnTo>
                  <a:lnTo>
                    <a:pt x="14611" y="1"/>
                  </a:lnTo>
                  <a:lnTo>
                    <a:pt x="0" y="8440"/>
                  </a:lnTo>
                  <a:lnTo>
                    <a:pt x="14686" y="1695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" name="Google Shape;1057;p7"/>
            <p:cNvSpPr/>
            <p:nvPr/>
          </p:nvSpPr>
          <p:spPr>
            <a:xfrm>
              <a:off x="1003050" y="1678475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0" y="8440"/>
                  </a:moveTo>
                  <a:lnTo>
                    <a:pt x="14723" y="16917"/>
                  </a:lnTo>
                  <a:lnTo>
                    <a:pt x="29334" y="8477"/>
                  </a:lnTo>
                  <a:lnTo>
                    <a:pt x="14611" y="1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" name="Google Shape;1058;p7"/>
            <p:cNvSpPr/>
            <p:nvPr/>
          </p:nvSpPr>
          <p:spPr>
            <a:xfrm>
              <a:off x="2904700" y="1461925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1" y="8440"/>
                  </a:moveTo>
                  <a:lnTo>
                    <a:pt x="14723" y="16954"/>
                  </a:lnTo>
                  <a:lnTo>
                    <a:pt x="29334" y="8514"/>
                  </a:lnTo>
                  <a:lnTo>
                    <a:pt x="14612" y="0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" name="Google Shape;1059;p7"/>
            <p:cNvSpPr/>
            <p:nvPr/>
          </p:nvSpPr>
          <p:spPr>
            <a:xfrm>
              <a:off x="2525500" y="1681275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0" y="8440"/>
                  </a:moveTo>
                  <a:lnTo>
                    <a:pt x="14723" y="16916"/>
                  </a:lnTo>
                  <a:lnTo>
                    <a:pt x="29333" y="8477"/>
                  </a:lnTo>
                  <a:lnTo>
                    <a:pt x="14611" y="0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" name="Google Shape;1060;p7"/>
            <p:cNvSpPr/>
            <p:nvPr/>
          </p:nvSpPr>
          <p:spPr>
            <a:xfrm>
              <a:off x="5187425" y="1466575"/>
              <a:ext cx="733375" cy="422925"/>
            </a:xfrm>
            <a:custGeom>
              <a:rect b="b" l="l" r="r" t="t"/>
              <a:pathLst>
                <a:path extrusionOk="0" fill="none" h="16917" w="29335">
                  <a:moveTo>
                    <a:pt x="1" y="8440"/>
                  </a:moveTo>
                  <a:lnTo>
                    <a:pt x="14723" y="16916"/>
                  </a:lnTo>
                  <a:lnTo>
                    <a:pt x="29334" y="8477"/>
                  </a:lnTo>
                  <a:lnTo>
                    <a:pt x="14612" y="0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" name="Google Shape;1061;p7"/>
            <p:cNvSpPr/>
            <p:nvPr/>
          </p:nvSpPr>
          <p:spPr>
            <a:xfrm>
              <a:off x="5962600" y="4104350"/>
              <a:ext cx="734275" cy="422900"/>
            </a:xfrm>
            <a:custGeom>
              <a:rect b="b" l="l" r="r" t="t"/>
              <a:pathLst>
                <a:path extrusionOk="0" fill="none" h="16916" w="29371">
                  <a:moveTo>
                    <a:pt x="14648" y="0"/>
                  </a:moveTo>
                  <a:lnTo>
                    <a:pt x="0" y="8439"/>
                  </a:lnTo>
                  <a:lnTo>
                    <a:pt x="14723" y="16916"/>
                  </a:lnTo>
                  <a:lnTo>
                    <a:pt x="29371" y="8477"/>
                  </a:lnTo>
                  <a:lnTo>
                    <a:pt x="146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" name="Google Shape;1062;p7"/>
            <p:cNvSpPr/>
            <p:nvPr/>
          </p:nvSpPr>
          <p:spPr>
            <a:xfrm>
              <a:off x="4808225" y="168500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0" y="8440"/>
                  </a:moveTo>
                  <a:lnTo>
                    <a:pt x="14723" y="16953"/>
                  </a:lnTo>
                  <a:lnTo>
                    <a:pt x="29334" y="8514"/>
                  </a:lnTo>
                  <a:lnTo>
                    <a:pt x="14611" y="0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" name="Google Shape;1063;p7"/>
            <p:cNvSpPr/>
            <p:nvPr/>
          </p:nvSpPr>
          <p:spPr>
            <a:xfrm>
              <a:off x="4426225" y="1464725"/>
              <a:ext cx="734275" cy="423850"/>
            </a:xfrm>
            <a:custGeom>
              <a:rect b="b" l="l" r="r" t="t"/>
              <a:pathLst>
                <a:path extrusionOk="0" fill="none" h="16954" w="29371">
                  <a:moveTo>
                    <a:pt x="0" y="8439"/>
                  </a:moveTo>
                  <a:lnTo>
                    <a:pt x="14722" y="16953"/>
                  </a:lnTo>
                  <a:lnTo>
                    <a:pt x="29371" y="8514"/>
                  </a:lnTo>
                  <a:lnTo>
                    <a:pt x="14648" y="0"/>
                  </a:lnTo>
                  <a:lnTo>
                    <a:pt x="0" y="843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" name="Google Shape;1064;p7"/>
            <p:cNvSpPr/>
            <p:nvPr/>
          </p:nvSpPr>
          <p:spPr>
            <a:xfrm>
              <a:off x="3665925" y="1463775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0" y="8440"/>
                  </a:moveTo>
                  <a:lnTo>
                    <a:pt x="14686" y="16917"/>
                  </a:lnTo>
                  <a:lnTo>
                    <a:pt x="29334" y="8477"/>
                  </a:lnTo>
                  <a:lnTo>
                    <a:pt x="14611" y="1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" name="Google Shape;1065;p7"/>
            <p:cNvSpPr/>
            <p:nvPr/>
          </p:nvSpPr>
          <p:spPr>
            <a:xfrm>
              <a:off x="4047000" y="1684050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0" y="8440"/>
                  </a:moveTo>
                  <a:lnTo>
                    <a:pt x="14723" y="16917"/>
                  </a:lnTo>
                  <a:lnTo>
                    <a:pt x="29334" y="8478"/>
                  </a:lnTo>
                  <a:lnTo>
                    <a:pt x="14649" y="1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" name="Google Shape;1066;p7"/>
            <p:cNvSpPr/>
            <p:nvPr/>
          </p:nvSpPr>
          <p:spPr>
            <a:xfrm>
              <a:off x="3285775" y="1682200"/>
              <a:ext cx="734300" cy="423850"/>
            </a:xfrm>
            <a:custGeom>
              <a:rect b="b" l="l" r="r" t="t"/>
              <a:pathLst>
                <a:path extrusionOk="0" fill="none" h="16954" w="29372">
                  <a:moveTo>
                    <a:pt x="1" y="8440"/>
                  </a:moveTo>
                  <a:lnTo>
                    <a:pt x="14723" y="16954"/>
                  </a:lnTo>
                  <a:lnTo>
                    <a:pt x="29371" y="8514"/>
                  </a:lnTo>
                  <a:lnTo>
                    <a:pt x="14649" y="1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" name="Google Shape;1067;p7"/>
            <p:cNvSpPr/>
            <p:nvPr/>
          </p:nvSpPr>
          <p:spPr>
            <a:xfrm>
              <a:off x="2918650" y="4098775"/>
              <a:ext cx="733350" cy="422900"/>
            </a:xfrm>
            <a:custGeom>
              <a:rect b="b" l="l" r="r" t="t"/>
              <a:pathLst>
                <a:path extrusionOk="0" fill="none" h="16916" w="29334">
                  <a:moveTo>
                    <a:pt x="14611" y="0"/>
                  </a:moveTo>
                  <a:lnTo>
                    <a:pt x="0" y="8439"/>
                  </a:lnTo>
                  <a:lnTo>
                    <a:pt x="14723" y="16916"/>
                  </a:lnTo>
                  <a:lnTo>
                    <a:pt x="29334" y="8477"/>
                  </a:lnTo>
                  <a:lnTo>
                    <a:pt x="1461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" name="Google Shape;1068;p7"/>
            <p:cNvSpPr/>
            <p:nvPr/>
          </p:nvSpPr>
          <p:spPr>
            <a:xfrm>
              <a:off x="4061875" y="4319975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0" y="8440"/>
                  </a:moveTo>
                  <a:lnTo>
                    <a:pt x="14723" y="16953"/>
                  </a:lnTo>
                  <a:lnTo>
                    <a:pt x="29334" y="8514"/>
                  </a:lnTo>
                  <a:lnTo>
                    <a:pt x="14611" y="0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" name="Google Shape;1069;p7"/>
            <p:cNvSpPr/>
            <p:nvPr/>
          </p:nvSpPr>
          <p:spPr>
            <a:xfrm>
              <a:off x="3679875" y="409970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14611" y="0"/>
                  </a:moveTo>
                  <a:lnTo>
                    <a:pt x="0" y="8440"/>
                  </a:lnTo>
                  <a:lnTo>
                    <a:pt x="14723" y="16953"/>
                  </a:lnTo>
                  <a:lnTo>
                    <a:pt x="29334" y="8514"/>
                  </a:lnTo>
                  <a:lnTo>
                    <a:pt x="1461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" name="Google Shape;1070;p7"/>
            <p:cNvSpPr/>
            <p:nvPr/>
          </p:nvSpPr>
          <p:spPr>
            <a:xfrm>
              <a:off x="4441075" y="4101550"/>
              <a:ext cx="733375" cy="422925"/>
            </a:xfrm>
            <a:custGeom>
              <a:rect b="b" l="l" r="r" t="t"/>
              <a:pathLst>
                <a:path extrusionOk="0" fill="none" h="16917" w="29335">
                  <a:moveTo>
                    <a:pt x="14612" y="1"/>
                  </a:moveTo>
                  <a:lnTo>
                    <a:pt x="1" y="8440"/>
                  </a:lnTo>
                  <a:lnTo>
                    <a:pt x="14723" y="16916"/>
                  </a:lnTo>
                  <a:lnTo>
                    <a:pt x="29334" y="8477"/>
                  </a:lnTo>
                  <a:lnTo>
                    <a:pt x="1461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" name="Google Shape;1071;p7"/>
            <p:cNvSpPr/>
            <p:nvPr/>
          </p:nvSpPr>
          <p:spPr>
            <a:xfrm>
              <a:off x="631275" y="3215800"/>
              <a:ext cx="733350" cy="422900"/>
            </a:xfrm>
            <a:custGeom>
              <a:rect b="b" l="l" r="r" t="t"/>
              <a:pathLst>
                <a:path extrusionOk="0" fill="none" h="16916" w="29334">
                  <a:moveTo>
                    <a:pt x="14686" y="16916"/>
                  </a:moveTo>
                  <a:lnTo>
                    <a:pt x="29334" y="8477"/>
                  </a:lnTo>
                  <a:lnTo>
                    <a:pt x="14611" y="0"/>
                  </a:lnTo>
                  <a:lnTo>
                    <a:pt x="0" y="8439"/>
                  </a:lnTo>
                  <a:lnTo>
                    <a:pt x="14686" y="1691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" name="Google Shape;1072;p7"/>
            <p:cNvSpPr/>
            <p:nvPr/>
          </p:nvSpPr>
          <p:spPr>
            <a:xfrm>
              <a:off x="4822150" y="4321825"/>
              <a:ext cx="734300" cy="422925"/>
            </a:xfrm>
            <a:custGeom>
              <a:rect b="b" l="l" r="r" t="t"/>
              <a:pathLst>
                <a:path extrusionOk="0" fill="none" h="16917" w="29372">
                  <a:moveTo>
                    <a:pt x="1" y="8440"/>
                  </a:moveTo>
                  <a:lnTo>
                    <a:pt x="14723" y="16917"/>
                  </a:lnTo>
                  <a:lnTo>
                    <a:pt x="29371" y="8477"/>
                  </a:lnTo>
                  <a:lnTo>
                    <a:pt x="14649" y="1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" name="Google Shape;1073;p7"/>
            <p:cNvSpPr/>
            <p:nvPr/>
          </p:nvSpPr>
          <p:spPr>
            <a:xfrm>
              <a:off x="5583375" y="4322750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1" y="8440"/>
                  </a:moveTo>
                  <a:lnTo>
                    <a:pt x="14723" y="16954"/>
                  </a:lnTo>
                  <a:lnTo>
                    <a:pt x="29334" y="8515"/>
                  </a:lnTo>
                  <a:lnTo>
                    <a:pt x="14649" y="1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4" name="Google Shape;1074;p7"/>
            <p:cNvSpPr/>
            <p:nvPr/>
          </p:nvSpPr>
          <p:spPr>
            <a:xfrm>
              <a:off x="5202300" y="4102475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14612" y="1"/>
                  </a:moveTo>
                  <a:lnTo>
                    <a:pt x="1" y="8440"/>
                  </a:lnTo>
                  <a:lnTo>
                    <a:pt x="14686" y="16954"/>
                  </a:lnTo>
                  <a:lnTo>
                    <a:pt x="29334" y="8514"/>
                  </a:lnTo>
                  <a:lnTo>
                    <a:pt x="1461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" name="Google Shape;1075;p7"/>
            <p:cNvSpPr/>
            <p:nvPr/>
          </p:nvSpPr>
          <p:spPr>
            <a:xfrm>
              <a:off x="3300650" y="4319050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0" y="8440"/>
                  </a:moveTo>
                  <a:lnTo>
                    <a:pt x="14723" y="16916"/>
                  </a:lnTo>
                  <a:lnTo>
                    <a:pt x="29334" y="8477"/>
                  </a:lnTo>
                  <a:lnTo>
                    <a:pt x="14611" y="0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" name="Google Shape;1076;p7"/>
            <p:cNvSpPr/>
            <p:nvPr/>
          </p:nvSpPr>
          <p:spPr>
            <a:xfrm>
              <a:off x="5569425" y="1686850"/>
              <a:ext cx="733375" cy="422925"/>
            </a:xfrm>
            <a:custGeom>
              <a:rect b="b" l="l" r="r" t="t"/>
              <a:pathLst>
                <a:path extrusionOk="0" fill="none" h="16917" w="29335">
                  <a:moveTo>
                    <a:pt x="1" y="8440"/>
                  </a:moveTo>
                  <a:lnTo>
                    <a:pt x="14723" y="16916"/>
                  </a:lnTo>
                  <a:lnTo>
                    <a:pt x="29334" y="8477"/>
                  </a:lnTo>
                  <a:lnTo>
                    <a:pt x="14612" y="1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7" name="Google Shape;1077;p7"/>
            <p:cNvSpPr/>
            <p:nvPr/>
          </p:nvSpPr>
          <p:spPr>
            <a:xfrm>
              <a:off x="5948650" y="146750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14612" y="1"/>
                  </a:moveTo>
                  <a:lnTo>
                    <a:pt x="1" y="8440"/>
                  </a:lnTo>
                  <a:lnTo>
                    <a:pt x="14723" y="16954"/>
                  </a:lnTo>
                  <a:lnTo>
                    <a:pt x="29334" y="8514"/>
                  </a:lnTo>
                  <a:lnTo>
                    <a:pt x="1461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8" name="Google Shape;1078;p7"/>
            <p:cNvSpPr/>
            <p:nvPr/>
          </p:nvSpPr>
          <p:spPr>
            <a:xfrm>
              <a:off x="633125" y="3654500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14723" y="16953"/>
                  </a:moveTo>
                  <a:lnTo>
                    <a:pt x="29334" y="8514"/>
                  </a:lnTo>
                  <a:lnTo>
                    <a:pt x="14612" y="0"/>
                  </a:lnTo>
                  <a:lnTo>
                    <a:pt x="1" y="8439"/>
                  </a:lnTo>
                  <a:lnTo>
                    <a:pt x="14723" y="1695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9" name="Google Shape;1079;p7"/>
            <p:cNvSpPr/>
            <p:nvPr/>
          </p:nvSpPr>
          <p:spPr>
            <a:xfrm>
              <a:off x="1017000" y="4314400"/>
              <a:ext cx="734275" cy="423850"/>
            </a:xfrm>
            <a:custGeom>
              <a:rect b="b" l="l" r="r" t="t"/>
              <a:pathLst>
                <a:path extrusionOk="0" fill="none" h="16954" w="29371">
                  <a:moveTo>
                    <a:pt x="0" y="8440"/>
                  </a:moveTo>
                  <a:lnTo>
                    <a:pt x="14723" y="16953"/>
                  </a:lnTo>
                  <a:lnTo>
                    <a:pt x="29371" y="8514"/>
                  </a:lnTo>
                  <a:lnTo>
                    <a:pt x="14648" y="0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" name="Google Shape;1080;p7"/>
            <p:cNvSpPr/>
            <p:nvPr/>
          </p:nvSpPr>
          <p:spPr>
            <a:xfrm>
              <a:off x="1778200" y="4316250"/>
              <a:ext cx="733375" cy="422925"/>
            </a:xfrm>
            <a:custGeom>
              <a:rect b="b" l="l" r="r" t="t"/>
              <a:pathLst>
                <a:path extrusionOk="0" fill="none" h="16917" w="29335">
                  <a:moveTo>
                    <a:pt x="1" y="8440"/>
                  </a:moveTo>
                  <a:lnTo>
                    <a:pt x="14723" y="16917"/>
                  </a:lnTo>
                  <a:lnTo>
                    <a:pt x="29334" y="8477"/>
                  </a:lnTo>
                  <a:lnTo>
                    <a:pt x="14649" y="1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1" name="Google Shape;1081;p7"/>
            <p:cNvSpPr/>
            <p:nvPr/>
          </p:nvSpPr>
          <p:spPr>
            <a:xfrm>
              <a:off x="2539425" y="4317175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1" y="8440"/>
                  </a:moveTo>
                  <a:lnTo>
                    <a:pt x="14723" y="16954"/>
                  </a:lnTo>
                  <a:lnTo>
                    <a:pt x="29334" y="8515"/>
                  </a:lnTo>
                  <a:lnTo>
                    <a:pt x="14612" y="1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" name="Google Shape;1082;p7"/>
            <p:cNvSpPr/>
            <p:nvPr/>
          </p:nvSpPr>
          <p:spPr>
            <a:xfrm>
              <a:off x="2157425" y="4096900"/>
              <a:ext cx="734300" cy="423850"/>
            </a:xfrm>
            <a:custGeom>
              <a:rect b="b" l="l" r="r" t="t"/>
              <a:pathLst>
                <a:path extrusionOk="0" fill="none" h="16954" w="29372">
                  <a:moveTo>
                    <a:pt x="14649" y="1"/>
                  </a:moveTo>
                  <a:lnTo>
                    <a:pt x="1" y="8440"/>
                  </a:lnTo>
                  <a:lnTo>
                    <a:pt x="14723" y="16954"/>
                  </a:lnTo>
                  <a:lnTo>
                    <a:pt x="29371" y="8514"/>
                  </a:lnTo>
                  <a:lnTo>
                    <a:pt x="1464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" name="Google Shape;1083;p7"/>
            <p:cNvSpPr/>
            <p:nvPr/>
          </p:nvSpPr>
          <p:spPr>
            <a:xfrm>
              <a:off x="241825" y="855000"/>
              <a:ext cx="262125" cy="151525"/>
            </a:xfrm>
            <a:custGeom>
              <a:rect b="b" l="l" r="r" t="t"/>
              <a:pathLst>
                <a:path extrusionOk="0" h="6061" w="10485">
                  <a:moveTo>
                    <a:pt x="9407" y="0"/>
                  </a:moveTo>
                  <a:lnTo>
                    <a:pt x="1" y="5428"/>
                  </a:lnTo>
                  <a:lnTo>
                    <a:pt x="1" y="6060"/>
                  </a:lnTo>
                  <a:lnTo>
                    <a:pt x="1048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4" name="Google Shape;1084;p7"/>
            <p:cNvSpPr/>
            <p:nvPr/>
          </p:nvSpPr>
          <p:spPr>
            <a:xfrm>
              <a:off x="7281475" y="4803275"/>
              <a:ext cx="98550" cy="56725"/>
            </a:xfrm>
            <a:custGeom>
              <a:rect b="b" l="l" r="r" t="t"/>
              <a:pathLst>
                <a:path extrusionOk="0" h="2269" w="3942">
                  <a:moveTo>
                    <a:pt x="3942" y="1"/>
                  </a:moveTo>
                  <a:lnTo>
                    <a:pt x="1" y="2269"/>
                  </a:lnTo>
                  <a:lnTo>
                    <a:pt x="1116" y="2269"/>
                  </a:lnTo>
                  <a:lnTo>
                    <a:pt x="3942" y="633"/>
                  </a:lnTo>
                  <a:lnTo>
                    <a:pt x="394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" name="Google Shape;1085;p7"/>
            <p:cNvSpPr/>
            <p:nvPr/>
          </p:nvSpPr>
          <p:spPr>
            <a:xfrm>
              <a:off x="241825" y="855000"/>
              <a:ext cx="7138200" cy="4005000"/>
            </a:xfrm>
            <a:custGeom>
              <a:rect b="b" l="l" r="r" t="t"/>
              <a:pathLst>
                <a:path extrusionOk="0" h="160200" w="285528">
                  <a:moveTo>
                    <a:pt x="29706" y="6544"/>
                  </a:moveTo>
                  <a:lnTo>
                    <a:pt x="44428" y="15057"/>
                  </a:lnTo>
                  <a:lnTo>
                    <a:pt x="29817" y="23497"/>
                  </a:lnTo>
                  <a:lnTo>
                    <a:pt x="15095" y="14983"/>
                  </a:lnTo>
                  <a:lnTo>
                    <a:pt x="29706" y="6544"/>
                  </a:lnTo>
                  <a:close/>
                  <a:moveTo>
                    <a:pt x="60155" y="6581"/>
                  </a:moveTo>
                  <a:lnTo>
                    <a:pt x="74877" y="15095"/>
                  </a:lnTo>
                  <a:lnTo>
                    <a:pt x="60229" y="23534"/>
                  </a:lnTo>
                  <a:lnTo>
                    <a:pt x="45544" y="15057"/>
                  </a:lnTo>
                  <a:lnTo>
                    <a:pt x="60155" y="6581"/>
                  </a:lnTo>
                  <a:close/>
                  <a:moveTo>
                    <a:pt x="90603" y="6655"/>
                  </a:moveTo>
                  <a:lnTo>
                    <a:pt x="105326" y="15169"/>
                  </a:lnTo>
                  <a:lnTo>
                    <a:pt x="90678" y="23608"/>
                  </a:lnTo>
                  <a:lnTo>
                    <a:pt x="75955" y="15095"/>
                  </a:lnTo>
                  <a:lnTo>
                    <a:pt x="90603" y="6655"/>
                  </a:lnTo>
                  <a:close/>
                  <a:moveTo>
                    <a:pt x="121052" y="6692"/>
                  </a:moveTo>
                  <a:lnTo>
                    <a:pt x="135738" y="15206"/>
                  </a:lnTo>
                  <a:lnTo>
                    <a:pt x="121127" y="23645"/>
                  </a:lnTo>
                  <a:lnTo>
                    <a:pt x="106404" y="15169"/>
                  </a:lnTo>
                  <a:lnTo>
                    <a:pt x="121052" y="6692"/>
                  </a:lnTo>
                  <a:close/>
                  <a:moveTo>
                    <a:pt x="151464" y="6767"/>
                  </a:moveTo>
                  <a:lnTo>
                    <a:pt x="166186" y="15243"/>
                  </a:lnTo>
                  <a:lnTo>
                    <a:pt x="151575" y="23720"/>
                  </a:lnTo>
                  <a:lnTo>
                    <a:pt x="136853" y="15206"/>
                  </a:lnTo>
                  <a:lnTo>
                    <a:pt x="151464" y="6767"/>
                  </a:lnTo>
                  <a:close/>
                  <a:moveTo>
                    <a:pt x="181913" y="6804"/>
                  </a:moveTo>
                  <a:lnTo>
                    <a:pt x="196635" y="15318"/>
                  </a:lnTo>
                  <a:lnTo>
                    <a:pt x="182024" y="23757"/>
                  </a:lnTo>
                  <a:lnTo>
                    <a:pt x="167302" y="15243"/>
                  </a:lnTo>
                  <a:lnTo>
                    <a:pt x="181913" y="6804"/>
                  </a:lnTo>
                  <a:close/>
                  <a:moveTo>
                    <a:pt x="212361" y="6878"/>
                  </a:moveTo>
                  <a:lnTo>
                    <a:pt x="227084" y="15355"/>
                  </a:lnTo>
                  <a:lnTo>
                    <a:pt x="212436" y="23831"/>
                  </a:lnTo>
                  <a:lnTo>
                    <a:pt x="197750" y="15318"/>
                  </a:lnTo>
                  <a:lnTo>
                    <a:pt x="212361" y="6878"/>
                  </a:lnTo>
                  <a:close/>
                  <a:moveTo>
                    <a:pt x="242810" y="6915"/>
                  </a:moveTo>
                  <a:lnTo>
                    <a:pt x="257533" y="15429"/>
                  </a:lnTo>
                  <a:lnTo>
                    <a:pt x="242885" y="23869"/>
                  </a:lnTo>
                  <a:lnTo>
                    <a:pt x="228162" y="15355"/>
                  </a:lnTo>
                  <a:lnTo>
                    <a:pt x="242810" y="6915"/>
                  </a:lnTo>
                  <a:close/>
                  <a:moveTo>
                    <a:pt x="44986" y="15355"/>
                  </a:moveTo>
                  <a:lnTo>
                    <a:pt x="59709" y="23869"/>
                  </a:lnTo>
                  <a:lnTo>
                    <a:pt x="45060" y="32308"/>
                  </a:lnTo>
                  <a:lnTo>
                    <a:pt x="30375" y="23794"/>
                  </a:lnTo>
                  <a:lnTo>
                    <a:pt x="44986" y="15355"/>
                  </a:lnTo>
                  <a:close/>
                  <a:moveTo>
                    <a:pt x="75435" y="15429"/>
                  </a:moveTo>
                  <a:lnTo>
                    <a:pt x="90120" y="23906"/>
                  </a:lnTo>
                  <a:lnTo>
                    <a:pt x="75509" y="32345"/>
                  </a:lnTo>
                  <a:lnTo>
                    <a:pt x="60787" y="23869"/>
                  </a:lnTo>
                  <a:lnTo>
                    <a:pt x="75435" y="15429"/>
                  </a:lnTo>
                  <a:close/>
                  <a:moveTo>
                    <a:pt x="105846" y="15466"/>
                  </a:moveTo>
                  <a:lnTo>
                    <a:pt x="120569" y="23980"/>
                  </a:lnTo>
                  <a:lnTo>
                    <a:pt x="105958" y="32419"/>
                  </a:lnTo>
                  <a:lnTo>
                    <a:pt x="91235" y="23906"/>
                  </a:lnTo>
                  <a:lnTo>
                    <a:pt x="105846" y="15466"/>
                  </a:lnTo>
                  <a:close/>
                  <a:moveTo>
                    <a:pt x="136295" y="15541"/>
                  </a:moveTo>
                  <a:lnTo>
                    <a:pt x="151018" y="24017"/>
                  </a:lnTo>
                  <a:lnTo>
                    <a:pt x="136407" y="32457"/>
                  </a:lnTo>
                  <a:lnTo>
                    <a:pt x="121684" y="23980"/>
                  </a:lnTo>
                  <a:lnTo>
                    <a:pt x="136295" y="15541"/>
                  </a:lnTo>
                  <a:close/>
                  <a:moveTo>
                    <a:pt x="166744" y="15578"/>
                  </a:moveTo>
                  <a:lnTo>
                    <a:pt x="181466" y="24092"/>
                  </a:lnTo>
                  <a:lnTo>
                    <a:pt x="166856" y="32531"/>
                  </a:lnTo>
                  <a:lnTo>
                    <a:pt x="152133" y="24017"/>
                  </a:lnTo>
                  <a:lnTo>
                    <a:pt x="166744" y="15578"/>
                  </a:lnTo>
                  <a:close/>
                  <a:moveTo>
                    <a:pt x="197193" y="15652"/>
                  </a:moveTo>
                  <a:lnTo>
                    <a:pt x="211915" y="24129"/>
                  </a:lnTo>
                  <a:lnTo>
                    <a:pt x="197267" y="32568"/>
                  </a:lnTo>
                  <a:lnTo>
                    <a:pt x="182582" y="24092"/>
                  </a:lnTo>
                  <a:lnTo>
                    <a:pt x="197193" y="15652"/>
                  </a:lnTo>
                  <a:close/>
                  <a:moveTo>
                    <a:pt x="227642" y="15689"/>
                  </a:moveTo>
                  <a:lnTo>
                    <a:pt x="242327" y="24203"/>
                  </a:lnTo>
                  <a:lnTo>
                    <a:pt x="227716" y="32642"/>
                  </a:lnTo>
                  <a:lnTo>
                    <a:pt x="212993" y="24129"/>
                  </a:lnTo>
                  <a:lnTo>
                    <a:pt x="227642" y="15689"/>
                  </a:lnTo>
                  <a:close/>
                  <a:moveTo>
                    <a:pt x="258053" y="15727"/>
                  </a:moveTo>
                  <a:lnTo>
                    <a:pt x="272776" y="24240"/>
                  </a:lnTo>
                  <a:lnTo>
                    <a:pt x="258165" y="32680"/>
                  </a:lnTo>
                  <a:lnTo>
                    <a:pt x="243442" y="24203"/>
                  </a:lnTo>
                  <a:lnTo>
                    <a:pt x="258053" y="15727"/>
                  </a:lnTo>
                  <a:close/>
                  <a:moveTo>
                    <a:pt x="29817" y="24129"/>
                  </a:moveTo>
                  <a:lnTo>
                    <a:pt x="44540" y="32605"/>
                  </a:lnTo>
                  <a:lnTo>
                    <a:pt x="29892" y="41045"/>
                  </a:lnTo>
                  <a:lnTo>
                    <a:pt x="15169" y="32568"/>
                  </a:lnTo>
                  <a:lnTo>
                    <a:pt x="29817" y="24129"/>
                  </a:lnTo>
                  <a:close/>
                  <a:moveTo>
                    <a:pt x="60229" y="24166"/>
                  </a:moveTo>
                  <a:lnTo>
                    <a:pt x="74952" y="32680"/>
                  </a:lnTo>
                  <a:lnTo>
                    <a:pt x="60341" y="41119"/>
                  </a:lnTo>
                  <a:lnTo>
                    <a:pt x="45618" y="32605"/>
                  </a:lnTo>
                  <a:lnTo>
                    <a:pt x="60229" y="24166"/>
                  </a:lnTo>
                  <a:close/>
                  <a:moveTo>
                    <a:pt x="90678" y="24240"/>
                  </a:moveTo>
                  <a:lnTo>
                    <a:pt x="105400" y="32717"/>
                  </a:lnTo>
                  <a:lnTo>
                    <a:pt x="90789" y="41156"/>
                  </a:lnTo>
                  <a:lnTo>
                    <a:pt x="76067" y="32680"/>
                  </a:lnTo>
                  <a:lnTo>
                    <a:pt x="90678" y="24240"/>
                  </a:lnTo>
                  <a:close/>
                  <a:moveTo>
                    <a:pt x="121127" y="24277"/>
                  </a:moveTo>
                  <a:lnTo>
                    <a:pt x="135849" y="32791"/>
                  </a:lnTo>
                  <a:lnTo>
                    <a:pt x="121238" y="41231"/>
                  </a:lnTo>
                  <a:lnTo>
                    <a:pt x="106516" y="32717"/>
                  </a:lnTo>
                  <a:lnTo>
                    <a:pt x="121127" y="24277"/>
                  </a:lnTo>
                  <a:close/>
                  <a:moveTo>
                    <a:pt x="151575" y="24352"/>
                  </a:moveTo>
                  <a:lnTo>
                    <a:pt x="166298" y="32828"/>
                  </a:lnTo>
                  <a:lnTo>
                    <a:pt x="151650" y="41268"/>
                  </a:lnTo>
                  <a:lnTo>
                    <a:pt x="136964" y="32791"/>
                  </a:lnTo>
                  <a:lnTo>
                    <a:pt x="151575" y="24352"/>
                  </a:lnTo>
                  <a:close/>
                  <a:moveTo>
                    <a:pt x="182024" y="24389"/>
                  </a:moveTo>
                  <a:lnTo>
                    <a:pt x="196747" y="32903"/>
                  </a:lnTo>
                  <a:lnTo>
                    <a:pt x="182098" y="41342"/>
                  </a:lnTo>
                  <a:lnTo>
                    <a:pt x="167376" y="32828"/>
                  </a:lnTo>
                  <a:lnTo>
                    <a:pt x="182024" y="24389"/>
                  </a:lnTo>
                  <a:close/>
                  <a:moveTo>
                    <a:pt x="212436" y="24463"/>
                  </a:moveTo>
                  <a:lnTo>
                    <a:pt x="227158" y="32940"/>
                  </a:lnTo>
                  <a:lnTo>
                    <a:pt x="212547" y="41379"/>
                  </a:lnTo>
                  <a:lnTo>
                    <a:pt x="197825" y="32903"/>
                  </a:lnTo>
                  <a:lnTo>
                    <a:pt x="212436" y="24463"/>
                  </a:lnTo>
                  <a:close/>
                  <a:moveTo>
                    <a:pt x="242885" y="24501"/>
                  </a:moveTo>
                  <a:lnTo>
                    <a:pt x="257607" y="33014"/>
                  </a:lnTo>
                  <a:lnTo>
                    <a:pt x="242996" y="41454"/>
                  </a:lnTo>
                  <a:lnTo>
                    <a:pt x="228274" y="32940"/>
                  </a:lnTo>
                  <a:lnTo>
                    <a:pt x="242885" y="24501"/>
                  </a:lnTo>
                  <a:close/>
                  <a:moveTo>
                    <a:pt x="45060" y="32940"/>
                  </a:moveTo>
                  <a:lnTo>
                    <a:pt x="59783" y="41416"/>
                  </a:lnTo>
                  <a:lnTo>
                    <a:pt x="45172" y="49856"/>
                  </a:lnTo>
                  <a:lnTo>
                    <a:pt x="30449" y="41379"/>
                  </a:lnTo>
                  <a:lnTo>
                    <a:pt x="45060" y="32940"/>
                  </a:lnTo>
                  <a:close/>
                  <a:moveTo>
                    <a:pt x="75509" y="32977"/>
                  </a:moveTo>
                  <a:lnTo>
                    <a:pt x="90232" y="41491"/>
                  </a:lnTo>
                  <a:lnTo>
                    <a:pt x="75621" y="49930"/>
                  </a:lnTo>
                  <a:lnTo>
                    <a:pt x="60898" y="41416"/>
                  </a:lnTo>
                  <a:lnTo>
                    <a:pt x="75509" y="32977"/>
                  </a:lnTo>
                  <a:close/>
                  <a:moveTo>
                    <a:pt x="105958" y="33051"/>
                  </a:moveTo>
                  <a:lnTo>
                    <a:pt x="120680" y="41528"/>
                  </a:lnTo>
                  <a:lnTo>
                    <a:pt x="106070" y="49967"/>
                  </a:lnTo>
                  <a:lnTo>
                    <a:pt x="91347" y="41491"/>
                  </a:lnTo>
                  <a:lnTo>
                    <a:pt x="105958" y="33051"/>
                  </a:lnTo>
                  <a:close/>
                  <a:moveTo>
                    <a:pt x="136407" y="33089"/>
                  </a:moveTo>
                  <a:lnTo>
                    <a:pt x="151129" y="41602"/>
                  </a:lnTo>
                  <a:lnTo>
                    <a:pt x="136481" y="50042"/>
                  </a:lnTo>
                  <a:lnTo>
                    <a:pt x="121759" y="41528"/>
                  </a:lnTo>
                  <a:lnTo>
                    <a:pt x="136407" y="33089"/>
                  </a:lnTo>
                  <a:close/>
                  <a:moveTo>
                    <a:pt x="166856" y="33163"/>
                  </a:moveTo>
                  <a:lnTo>
                    <a:pt x="181541" y="41640"/>
                  </a:lnTo>
                  <a:lnTo>
                    <a:pt x="166930" y="50079"/>
                  </a:lnTo>
                  <a:lnTo>
                    <a:pt x="152207" y="41602"/>
                  </a:lnTo>
                  <a:lnTo>
                    <a:pt x="166856" y="33163"/>
                  </a:lnTo>
                  <a:close/>
                  <a:moveTo>
                    <a:pt x="197267" y="33200"/>
                  </a:moveTo>
                  <a:lnTo>
                    <a:pt x="211990" y="41714"/>
                  </a:lnTo>
                  <a:lnTo>
                    <a:pt x="197379" y="50153"/>
                  </a:lnTo>
                  <a:lnTo>
                    <a:pt x="182656" y="41640"/>
                  </a:lnTo>
                  <a:lnTo>
                    <a:pt x="197267" y="33200"/>
                  </a:lnTo>
                  <a:close/>
                  <a:moveTo>
                    <a:pt x="227716" y="33275"/>
                  </a:moveTo>
                  <a:lnTo>
                    <a:pt x="242438" y="41751"/>
                  </a:lnTo>
                  <a:lnTo>
                    <a:pt x="227827" y="50190"/>
                  </a:lnTo>
                  <a:lnTo>
                    <a:pt x="213105" y="41714"/>
                  </a:lnTo>
                  <a:lnTo>
                    <a:pt x="227716" y="33275"/>
                  </a:lnTo>
                  <a:close/>
                  <a:moveTo>
                    <a:pt x="258165" y="33312"/>
                  </a:moveTo>
                  <a:lnTo>
                    <a:pt x="272887" y="41825"/>
                  </a:lnTo>
                  <a:lnTo>
                    <a:pt x="258276" y="50265"/>
                  </a:lnTo>
                  <a:lnTo>
                    <a:pt x="243554" y="41751"/>
                  </a:lnTo>
                  <a:lnTo>
                    <a:pt x="258165" y="33312"/>
                  </a:lnTo>
                  <a:close/>
                  <a:moveTo>
                    <a:pt x="29892" y="41677"/>
                  </a:moveTo>
                  <a:lnTo>
                    <a:pt x="44614" y="50190"/>
                  </a:lnTo>
                  <a:lnTo>
                    <a:pt x="30003" y="58630"/>
                  </a:lnTo>
                  <a:lnTo>
                    <a:pt x="15281" y="50153"/>
                  </a:lnTo>
                  <a:lnTo>
                    <a:pt x="29892" y="41677"/>
                  </a:lnTo>
                  <a:close/>
                  <a:moveTo>
                    <a:pt x="60341" y="41751"/>
                  </a:moveTo>
                  <a:lnTo>
                    <a:pt x="75063" y="50265"/>
                  </a:lnTo>
                  <a:lnTo>
                    <a:pt x="60452" y="58704"/>
                  </a:lnTo>
                  <a:lnTo>
                    <a:pt x="45730" y="50190"/>
                  </a:lnTo>
                  <a:lnTo>
                    <a:pt x="60341" y="41751"/>
                  </a:lnTo>
                  <a:close/>
                  <a:moveTo>
                    <a:pt x="90789" y="41788"/>
                  </a:moveTo>
                  <a:lnTo>
                    <a:pt x="105512" y="50302"/>
                  </a:lnTo>
                  <a:lnTo>
                    <a:pt x="90864" y="58741"/>
                  </a:lnTo>
                  <a:lnTo>
                    <a:pt x="76178" y="50265"/>
                  </a:lnTo>
                  <a:lnTo>
                    <a:pt x="90789" y="41788"/>
                  </a:lnTo>
                  <a:close/>
                  <a:moveTo>
                    <a:pt x="121238" y="41863"/>
                  </a:moveTo>
                  <a:lnTo>
                    <a:pt x="135923" y="50339"/>
                  </a:lnTo>
                  <a:lnTo>
                    <a:pt x="121312" y="58816"/>
                  </a:lnTo>
                  <a:lnTo>
                    <a:pt x="106590" y="50302"/>
                  </a:lnTo>
                  <a:lnTo>
                    <a:pt x="121238" y="41863"/>
                  </a:lnTo>
                  <a:close/>
                  <a:moveTo>
                    <a:pt x="151650" y="41900"/>
                  </a:moveTo>
                  <a:lnTo>
                    <a:pt x="166372" y="50414"/>
                  </a:lnTo>
                  <a:lnTo>
                    <a:pt x="151761" y="58853"/>
                  </a:lnTo>
                  <a:lnTo>
                    <a:pt x="137039" y="50339"/>
                  </a:lnTo>
                  <a:lnTo>
                    <a:pt x="151650" y="41900"/>
                  </a:lnTo>
                  <a:close/>
                  <a:moveTo>
                    <a:pt x="182098" y="41974"/>
                  </a:moveTo>
                  <a:lnTo>
                    <a:pt x="196821" y="50451"/>
                  </a:lnTo>
                  <a:lnTo>
                    <a:pt x="182210" y="58890"/>
                  </a:lnTo>
                  <a:lnTo>
                    <a:pt x="167488" y="50414"/>
                  </a:lnTo>
                  <a:lnTo>
                    <a:pt x="182098" y="41974"/>
                  </a:lnTo>
                  <a:close/>
                  <a:moveTo>
                    <a:pt x="212547" y="42011"/>
                  </a:moveTo>
                  <a:lnTo>
                    <a:pt x="227270" y="50525"/>
                  </a:lnTo>
                  <a:lnTo>
                    <a:pt x="212659" y="58964"/>
                  </a:lnTo>
                  <a:lnTo>
                    <a:pt x="197936" y="50451"/>
                  </a:lnTo>
                  <a:lnTo>
                    <a:pt x="212547" y="42011"/>
                  </a:lnTo>
                  <a:close/>
                  <a:moveTo>
                    <a:pt x="242996" y="42086"/>
                  </a:moveTo>
                  <a:lnTo>
                    <a:pt x="257719" y="50562"/>
                  </a:lnTo>
                  <a:lnTo>
                    <a:pt x="243070" y="59002"/>
                  </a:lnTo>
                  <a:lnTo>
                    <a:pt x="228385" y="50525"/>
                  </a:lnTo>
                  <a:lnTo>
                    <a:pt x="242996" y="42086"/>
                  </a:lnTo>
                  <a:close/>
                  <a:moveTo>
                    <a:pt x="14723" y="50451"/>
                  </a:moveTo>
                  <a:lnTo>
                    <a:pt x="29446" y="58964"/>
                  </a:lnTo>
                  <a:lnTo>
                    <a:pt x="14835" y="67404"/>
                  </a:lnTo>
                  <a:lnTo>
                    <a:pt x="112" y="58890"/>
                  </a:lnTo>
                  <a:lnTo>
                    <a:pt x="14723" y="50451"/>
                  </a:lnTo>
                  <a:close/>
                  <a:moveTo>
                    <a:pt x="45172" y="50525"/>
                  </a:moveTo>
                  <a:lnTo>
                    <a:pt x="59894" y="59002"/>
                  </a:lnTo>
                  <a:lnTo>
                    <a:pt x="45246" y="67441"/>
                  </a:lnTo>
                  <a:lnTo>
                    <a:pt x="30561" y="58964"/>
                  </a:lnTo>
                  <a:lnTo>
                    <a:pt x="45172" y="50525"/>
                  </a:lnTo>
                  <a:close/>
                  <a:moveTo>
                    <a:pt x="75621" y="50562"/>
                  </a:moveTo>
                  <a:lnTo>
                    <a:pt x="90343" y="59076"/>
                  </a:lnTo>
                  <a:lnTo>
                    <a:pt x="75695" y="67515"/>
                  </a:lnTo>
                  <a:lnTo>
                    <a:pt x="60973" y="59002"/>
                  </a:lnTo>
                  <a:lnTo>
                    <a:pt x="75621" y="50562"/>
                  </a:lnTo>
                  <a:close/>
                  <a:moveTo>
                    <a:pt x="106070" y="50637"/>
                  </a:moveTo>
                  <a:lnTo>
                    <a:pt x="120755" y="59113"/>
                  </a:lnTo>
                  <a:lnTo>
                    <a:pt x="106144" y="67552"/>
                  </a:lnTo>
                  <a:lnTo>
                    <a:pt x="91421" y="59076"/>
                  </a:lnTo>
                  <a:lnTo>
                    <a:pt x="106070" y="50637"/>
                  </a:lnTo>
                  <a:close/>
                  <a:moveTo>
                    <a:pt x="136481" y="50674"/>
                  </a:moveTo>
                  <a:lnTo>
                    <a:pt x="151204" y="59187"/>
                  </a:lnTo>
                  <a:lnTo>
                    <a:pt x="136593" y="67627"/>
                  </a:lnTo>
                  <a:lnTo>
                    <a:pt x="121870" y="59113"/>
                  </a:lnTo>
                  <a:lnTo>
                    <a:pt x="136481" y="50674"/>
                  </a:lnTo>
                  <a:close/>
                  <a:moveTo>
                    <a:pt x="166930" y="50748"/>
                  </a:moveTo>
                  <a:lnTo>
                    <a:pt x="181652" y="59225"/>
                  </a:lnTo>
                  <a:lnTo>
                    <a:pt x="167041" y="67664"/>
                  </a:lnTo>
                  <a:lnTo>
                    <a:pt x="152319" y="59187"/>
                  </a:lnTo>
                  <a:lnTo>
                    <a:pt x="166930" y="50748"/>
                  </a:lnTo>
                  <a:close/>
                  <a:moveTo>
                    <a:pt x="197379" y="50785"/>
                  </a:moveTo>
                  <a:lnTo>
                    <a:pt x="212101" y="59299"/>
                  </a:lnTo>
                  <a:lnTo>
                    <a:pt x="197453" y="67738"/>
                  </a:lnTo>
                  <a:lnTo>
                    <a:pt x="182768" y="59225"/>
                  </a:lnTo>
                  <a:lnTo>
                    <a:pt x="197379" y="50785"/>
                  </a:lnTo>
                  <a:close/>
                  <a:moveTo>
                    <a:pt x="227827" y="50822"/>
                  </a:moveTo>
                  <a:lnTo>
                    <a:pt x="242550" y="59336"/>
                  </a:lnTo>
                  <a:lnTo>
                    <a:pt x="227902" y="67776"/>
                  </a:lnTo>
                  <a:lnTo>
                    <a:pt x="213179" y="59299"/>
                  </a:lnTo>
                  <a:lnTo>
                    <a:pt x="227827" y="50822"/>
                  </a:lnTo>
                  <a:close/>
                  <a:moveTo>
                    <a:pt x="258276" y="50897"/>
                  </a:moveTo>
                  <a:lnTo>
                    <a:pt x="272962" y="59373"/>
                  </a:lnTo>
                  <a:lnTo>
                    <a:pt x="258351" y="67850"/>
                  </a:lnTo>
                  <a:lnTo>
                    <a:pt x="243628" y="59336"/>
                  </a:lnTo>
                  <a:lnTo>
                    <a:pt x="258276" y="50897"/>
                  </a:lnTo>
                  <a:close/>
                  <a:moveTo>
                    <a:pt x="30003" y="59262"/>
                  </a:moveTo>
                  <a:lnTo>
                    <a:pt x="44726" y="67776"/>
                  </a:lnTo>
                  <a:lnTo>
                    <a:pt x="30078" y="76215"/>
                  </a:lnTo>
                  <a:lnTo>
                    <a:pt x="15392" y="67701"/>
                  </a:lnTo>
                  <a:lnTo>
                    <a:pt x="30003" y="59262"/>
                  </a:lnTo>
                  <a:close/>
                  <a:moveTo>
                    <a:pt x="60452" y="59336"/>
                  </a:moveTo>
                  <a:lnTo>
                    <a:pt x="75137" y="67813"/>
                  </a:lnTo>
                  <a:lnTo>
                    <a:pt x="60526" y="76252"/>
                  </a:lnTo>
                  <a:lnTo>
                    <a:pt x="45804" y="67776"/>
                  </a:lnTo>
                  <a:lnTo>
                    <a:pt x="60452" y="59336"/>
                  </a:lnTo>
                  <a:close/>
                  <a:moveTo>
                    <a:pt x="90864" y="59373"/>
                  </a:moveTo>
                  <a:lnTo>
                    <a:pt x="105586" y="67887"/>
                  </a:lnTo>
                  <a:lnTo>
                    <a:pt x="90975" y="76326"/>
                  </a:lnTo>
                  <a:lnTo>
                    <a:pt x="76253" y="67813"/>
                  </a:lnTo>
                  <a:lnTo>
                    <a:pt x="90864" y="59373"/>
                  </a:lnTo>
                  <a:close/>
                  <a:moveTo>
                    <a:pt x="121312" y="59448"/>
                  </a:moveTo>
                  <a:lnTo>
                    <a:pt x="136035" y="67924"/>
                  </a:lnTo>
                  <a:lnTo>
                    <a:pt x="121424" y="76364"/>
                  </a:lnTo>
                  <a:lnTo>
                    <a:pt x="106702" y="67887"/>
                  </a:lnTo>
                  <a:lnTo>
                    <a:pt x="121312" y="59448"/>
                  </a:lnTo>
                  <a:close/>
                  <a:moveTo>
                    <a:pt x="151761" y="59485"/>
                  </a:moveTo>
                  <a:lnTo>
                    <a:pt x="166484" y="67999"/>
                  </a:lnTo>
                  <a:lnTo>
                    <a:pt x="151873" y="76438"/>
                  </a:lnTo>
                  <a:lnTo>
                    <a:pt x="137150" y="67924"/>
                  </a:lnTo>
                  <a:lnTo>
                    <a:pt x="151761" y="59485"/>
                  </a:lnTo>
                  <a:close/>
                  <a:moveTo>
                    <a:pt x="182210" y="59559"/>
                  </a:moveTo>
                  <a:lnTo>
                    <a:pt x="196933" y="68036"/>
                  </a:lnTo>
                  <a:lnTo>
                    <a:pt x="182284" y="76475"/>
                  </a:lnTo>
                  <a:lnTo>
                    <a:pt x="167599" y="67999"/>
                  </a:lnTo>
                  <a:lnTo>
                    <a:pt x="182210" y="59559"/>
                  </a:lnTo>
                  <a:close/>
                  <a:moveTo>
                    <a:pt x="212659" y="59596"/>
                  </a:moveTo>
                  <a:lnTo>
                    <a:pt x="227344" y="68110"/>
                  </a:lnTo>
                  <a:lnTo>
                    <a:pt x="212733" y="76550"/>
                  </a:lnTo>
                  <a:lnTo>
                    <a:pt x="198011" y="68036"/>
                  </a:lnTo>
                  <a:lnTo>
                    <a:pt x="212659" y="59596"/>
                  </a:lnTo>
                  <a:close/>
                  <a:moveTo>
                    <a:pt x="243070" y="59671"/>
                  </a:moveTo>
                  <a:lnTo>
                    <a:pt x="257793" y="68147"/>
                  </a:lnTo>
                  <a:lnTo>
                    <a:pt x="243182" y="76587"/>
                  </a:lnTo>
                  <a:lnTo>
                    <a:pt x="228459" y="68110"/>
                  </a:lnTo>
                  <a:lnTo>
                    <a:pt x="243070" y="59671"/>
                  </a:lnTo>
                  <a:close/>
                  <a:moveTo>
                    <a:pt x="14835" y="68036"/>
                  </a:moveTo>
                  <a:lnTo>
                    <a:pt x="29557" y="76512"/>
                  </a:lnTo>
                  <a:lnTo>
                    <a:pt x="14909" y="84952"/>
                  </a:lnTo>
                  <a:lnTo>
                    <a:pt x="187" y="76475"/>
                  </a:lnTo>
                  <a:lnTo>
                    <a:pt x="14835" y="68036"/>
                  </a:lnTo>
                  <a:close/>
                  <a:moveTo>
                    <a:pt x="45246" y="68073"/>
                  </a:moveTo>
                  <a:lnTo>
                    <a:pt x="59969" y="76587"/>
                  </a:lnTo>
                  <a:lnTo>
                    <a:pt x="45358" y="85026"/>
                  </a:lnTo>
                  <a:lnTo>
                    <a:pt x="30635" y="76512"/>
                  </a:lnTo>
                  <a:lnTo>
                    <a:pt x="45246" y="68073"/>
                  </a:lnTo>
                  <a:close/>
                  <a:moveTo>
                    <a:pt x="75695" y="68147"/>
                  </a:moveTo>
                  <a:lnTo>
                    <a:pt x="90418" y="76624"/>
                  </a:lnTo>
                  <a:lnTo>
                    <a:pt x="75807" y="85063"/>
                  </a:lnTo>
                  <a:lnTo>
                    <a:pt x="61084" y="76587"/>
                  </a:lnTo>
                  <a:lnTo>
                    <a:pt x="75695" y="68147"/>
                  </a:lnTo>
                  <a:close/>
                  <a:moveTo>
                    <a:pt x="106144" y="68185"/>
                  </a:moveTo>
                  <a:lnTo>
                    <a:pt x="120866" y="76698"/>
                  </a:lnTo>
                  <a:lnTo>
                    <a:pt x="106255" y="85138"/>
                  </a:lnTo>
                  <a:lnTo>
                    <a:pt x="91533" y="76624"/>
                  </a:lnTo>
                  <a:lnTo>
                    <a:pt x="106144" y="68185"/>
                  </a:lnTo>
                  <a:close/>
                  <a:moveTo>
                    <a:pt x="136593" y="68259"/>
                  </a:moveTo>
                  <a:lnTo>
                    <a:pt x="151315" y="76735"/>
                  </a:lnTo>
                  <a:lnTo>
                    <a:pt x="136667" y="85175"/>
                  </a:lnTo>
                  <a:lnTo>
                    <a:pt x="121982" y="76698"/>
                  </a:lnTo>
                  <a:lnTo>
                    <a:pt x="136593" y="68259"/>
                  </a:lnTo>
                  <a:close/>
                  <a:moveTo>
                    <a:pt x="167041" y="68296"/>
                  </a:moveTo>
                  <a:lnTo>
                    <a:pt x="181764" y="76810"/>
                  </a:lnTo>
                  <a:lnTo>
                    <a:pt x="167116" y="85249"/>
                  </a:lnTo>
                  <a:lnTo>
                    <a:pt x="152393" y="76735"/>
                  </a:lnTo>
                  <a:lnTo>
                    <a:pt x="167041" y="68296"/>
                  </a:lnTo>
                  <a:close/>
                  <a:moveTo>
                    <a:pt x="197453" y="68370"/>
                  </a:moveTo>
                  <a:lnTo>
                    <a:pt x="212175" y="76847"/>
                  </a:lnTo>
                  <a:lnTo>
                    <a:pt x="197565" y="85286"/>
                  </a:lnTo>
                  <a:lnTo>
                    <a:pt x="182842" y="76810"/>
                  </a:lnTo>
                  <a:lnTo>
                    <a:pt x="197453" y="68370"/>
                  </a:lnTo>
                  <a:close/>
                  <a:moveTo>
                    <a:pt x="227902" y="68408"/>
                  </a:moveTo>
                  <a:lnTo>
                    <a:pt x="242624" y="76921"/>
                  </a:lnTo>
                  <a:lnTo>
                    <a:pt x="228013" y="85361"/>
                  </a:lnTo>
                  <a:lnTo>
                    <a:pt x="213291" y="76847"/>
                  </a:lnTo>
                  <a:lnTo>
                    <a:pt x="227902" y="68408"/>
                  </a:lnTo>
                  <a:close/>
                  <a:moveTo>
                    <a:pt x="258351" y="68482"/>
                  </a:moveTo>
                  <a:lnTo>
                    <a:pt x="273073" y="76958"/>
                  </a:lnTo>
                  <a:lnTo>
                    <a:pt x="258462" y="85398"/>
                  </a:lnTo>
                  <a:lnTo>
                    <a:pt x="243740" y="76921"/>
                  </a:lnTo>
                  <a:lnTo>
                    <a:pt x="258351" y="68482"/>
                  </a:lnTo>
                  <a:close/>
                  <a:moveTo>
                    <a:pt x="30078" y="76847"/>
                  </a:moveTo>
                  <a:lnTo>
                    <a:pt x="44800" y="85323"/>
                  </a:lnTo>
                  <a:lnTo>
                    <a:pt x="30189" y="93800"/>
                  </a:lnTo>
                  <a:lnTo>
                    <a:pt x="15467" y="85286"/>
                  </a:lnTo>
                  <a:lnTo>
                    <a:pt x="30078" y="76847"/>
                  </a:lnTo>
                  <a:close/>
                  <a:moveTo>
                    <a:pt x="60526" y="76884"/>
                  </a:moveTo>
                  <a:lnTo>
                    <a:pt x="75249" y="85398"/>
                  </a:lnTo>
                  <a:lnTo>
                    <a:pt x="60638" y="93837"/>
                  </a:lnTo>
                  <a:lnTo>
                    <a:pt x="45916" y="85323"/>
                  </a:lnTo>
                  <a:lnTo>
                    <a:pt x="60526" y="76884"/>
                  </a:lnTo>
                  <a:close/>
                  <a:moveTo>
                    <a:pt x="90975" y="76958"/>
                  </a:moveTo>
                  <a:lnTo>
                    <a:pt x="105698" y="85435"/>
                  </a:lnTo>
                  <a:lnTo>
                    <a:pt x="91087" y="93912"/>
                  </a:lnTo>
                  <a:lnTo>
                    <a:pt x="76364" y="85398"/>
                  </a:lnTo>
                  <a:lnTo>
                    <a:pt x="90975" y="76958"/>
                  </a:lnTo>
                  <a:close/>
                  <a:moveTo>
                    <a:pt x="121424" y="76996"/>
                  </a:moveTo>
                  <a:lnTo>
                    <a:pt x="136147" y="85509"/>
                  </a:lnTo>
                  <a:lnTo>
                    <a:pt x="121498" y="93949"/>
                  </a:lnTo>
                  <a:lnTo>
                    <a:pt x="106776" y="85435"/>
                  </a:lnTo>
                  <a:lnTo>
                    <a:pt x="121424" y="76996"/>
                  </a:lnTo>
                  <a:close/>
                  <a:moveTo>
                    <a:pt x="151873" y="77070"/>
                  </a:moveTo>
                  <a:lnTo>
                    <a:pt x="166558" y="85547"/>
                  </a:lnTo>
                  <a:lnTo>
                    <a:pt x="151947" y="93986"/>
                  </a:lnTo>
                  <a:lnTo>
                    <a:pt x="137225" y="85509"/>
                  </a:lnTo>
                  <a:lnTo>
                    <a:pt x="151873" y="77070"/>
                  </a:lnTo>
                  <a:close/>
                  <a:moveTo>
                    <a:pt x="182284" y="77107"/>
                  </a:moveTo>
                  <a:lnTo>
                    <a:pt x="197007" y="85621"/>
                  </a:lnTo>
                  <a:lnTo>
                    <a:pt x="182396" y="94060"/>
                  </a:lnTo>
                  <a:lnTo>
                    <a:pt x="167673" y="85547"/>
                  </a:lnTo>
                  <a:lnTo>
                    <a:pt x="182284" y="77107"/>
                  </a:lnTo>
                  <a:close/>
                  <a:moveTo>
                    <a:pt x="212733" y="77182"/>
                  </a:moveTo>
                  <a:lnTo>
                    <a:pt x="227456" y="85658"/>
                  </a:lnTo>
                  <a:lnTo>
                    <a:pt x="212845" y="94097"/>
                  </a:lnTo>
                  <a:lnTo>
                    <a:pt x="198122" y="85621"/>
                  </a:lnTo>
                  <a:lnTo>
                    <a:pt x="212733" y="77182"/>
                  </a:lnTo>
                  <a:close/>
                  <a:moveTo>
                    <a:pt x="243182" y="77219"/>
                  </a:moveTo>
                  <a:lnTo>
                    <a:pt x="257904" y="85732"/>
                  </a:lnTo>
                  <a:lnTo>
                    <a:pt x="243293" y="94172"/>
                  </a:lnTo>
                  <a:lnTo>
                    <a:pt x="228571" y="85658"/>
                  </a:lnTo>
                  <a:lnTo>
                    <a:pt x="243182" y="77219"/>
                  </a:lnTo>
                  <a:close/>
                  <a:moveTo>
                    <a:pt x="14909" y="85621"/>
                  </a:moveTo>
                  <a:lnTo>
                    <a:pt x="29632" y="94097"/>
                  </a:lnTo>
                  <a:lnTo>
                    <a:pt x="15021" y="102537"/>
                  </a:lnTo>
                  <a:lnTo>
                    <a:pt x="298" y="94060"/>
                  </a:lnTo>
                  <a:lnTo>
                    <a:pt x="14909" y="85621"/>
                  </a:lnTo>
                  <a:close/>
                  <a:moveTo>
                    <a:pt x="45358" y="85658"/>
                  </a:moveTo>
                  <a:lnTo>
                    <a:pt x="60080" y="94172"/>
                  </a:lnTo>
                  <a:lnTo>
                    <a:pt x="45469" y="102611"/>
                  </a:lnTo>
                  <a:lnTo>
                    <a:pt x="30747" y="94097"/>
                  </a:lnTo>
                  <a:lnTo>
                    <a:pt x="45358" y="85658"/>
                  </a:lnTo>
                  <a:close/>
                  <a:moveTo>
                    <a:pt x="75807" y="85732"/>
                  </a:moveTo>
                  <a:lnTo>
                    <a:pt x="90529" y="94209"/>
                  </a:lnTo>
                  <a:lnTo>
                    <a:pt x="75881" y="102648"/>
                  </a:lnTo>
                  <a:lnTo>
                    <a:pt x="61196" y="94172"/>
                  </a:lnTo>
                  <a:lnTo>
                    <a:pt x="75807" y="85732"/>
                  </a:lnTo>
                  <a:close/>
                  <a:moveTo>
                    <a:pt x="106255" y="85770"/>
                  </a:moveTo>
                  <a:lnTo>
                    <a:pt x="120978" y="94283"/>
                  </a:lnTo>
                  <a:lnTo>
                    <a:pt x="106330" y="102723"/>
                  </a:lnTo>
                  <a:lnTo>
                    <a:pt x="91607" y="94209"/>
                  </a:lnTo>
                  <a:lnTo>
                    <a:pt x="106255" y="85770"/>
                  </a:lnTo>
                  <a:close/>
                  <a:moveTo>
                    <a:pt x="136667" y="85807"/>
                  </a:moveTo>
                  <a:lnTo>
                    <a:pt x="151389" y="94321"/>
                  </a:lnTo>
                  <a:lnTo>
                    <a:pt x="136779" y="102760"/>
                  </a:lnTo>
                  <a:lnTo>
                    <a:pt x="122056" y="94283"/>
                  </a:lnTo>
                  <a:lnTo>
                    <a:pt x="136667" y="85807"/>
                  </a:lnTo>
                  <a:close/>
                  <a:moveTo>
                    <a:pt x="167116" y="85881"/>
                  </a:moveTo>
                  <a:lnTo>
                    <a:pt x="181838" y="94395"/>
                  </a:lnTo>
                  <a:lnTo>
                    <a:pt x="167227" y="102834"/>
                  </a:lnTo>
                  <a:lnTo>
                    <a:pt x="152505" y="94321"/>
                  </a:lnTo>
                  <a:lnTo>
                    <a:pt x="167116" y="85881"/>
                  </a:lnTo>
                  <a:close/>
                  <a:moveTo>
                    <a:pt x="197565" y="85918"/>
                  </a:moveTo>
                  <a:lnTo>
                    <a:pt x="212287" y="94432"/>
                  </a:lnTo>
                  <a:lnTo>
                    <a:pt x="197676" y="102871"/>
                  </a:lnTo>
                  <a:lnTo>
                    <a:pt x="182954" y="94395"/>
                  </a:lnTo>
                  <a:lnTo>
                    <a:pt x="197565" y="85918"/>
                  </a:lnTo>
                  <a:close/>
                  <a:moveTo>
                    <a:pt x="228013" y="85993"/>
                  </a:moveTo>
                  <a:lnTo>
                    <a:pt x="242736" y="94469"/>
                  </a:lnTo>
                  <a:lnTo>
                    <a:pt x="228088" y="102946"/>
                  </a:lnTo>
                  <a:lnTo>
                    <a:pt x="213402" y="94432"/>
                  </a:lnTo>
                  <a:lnTo>
                    <a:pt x="228013" y="85993"/>
                  </a:lnTo>
                  <a:close/>
                  <a:moveTo>
                    <a:pt x="258462" y="86030"/>
                  </a:moveTo>
                  <a:lnTo>
                    <a:pt x="273185" y="94544"/>
                  </a:lnTo>
                  <a:lnTo>
                    <a:pt x="258536" y="102983"/>
                  </a:lnTo>
                  <a:lnTo>
                    <a:pt x="243814" y="94469"/>
                  </a:lnTo>
                  <a:lnTo>
                    <a:pt x="258462" y="86030"/>
                  </a:lnTo>
                  <a:close/>
                  <a:moveTo>
                    <a:pt x="30189" y="94432"/>
                  </a:moveTo>
                  <a:lnTo>
                    <a:pt x="44912" y="102909"/>
                  </a:lnTo>
                  <a:lnTo>
                    <a:pt x="30264" y="111348"/>
                  </a:lnTo>
                  <a:lnTo>
                    <a:pt x="15578" y="102871"/>
                  </a:lnTo>
                  <a:lnTo>
                    <a:pt x="30189" y="94432"/>
                  </a:lnTo>
                  <a:close/>
                  <a:moveTo>
                    <a:pt x="60638" y="94469"/>
                  </a:moveTo>
                  <a:lnTo>
                    <a:pt x="75360" y="102983"/>
                  </a:lnTo>
                  <a:lnTo>
                    <a:pt x="60712" y="111422"/>
                  </a:lnTo>
                  <a:lnTo>
                    <a:pt x="45990" y="102909"/>
                  </a:lnTo>
                  <a:lnTo>
                    <a:pt x="60638" y="94469"/>
                  </a:lnTo>
                  <a:close/>
                  <a:moveTo>
                    <a:pt x="91087" y="94544"/>
                  </a:moveTo>
                  <a:lnTo>
                    <a:pt x="105772" y="103020"/>
                  </a:lnTo>
                  <a:lnTo>
                    <a:pt x="91161" y="111460"/>
                  </a:lnTo>
                  <a:lnTo>
                    <a:pt x="76439" y="102983"/>
                  </a:lnTo>
                  <a:lnTo>
                    <a:pt x="91087" y="94544"/>
                  </a:lnTo>
                  <a:close/>
                  <a:moveTo>
                    <a:pt x="121498" y="94581"/>
                  </a:moveTo>
                  <a:lnTo>
                    <a:pt x="136221" y="103094"/>
                  </a:lnTo>
                  <a:lnTo>
                    <a:pt x="121610" y="111534"/>
                  </a:lnTo>
                  <a:lnTo>
                    <a:pt x="106887" y="103020"/>
                  </a:lnTo>
                  <a:lnTo>
                    <a:pt x="121498" y="94581"/>
                  </a:lnTo>
                  <a:close/>
                  <a:moveTo>
                    <a:pt x="151947" y="94655"/>
                  </a:moveTo>
                  <a:lnTo>
                    <a:pt x="166670" y="103132"/>
                  </a:lnTo>
                  <a:lnTo>
                    <a:pt x="152059" y="111571"/>
                  </a:lnTo>
                  <a:lnTo>
                    <a:pt x="137336" y="103094"/>
                  </a:lnTo>
                  <a:lnTo>
                    <a:pt x="151947" y="94655"/>
                  </a:lnTo>
                  <a:close/>
                  <a:moveTo>
                    <a:pt x="182396" y="94692"/>
                  </a:moveTo>
                  <a:lnTo>
                    <a:pt x="197118" y="103206"/>
                  </a:lnTo>
                  <a:lnTo>
                    <a:pt x="182470" y="111645"/>
                  </a:lnTo>
                  <a:lnTo>
                    <a:pt x="167785" y="103132"/>
                  </a:lnTo>
                  <a:lnTo>
                    <a:pt x="182396" y="94692"/>
                  </a:lnTo>
                  <a:close/>
                  <a:moveTo>
                    <a:pt x="212845" y="94767"/>
                  </a:moveTo>
                  <a:lnTo>
                    <a:pt x="227567" y="103243"/>
                  </a:lnTo>
                  <a:lnTo>
                    <a:pt x="212919" y="111683"/>
                  </a:lnTo>
                  <a:lnTo>
                    <a:pt x="198197" y="103206"/>
                  </a:lnTo>
                  <a:lnTo>
                    <a:pt x="212845" y="94767"/>
                  </a:lnTo>
                  <a:close/>
                  <a:moveTo>
                    <a:pt x="243293" y="94804"/>
                  </a:moveTo>
                  <a:lnTo>
                    <a:pt x="257979" y="103318"/>
                  </a:lnTo>
                  <a:lnTo>
                    <a:pt x="243368" y="111757"/>
                  </a:lnTo>
                  <a:lnTo>
                    <a:pt x="228645" y="103243"/>
                  </a:lnTo>
                  <a:lnTo>
                    <a:pt x="243293" y="94804"/>
                  </a:lnTo>
                  <a:close/>
                  <a:moveTo>
                    <a:pt x="15021" y="103169"/>
                  </a:moveTo>
                  <a:lnTo>
                    <a:pt x="29743" y="111683"/>
                  </a:lnTo>
                  <a:lnTo>
                    <a:pt x="15095" y="120122"/>
                  </a:lnTo>
                  <a:lnTo>
                    <a:pt x="410" y="111608"/>
                  </a:lnTo>
                  <a:lnTo>
                    <a:pt x="15021" y="103169"/>
                  </a:lnTo>
                  <a:close/>
                  <a:moveTo>
                    <a:pt x="45469" y="103243"/>
                  </a:moveTo>
                  <a:lnTo>
                    <a:pt x="60155" y="111720"/>
                  </a:lnTo>
                  <a:lnTo>
                    <a:pt x="45544" y="120159"/>
                  </a:lnTo>
                  <a:lnTo>
                    <a:pt x="30821" y="111683"/>
                  </a:lnTo>
                  <a:lnTo>
                    <a:pt x="45469" y="103243"/>
                  </a:lnTo>
                  <a:close/>
                  <a:moveTo>
                    <a:pt x="75881" y="103280"/>
                  </a:moveTo>
                  <a:lnTo>
                    <a:pt x="90603" y="111794"/>
                  </a:lnTo>
                  <a:lnTo>
                    <a:pt x="75993" y="120233"/>
                  </a:lnTo>
                  <a:lnTo>
                    <a:pt x="61270" y="111720"/>
                  </a:lnTo>
                  <a:lnTo>
                    <a:pt x="75881" y="103280"/>
                  </a:lnTo>
                  <a:close/>
                  <a:moveTo>
                    <a:pt x="106330" y="103355"/>
                  </a:moveTo>
                  <a:lnTo>
                    <a:pt x="121052" y="111831"/>
                  </a:lnTo>
                  <a:lnTo>
                    <a:pt x="106441" y="120271"/>
                  </a:lnTo>
                  <a:lnTo>
                    <a:pt x="91719" y="111794"/>
                  </a:lnTo>
                  <a:lnTo>
                    <a:pt x="106330" y="103355"/>
                  </a:lnTo>
                  <a:close/>
                  <a:moveTo>
                    <a:pt x="136779" y="103392"/>
                  </a:moveTo>
                  <a:lnTo>
                    <a:pt x="151501" y="111906"/>
                  </a:lnTo>
                  <a:lnTo>
                    <a:pt x="136890" y="120345"/>
                  </a:lnTo>
                  <a:lnTo>
                    <a:pt x="122168" y="111831"/>
                  </a:lnTo>
                  <a:lnTo>
                    <a:pt x="136779" y="103392"/>
                  </a:lnTo>
                  <a:close/>
                  <a:moveTo>
                    <a:pt x="167227" y="103466"/>
                  </a:moveTo>
                  <a:lnTo>
                    <a:pt x="181950" y="111943"/>
                  </a:lnTo>
                  <a:lnTo>
                    <a:pt x="167302" y="120382"/>
                  </a:lnTo>
                  <a:lnTo>
                    <a:pt x="152616" y="111906"/>
                  </a:lnTo>
                  <a:lnTo>
                    <a:pt x="167227" y="103466"/>
                  </a:lnTo>
                  <a:close/>
                  <a:moveTo>
                    <a:pt x="197676" y="103503"/>
                  </a:moveTo>
                  <a:lnTo>
                    <a:pt x="212361" y="112017"/>
                  </a:lnTo>
                  <a:lnTo>
                    <a:pt x="197750" y="120457"/>
                  </a:lnTo>
                  <a:lnTo>
                    <a:pt x="183028" y="111943"/>
                  </a:lnTo>
                  <a:lnTo>
                    <a:pt x="197676" y="103503"/>
                  </a:lnTo>
                  <a:close/>
                  <a:moveTo>
                    <a:pt x="228088" y="103578"/>
                  </a:moveTo>
                  <a:lnTo>
                    <a:pt x="242810" y="112054"/>
                  </a:lnTo>
                  <a:lnTo>
                    <a:pt x="228199" y="120494"/>
                  </a:lnTo>
                  <a:lnTo>
                    <a:pt x="213477" y="112017"/>
                  </a:lnTo>
                  <a:lnTo>
                    <a:pt x="228088" y="103578"/>
                  </a:lnTo>
                  <a:close/>
                  <a:moveTo>
                    <a:pt x="258536" y="103615"/>
                  </a:moveTo>
                  <a:lnTo>
                    <a:pt x="273259" y="112129"/>
                  </a:lnTo>
                  <a:lnTo>
                    <a:pt x="258648" y="120568"/>
                  </a:lnTo>
                  <a:lnTo>
                    <a:pt x="243925" y="112054"/>
                  </a:lnTo>
                  <a:lnTo>
                    <a:pt x="258536" y="103615"/>
                  </a:lnTo>
                  <a:close/>
                  <a:moveTo>
                    <a:pt x="30264" y="111980"/>
                  </a:moveTo>
                  <a:lnTo>
                    <a:pt x="44986" y="120494"/>
                  </a:lnTo>
                  <a:lnTo>
                    <a:pt x="30375" y="128933"/>
                  </a:lnTo>
                  <a:lnTo>
                    <a:pt x="15653" y="120419"/>
                  </a:lnTo>
                  <a:lnTo>
                    <a:pt x="30264" y="111980"/>
                  </a:lnTo>
                  <a:close/>
                  <a:moveTo>
                    <a:pt x="60712" y="112054"/>
                  </a:moveTo>
                  <a:lnTo>
                    <a:pt x="75435" y="120531"/>
                  </a:lnTo>
                  <a:lnTo>
                    <a:pt x="60824" y="129007"/>
                  </a:lnTo>
                  <a:lnTo>
                    <a:pt x="46101" y="120494"/>
                  </a:lnTo>
                  <a:lnTo>
                    <a:pt x="60712" y="112054"/>
                  </a:lnTo>
                  <a:close/>
                  <a:moveTo>
                    <a:pt x="91161" y="112092"/>
                  </a:moveTo>
                  <a:lnTo>
                    <a:pt x="105884" y="120605"/>
                  </a:lnTo>
                  <a:lnTo>
                    <a:pt x="91273" y="129045"/>
                  </a:lnTo>
                  <a:lnTo>
                    <a:pt x="76550" y="120531"/>
                  </a:lnTo>
                  <a:lnTo>
                    <a:pt x="91161" y="112092"/>
                  </a:lnTo>
                  <a:close/>
                  <a:moveTo>
                    <a:pt x="121610" y="112166"/>
                  </a:moveTo>
                  <a:lnTo>
                    <a:pt x="136332" y="120642"/>
                  </a:lnTo>
                  <a:lnTo>
                    <a:pt x="121684" y="129082"/>
                  </a:lnTo>
                  <a:lnTo>
                    <a:pt x="106999" y="120605"/>
                  </a:lnTo>
                  <a:lnTo>
                    <a:pt x="121610" y="112166"/>
                  </a:lnTo>
                  <a:close/>
                  <a:moveTo>
                    <a:pt x="152059" y="112203"/>
                  </a:moveTo>
                  <a:lnTo>
                    <a:pt x="166781" y="120717"/>
                  </a:lnTo>
                  <a:lnTo>
                    <a:pt x="152133" y="129156"/>
                  </a:lnTo>
                  <a:lnTo>
                    <a:pt x="137411" y="120642"/>
                  </a:lnTo>
                  <a:lnTo>
                    <a:pt x="152059" y="112203"/>
                  </a:lnTo>
                  <a:close/>
                  <a:moveTo>
                    <a:pt x="182470" y="112277"/>
                  </a:moveTo>
                  <a:lnTo>
                    <a:pt x="197193" y="120754"/>
                  </a:lnTo>
                  <a:lnTo>
                    <a:pt x="182582" y="129193"/>
                  </a:lnTo>
                  <a:lnTo>
                    <a:pt x="167859" y="120717"/>
                  </a:lnTo>
                  <a:lnTo>
                    <a:pt x="182470" y="112277"/>
                  </a:lnTo>
                  <a:close/>
                  <a:moveTo>
                    <a:pt x="212919" y="112315"/>
                  </a:moveTo>
                  <a:lnTo>
                    <a:pt x="227642" y="120828"/>
                  </a:lnTo>
                  <a:lnTo>
                    <a:pt x="213031" y="129268"/>
                  </a:lnTo>
                  <a:lnTo>
                    <a:pt x="198308" y="120754"/>
                  </a:lnTo>
                  <a:lnTo>
                    <a:pt x="212919" y="112315"/>
                  </a:lnTo>
                  <a:close/>
                  <a:moveTo>
                    <a:pt x="243368" y="112389"/>
                  </a:moveTo>
                  <a:lnTo>
                    <a:pt x="258090" y="120866"/>
                  </a:lnTo>
                  <a:lnTo>
                    <a:pt x="243479" y="129305"/>
                  </a:lnTo>
                  <a:lnTo>
                    <a:pt x="228757" y="120828"/>
                  </a:lnTo>
                  <a:lnTo>
                    <a:pt x="243368" y="112389"/>
                  </a:lnTo>
                  <a:close/>
                  <a:moveTo>
                    <a:pt x="15095" y="120754"/>
                  </a:moveTo>
                  <a:lnTo>
                    <a:pt x="29817" y="129268"/>
                  </a:lnTo>
                  <a:lnTo>
                    <a:pt x="15207" y="137707"/>
                  </a:lnTo>
                  <a:lnTo>
                    <a:pt x="484" y="129193"/>
                  </a:lnTo>
                  <a:lnTo>
                    <a:pt x="15095" y="120754"/>
                  </a:lnTo>
                  <a:close/>
                  <a:moveTo>
                    <a:pt x="45544" y="120828"/>
                  </a:moveTo>
                  <a:lnTo>
                    <a:pt x="60266" y="129305"/>
                  </a:lnTo>
                  <a:lnTo>
                    <a:pt x="45655" y="137744"/>
                  </a:lnTo>
                  <a:lnTo>
                    <a:pt x="30933" y="129268"/>
                  </a:lnTo>
                  <a:lnTo>
                    <a:pt x="45544" y="120828"/>
                  </a:lnTo>
                  <a:close/>
                  <a:moveTo>
                    <a:pt x="75993" y="120866"/>
                  </a:moveTo>
                  <a:lnTo>
                    <a:pt x="90715" y="129379"/>
                  </a:lnTo>
                  <a:lnTo>
                    <a:pt x="76104" y="137819"/>
                  </a:lnTo>
                  <a:lnTo>
                    <a:pt x="61382" y="129305"/>
                  </a:lnTo>
                  <a:lnTo>
                    <a:pt x="75993" y="120866"/>
                  </a:lnTo>
                  <a:close/>
                  <a:moveTo>
                    <a:pt x="106441" y="120903"/>
                  </a:moveTo>
                  <a:lnTo>
                    <a:pt x="121164" y="129416"/>
                  </a:lnTo>
                  <a:lnTo>
                    <a:pt x="106516" y="137856"/>
                  </a:lnTo>
                  <a:lnTo>
                    <a:pt x="91793" y="129379"/>
                  </a:lnTo>
                  <a:lnTo>
                    <a:pt x="106441" y="120903"/>
                  </a:lnTo>
                  <a:close/>
                  <a:moveTo>
                    <a:pt x="136890" y="120977"/>
                  </a:moveTo>
                  <a:lnTo>
                    <a:pt x="151575" y="129491"/>
                  </a:lnTo>
                  <a:lnTo>
                    <a:pt x="136964" y="137930"/>
                  </a:lnTo>
                  <a:lnTo>
                    <a:pt x="122242" y="129416"/>
                  </a:lnTo>
                  <a:lnTo>
                    <a:pt x="136890" y="120977"/>
                  </a:lnTo>
                  <a:close/>
                  <a:moveTo>
                    <a:pt x="167302" y="121014"/>
                  </a:moveTo>
                  <a:lnTo>
                    <a:pt x="182024" y="129528"/>
                  </a:lnTo>
                  <a:lnTo>
                    <a:pt x="167413" y="137967"/>
                  </a:lnTo>
                  <a:lnTo>
                    <a:pt x="152691" y="129491"/>
                  </a:lnTo>
                  <a:lnTo>
                    <a:pt x="167302" y="121014"/>
                  </a:lnTo>
                  <a:close/>
                  <a:moveTo>
                    <a:pt x="197750" y="121089"/>
                  </a:moveTo>
                  <a:lnTo>
                    <a:pt x="212473" y="129565"/>
                  </a:lnTo>
                  <a:lnTo>
                    <a:pt x="197862" y="138042"/>
                  </a:lnTo>
                  <a:lnTo>
                    <a:pt x="183139" y="129528"/>
                  </a:lnTo>
                  <a:lnTo>
                    <a:pt x="197750" y="121089"/>
                  </a:lnTo>
                  <a:close/>
                  <a:moveTo>
                    <a:pt x="228199" y="121126"/>
                  </a:moveTo>
                  <a:lnTo>
                    <a:pt x="242922" y="129639"/>
                  </a:lnTo>
                  <a:lnTo>
                    <a:pt x="228311" y="138079"/>
                  </a:lnTo>
                  <a:lnTo>
                    <a:pt x="213588" y="129565"/>
                  </a:lnTo>
                  <a:lnTo>
                    <a:pt x="228199" y="121126"/>
                  </a:lnTo>
                  <a:close/>
                  <a:moveTo>
                    <a:pt x="258648" y="121200"/>
                  </a:moveTo>
                  <a:lnTo>
                    <a:pt x="273370" y="129677"/>
                  </a:lnTo>
                  <a:lnTo>
                    <a:pt x="258722" y="138116"/>
                  </a:lnTo>
                  <a:lnTo>
                    <a:pt x="244000" y="129639"/>
                  </a:lnTo>
                  <a:lnTo>
                    <a:pt x="258648" y="121200"/>
                  </a:lnTo>
                  <a:close/>
                  <a:moveTo>
                    <a:pt x="30375" y="129565"/>
                  </a:moveTo>
                  <a:lnTo>
                    <a:pt x="45098" y="138079"/>
                  </a:lnTo>
                  <a:lnTo>
                    <a:pt x="30487" y="146518"/>
                  </a:lnTo>
                  <a:lnTo>
                    <a:pt x="15764" y="138004"/>
                  </a:lnTo>
                  <a:lnTo>
                    <a:pt x="30375" y="129565"/>
                  </a:lnTo>
                  <a:close/>
                  <a:moveTo>
                    <a:pt x="60824" y="129639"/>
                  </a:moveTo>
                  <a:lnTo>
                    <a:pt x="75546" y="138116"/>
                  </a:lnTo>
                  <a:lnTo>
                    <a:pt x="60898" y="146555"/>
                  </a:lnTo>
                  <a:lnTo>
                    <a:pt x="46213" y="138079"/>
                  </a:lnTo>
                  <a:lnTo>
                    <a:pt x="60824" y="129639"/>
                  </a:lnTo>
                  <a:close/>
                  <a:moveTo>
                    <a:pt x="91273" y="129677"/>
                  </a:moveTo>
                  <a:lnTo>
                    <a:pt x="105995" y="138190"/>
                  </a:lnTo>
                  <a:lnTo>
                    <a:pt x="91347" y="146630"/>
                  </a:lnTo>
                  <a:lnTo>
                    <a:pt x="76625" y="138116"/>
                  </a:lnTo>
                  <a:lnTo>
                    <a:pt x="91273" y="129677"/>
                  </a:lnTo>
                  <a:close/>
                  <a:moveTo>
                    <a:pt x="121684" y="129751"/>
                  </a:moveTo>
                  <a:lnTo>
                    <a:pt x="136407" y="138228"/>
                  </a:lnTo>
                  <a:lnTo>
                    <a:pt x="121796" y="146667"/>
                  </a:lnTo>
                  <a:lnTo>
                    <a:pt x="107073" y="138190"/>
                  </a:lnTo>
                  <a:lnTo>
                    <a:pt x="121684" y="129751"/>
                  </a:lnTo>
                  <a:close/>
                  <a:moveTo>
                    <a:pt x="152133" y="129788"/>
                  </a:moveTo>
                  <a:lnTo>
                    <a:pt x="166856" y="138302"/>
                  </a:lnTo>
                  <a:lnTo>
                    <a:pt x="152245" y="146741"/>
                  </a:lnTo>
                  <a:lnTo>
                    <a:pt x="137522" y="138228"/>
                  </a:lnTo>
                  <a:lnTo>
                    <a:pt x="152133" y="129788"/>
                  </a:lnTo>
                  <a:close/>
                  <a:moveTo>
                    <a:pt x="182582" y="129863"/>
                  </a:moveTo>
                  <a:lnTo>
                    <a:pt x="197304" y="138339"/>
                  </a:lnTo>
                  <a:lnTo>
                    <a:pt x="182693" y="146778"/>
                  </a:lnTo>
                  <a:lnTo>
                    <a:pt x="167971" y="138302"/>
                  </a:lnTo>
                  <a:lnTo>
                    <a:pt x="182582" y="129863"/>
                  </a:lnTo>
                  <a:close/>
                  <a:moveTo>
                    <a:pt x="213031" y="129900"/>
                  </a:moveTo>
                  <a:lnTo>
                    <a:pt x="227753" y="138413"/>
                  </a:lnTo>
                  <a:lnTo>
                    <a:pt x="213105" y="146853"/>
                  </a:lnTo>
                  <a:lnTo>
                    <a:pt x="198420" y="138339"/>
                  </a:lnTo>
                  <a:lnTo>
                    <a:pt x="213031" y="129900"/>
                  </a:lnTo>
                  <a:close/>
                  <a:moveTo>
                    <a:pt x="243479" y="129974"/>
                  </a:moveTo>
                  <a:lnTo>
                    <a:pt x="258202" y="138451"/>
                  </a:lnTo>
                  <a:lnTo>
                    <a:pt x="243554" y="146890"/>
                  </a:lnTo>
                  <a:lnTo>
                    <a:pt x="228831" y="138413"/>
                  </a:lnTo>
                  <a:lnTo>
                    <a:pt x="243479" y="129974"/>
                  </a:lnTo>
                  <a:close/>
                  <a:moveTo>
                    <a:pt x="15207" y="138339"/>
                  </a:moveTo>
                  <a:lnTo>
                    <a:pt x="29929" y="146816"/>
                  </a:lnTo>
                  <a:lnTo>
                    <a:pt x="15281" y="155255"/>
                  </a:lnTo>
                  <a:lnTo>
                    <a:pt x="596" y="146778"/>
                  </a:lnTo>
                  <a:lnTo>
                    <a:pt x="15207" y="138339"/>
                  </a:lnTo>
                  <a:close/>
                  <a:moveTo>
                    <a:pt x="45655" y="138376"/>
                  </a:moveTo>
                  <a:lnTo>
                    <a:pt x="60378" y="146890"/>
                  </a:lnTo>
                  <a:lnTo>
                    <a:pt x="45730" y="155329"/>
                  </a:lnTo>
                  <a:lnTo>
                    <a:pt x="31007" y="146816"/>
                  </a:lnTo>
                  <a:lnTo>
                    <a:pt x="45655" y="138376"/>
                  </a:lnTo>
                  <a:close/>
                  <a:moveTo>
                    <a:pt x="76104" y="138451"/>
                  </a:moveTo>
                  <a:lnTo>
                    <a:pt x="90789" y="146927"/>
                  </a:lnTo>
                  <a:lnTo>
                    <a:pt x="76178" y="155367"/>
                  </a:lnTo>
                  <a:lnTo>
                    <a:pt x="61456" y="146890"/>
                  </a:lnTo>
                  <a:lnTo>
                    <a:pt x="76104" y="138451"/>
                  </a:lnTo>
                  <a:close/>
                  <a:moveTo>
                    <a:pt x="106516" y="138488"/>
                  </a:moveTo>
                  <a:lnTo>
                    <a:pt x="121238" y="147002"/>
                  </a:lnTo>
                  <a:lnTo>
                    <a:pt x="106627" y="155441"/>
                  </a:lnTo>
                  <a:lnTo>
                    <a:pt x="91905" y="146927"/>
                  </a:lnTo>
                  <a:lnTo>
                    <a:pt x="106516" y="138488"/>
                  </a:lnTo>
                  <a:close/>
                  <a:moveTo>
                    <a:pt x="136964" y="138562"/>
                  </a:moveTo>
                  <a:lnTo>
                    <a:pt x="151687" y="147039"/>
                  </a:lnTo>
                  <a:lnTo>
                    <a:pt x="137076" y="155478"/>
                  </a:lnTo>
                  <a:lnTo>
                    <a:pt x="122353" y="147002"/>
                  </a:lnTo>
                  <a:lnTo>
                    <a:pt x="136964" y="138562"/>
                  </a:lnTo>
                  <a:close/>
                  <a:moveTo>
                    <a:pt x="167413" y="138599"/>
                  </a:moveTo>
                  <a:lnTo>
                    <a:pt x="182136" y="147113"/>
                  </a:lnTo>
                  <a:lnTo>
                    <a:pt x="167525" y="155552"/>
                  </a:lnTo>
                  <a:lnTo>
                    <a:pt x="152802" y="147039"/>
                  </a:lnTo>
                  <a:lnTo>
                    <a:pt x="167413" y="138599"/>
                  </a:lnTo>
                  <a:close/>
                  <a:moveTo>
                    <a:pt x="197862" y="138674"/>
                  </a:moveTo>
                  <a:lnTo>
                    <a:pt x="212584" y="147150"/>
                  </a:lnTo>
                  <a:lnTo>
                    <a:pt x="197936" y="155590"/>
                  </a:lnTo>
                  <a:lnTo>
                    <a:pt x="183214" y="147113"/>
                  </a:lnTo>
                  <a:lnTo>
                    <a:pt x="197862" y="138674"/>
                  </a:lnTo>
                  <a:close/>
                  <a:moveTo>
                    <a:pt x="228311" y="138711"/>
                  </a:moveTo>
                  <a:lnTo>
                    <a:pt x="242996" y="147225"/>
                  </a:lnTo>
                  <a:lnTo>
                    <a:pt x="228385" y="155664"/>
                  </a:lnTo>
                  <a:lnTo>
                    <a:pt x="213663" y="147150"/>
                  </a:lnTo>
                  <a:lnTo>
                    <a:pt x="228311" y="138711"/>
                  </a:lnTo>
                  <a:close/>
                  <a:moveTo>
                    <a:pt x="258722" y="138785"/>
                  </a:moveTo>
                  <a:lnTo>
                    <a:pt x="273445" y="147262"/>
                  </a:lnTo>
                  <a:lnTo>
                    <a:pt x="258834" y="155701"/>
                  </a:lnTo>
                  <a:lnTo>
                    <a:pt x="244111" y="147225"/>
                  </a:lnTo>
                  <a:lnTo>
                    <a:pt x="258722" y="138785"/>
                  </a:lnTo>
                  <a:close/>
                  <a:moveTo>
                    <a:pt x="18367" y="0"/>
                  </a:moveTo>
                  <a:lnTo>
                    <a:pt x="29148" y="6209"/>
                  </a:lnTo>
                  <a:lnTo>
                    <a:pt x="14537" y="14686"/>
                  </a:lnTo>
                  <a:lnTo>
                    <a:pt x="1" y="6283"/>
                  </a:lnTo>
                  <a:lnTo>
                    <a:pt x="1" y="6915"/>
                  </a:lnTo>
                  <a:lnTo>
                    <a:pt x="13980" y="14983"/>
                  </a:lnTo>
                  <a:lnTo>
                    <a:pt x="1" y="23051"/>
                  </a:lnTo>
                  <a:lnTo>
                    <a:pt x="1" y="23683"/>
                  </a:lnTo>
                  <a:lnTo>
                    <a:pt x="14537" y="15318"/>
                  </a:lnTo>
                  <a:lnTo>
                    <a:pt x="29260" y="23794"/>
                  </a:lnTo>
                  <a:lnTo>
                    <a:pt x="14649" y="32234"/>
                  </a:lnTo>
                  <a:lnTo>
                    <a:pt x="1" y="23794"/>
                  </a:lnTo>
                  <a:lnTo>
                    <a:pt x="1" y="24426"/>
                  </a:lnTo>
                  <a:lnTo>
                    <a:pt x="14091" y="32568"/>
                  </a:lnTo>
                  <a:lnTo>
                    <a:pt x="1" y="40673"/>
                  </a:lnTo>
                  <a:lnTo>
                    <a:pt x="1" y="41305"/>
                  </a:lnTo>
                  <a:lnTo>
                    <a:pt x="14649" y="32866"/>
                  </a:lnTo>
                  <a:lnTo>
                    <a:pt x="29334" y="41379"/>
                  </a:lnTo>
                  <a:lnTo>
                    <a:pt x="14723" y="49819"/>
                  </a:lnTo>
                  <a:lnTo>
                    <a:pt x="1" y="41305"/>
                  </a:lnTo>
                  <a:lnTo>
                    <a:pt x="1" y="41937"/>
                  </a:lnTo>
                  <a:lnTo>
                    <a:pt x="14166" y="50153"/>
                  </a:lnTo>
                  <a:lnTo>
                    <a:pt x="1" y="58332"/>
                  </a:lnTo>
                  <a:lnTo>
                    <a:pt x="1" y="59485"/>
                  </a:lnTo>
                  <a:lnTo>
                    <a:pt x="14277" y="67701"/>
                  </a:lnTo>
                  <a:lnTo>
                    <a:pt x="1" y="75955"/>
                  </a:lnTo>
                  <a:lnTo>
                    <a:pt x="1" y="76996"/>
                  </a:lnTo>
                  <a:lnTo>
                    <a:pt x="14351" y="85286"/>
                  </a:lnTo>
                  <a:lnTo>
                    <a:pt x="1" y="93577"/>
                  </a:lnTo>
                  <a:lnTo>
                    <a:pt x="1" y="94506"/>
                  </a:lnTo>
                  <a:lnTo>
                    <a:pt x="14463" y="102871"/>
                  </a:lnTo>
                  <a:lnTo>
                    <a:pt x="1" y="111199"/>
                  </a:lnTo>
                  <a:lnTo>
                    <a:pt x="1" y="112017"/>
                  </a:lnTo>
                  <a:lnTo>
                    <a:pt x="14574" y="120419"/>
                  </a:lnTo>
                  <a:lnTo>
                    <a:pt x="1" y="128859"/>
                  </a:lnTo>
                  <a:lnTo>
                    <a:pt x="1" y="129565"/>
                  </a:lnTo>
                  <a:lnTo>
                    <a:pt x="14649" y="138004"/>
                  </a:lnTo>
                  <a:lnTo>
                    <a:pt x="38" y="146444"/>
                  </a:lnTo>
                  <a:lnTo>
                    <a:pt x="1" y="146444"/>
                  </a:lnTo>
                  <a:lnTo>
                    <a:pt x="1" y="147113"/>
                  </a:lnTo>
                  <a:lnTo>
                    <a:pt x="38" y="147076"/>
                  </a:lnTo>
                  <a:lnTo>
                    <a:pt x="14760" y="155590"/>
                  </a:lnTo>
                  <a:lnTo>
                    <a:pt x="6767" y="160200"/>
                  </a:lnTo>
                  <a:lnTo>
                    <a:pt x="7845" y="160200"/>
                  </a:lnTo>
                  <a:lnTo>
                    <a:pt x="15281" y="155924"/>
                  </a:lnTo>
                  <a:lnTo>
                    <a:pt x="22754" y="160200"/>
                  </a:lnTo>
                  <a:lnTo>
                    <a:pt x="23832" y="160200"/>
                  </a:lnTo>
                  <a:lnTo>
                    <a:pt x="15839" y="155590"/>
                  </a:lnTo>
                  <a:lnTo>
                    <a:pt x="30487" y="147150"/>
                  </a:lnTo>
                  <a:lnTo>
                    <a:pt x="45172" y="155627"/>
                  </a:lnTo>
                  <a:lnTo>
                    <a:pt x="37290" y="160200"/>
                  </a:lnTo>
                  <a:lnTo>
                    <a:pt x="38406" y="160200"/>
                  </a:lnTo>
                  <a:lnTo>
                    <a:pt x="45730" y="155961"/>
                  </a:lnTo>
                  <a:lnTo>
                    <a:pt x="53091" y="160200"/>
                  </a:lnTo>
                  <a:lnTo>
                    <a:pt x="54169" y="160200"/>
                  </a:lnTo>
                  <a:lnTo>
                    <a:pt x="46287" y="155627"/>
                  </a:lnTo>
                  <a:lnTo>
                    <a:pt x="60898" y="147187"/>
                  </a:lnTo>
                  <a:lnTo>
                    <a:pt x="75621" y="155701"/>
                  </a:lnTo>
                  <a:lnTo>
                    <a:pt x="67851" y="160200"/>
                  </a:lnTo>
                  <a:lnTo>
                    <a:pt x="68929" y="160200"/>
                  </a:lnTo>
                  <a:lnTo>
                    <a:pt x="76178" y="155999"/>
                  </a:lnTo>
                  <a:lnTo>
                    <a:pt x="83428" y="160200"/>
                  </a:lnTo>
                  <a:lnTo>
                    <a:pt x="84543" y="160200"/>
                  </a:lnTo>
                  <a:lnTo>
                    <a:pt x="76736" y="155701"/>
                  </a:lnTo>
                  <a:lnTo>
                    <a:pt x="91347" y="147262"/>
                  </a:lnTo>
                  <a:lnTo>
                    <a:pt x="106070" y="155738"/>
                  </a:lnTo>
                  <a:lnTo>
                    <a:pt x="98374" y="160200"/>
                  </a:lnTo>
                  <a:lnTo>
                    <a:pt x="99489" y="160200"/>
                  </a:lnTo>
                  <a:lnTo>
                    <a:pt x="106627" y="156073"/>
                  </a:lnTo>
                  <a:lnTo>
                    <a:pt x="113765" y="160200"/>
                  </a:lnTo>
                  <a:lnTo>
                    <a:pt x="114881" y="160200"/>
                  </a:lnTo>
                  <a:lnTo>
                    <a:pt x="107185" y="155738"/>
                  </a:lnTo>
                  <a:lnTo>
                    <a:pt x="121796" y="147299"/>
                  </a:lnTo>
                  <a:lnTo>
                    <a:pt x="136518" y="155813"/>
                  </a:lnTo>
                  <a:lnTo>
                    <a:pt x="128897" y="160200"/>
                  </a:lnTo>
                  <a:lnTo>
                    <a:pt x="130012" y="160200"/>
                  </a:lnTo>
                  <a:lnTo>
                    <a:pt x="137076" y="156110"/>
                  </a:lnTo>
                  <a:lnTo>
                    <a:pt x="144103" y="160200"/>
                  </a:lnTo>
                  <a:lnTo>
                    <a:pt x="145218" y="160200"/>
                  </a:lnTo>
                  <a:lnTo>
                    <a:pt x="137634" y="155813"/>
                  </a:lnTo>
                  <a:lnTo>
                    <a:pt x="152245" y="147373"/>
                  </a:lnTo>
                  <a:lnTo>
                    <a:pt x="166967" y="155850"/>
                  </a:lnTo>
                  <a:lnTo>
                    <a:pt x="159457" y="160200"/>
                  </a:lnTo>
                  <a:lnTo>
                    <a:pt x="160535" y="160200"/>
                  </a:lnTo>
                  <a:lnTo>
                    <a:pt x="167525" y="156184"/>
                  </a:lnTo>
                  <a:lnTo>
                    <a:pt x="174477" y="160200"/>
                  </a:lnTo>
                  <a:lnTo>
                    <a:pt x="175555" y="160200"/>
                  </a:lnTo>
                  <a:lnTo>
                    <a:pt x="168045" y="155850"/>
                  </a:lnTo>
                  <a:lnTo>
                    <a:pt x="182693" y="147410"/>
                  </a:lnTo>
                  <a:lnTo>
                    <a:pt x="197379" y="155924"/>
                  </a:lnTo>
                  <a:lnTo>
                    <a:pt x="189980" y="160200"/>
                  </a:lnTo>
                  <a:lnTo>
                    <a:pt x="191096" y="160200"/>
                  </a:lnTo>
                  <a:lnTo>
                    <a:pt x="197936" y="156222"/>
                  </a:lnTo>
                  <a:lnTo>
                    <a:pt x="204814" y="160200"/>
                  </a:lnTo>
                  <a:lnTo>
                    <a:pt x="205930" y="160200"/>
                  </a:lnTo>
                  <a:lnTo>
                    <a:pt x="198494" y="155924"/>
                  </a:lnTo>
                  <a:lnTo>
                    <a:pt x="213105" y="147485"/>
                  </a:lnTo>
                  <a:lnTo>
                    <a:pt x="227827" y="155961"/>
                  </a:lnTo>
                  <a:lnTo>
                    <a:pt x="220503" y="160200"/>
                  </a:lnTo>
                  <a:lnTo>
                    <a:pt x="221619" y="160200"/>
                  </a:lnTo>
                  <a:lnTo>
                    <a:pt x="228385" y="156296"/>
                  </a:lnTo>
                  <a:lnTo>
                    <a:pt x="235151" y="160200"/>
                  </a:lnTo>
                  <a:lnTo>
                    <a:pt x="236267" y="160200"/>
                  </a:lnTo>
                  <a:lnTo>
                    <a:pt x="228943" y="155961"/>
                  </a:lnTo>
                  <a:lnTo>
                    <a:pt x="243554" y="147522"/>
                  </a:lnTo>
                  <a:lnTo>
                    <a:pt x="258276" y="156036"/>
                  </a:lnTo>
                  <a:lnTo>
                    <a:pt x="251064" y="160200"/>
                  </a:lnTo>
                  <a:lnTo>
                    <a:pt x="252142" y="160200"/>
                  </a:lnTo>
                  <a:lnTo>
                    <a:pt x="258834" y="156333"/>
                  </a:lnTo>
                  <a:lnTo>
                    <a:pt x="265489" y="160200"/>
                  </a:lnTo>
                  <a:lnTo>
                    <a:pt x="266604" y="160200"/>
                  </a:lnTo>
                  <a:lnTo>
                    <a:pt x="259392" y="156036"/>
                  </a:lnTo>
                  <a:lnTo>
                    <a:pt x="274002" y="147596"/>
                  </a:lnTo>
                  <a:lnTo>
                    <a:pt x="285528" y="154251"/>
                  </a:lnTo>
                  <a:lnTo>
                    <a:pt x="285528" y="153619"/>
                  </a:lnTo>
                  <a:lnTo>
                    <a:pt x="274560" y="147262"/>
                  </a:lnTo>
                  <a:lnTo>
                    <a:pt x="285528" y="140942"/>
                  </a:lnTo>
                  <a:lnTo>
                    <a:pt x="285528" y="140310"/>
                  </a:lnTo>
                  <a:lnTo>
                    <a:pt x="274002" y="146964"/>
                  </a:lnTo>
                  <a:lnTo>
                    <a:pt x="259280" y="138451"/>
                  </a:lnTo>
                  <a:lnTo>
                    <a:pt x="273891" y="130011"/>
                  </a:lnTo>
                  <a:lnTo>
                    <a:pt x="285528" y="136703"/>
                  </a:lnTo>
                  <a:lnTo>
                    <a:pt x="285528" y="136071"/>
                  </a:lnTo>
                  <a:lnTo>
                    <a:pt x="274449" y="129677"/>
                  </a:lnTo>
                  <a:lnTo>
                    <a:pt x="285528" y="123319"/>
                  </a:lnTo>
                  <a:lnTo>
                    <a:pt x="285528" y="122650"/>
                  </a:lnTo>
                  <a:lnTo>
                    <a:pt x="273891" y="129379"/>
                  </a:lnTo>
                  <a:lnTo>
                    <a:pt x="259206" y="120866"/>
                  </a:lnTo>
                  <a:lnTo>
                    <a:pt x="273817" y="112426"/>
                  </a:lnTo>
                  <a:lnTo>
                    <a:pt x="285528" y="119193"/>
                  </a:lnTo>
                  <a:lnTo>
                    <a:pt x="285528" y="118560"/>
                  </a:lnTo>
                  <a:lnTo>
                    <a:pt x="274374" y="112129"/>
                  </a:lnTo>
                  <a:lnTo>
                    <a:pt x="285528" y="105660"/>
                  </a:lnTo>
                  <a:lnTo>
                    <a:pt x="285528" y="105028"/>
                  </a:lnTo>
                  <a:lnTo>
                    <a:pt x="273817" y="111794"/>
                  </a:lnTo>
                  <a:lnTo>
                    <a:pt x="259094" y="103318"/>
                  </a:lnTo>
                  <a:lnTo>
                    <a:pt x="273705" y="94878"/>
                  </a:lnTo>
                  <a:lnTo>
                    <a:pt x="285528" y="101682"/>
                  </a:lnTo>
                  <a:lnTo>
                    <a:pt x="285528" y="101050"/>
                  </a:lnTo>
                  <a:lnTo>
                    <a:pt x="274263" y="94544"/>
                  </a:lnTo>
                  <a:lnTo>
                    <a:pt x="285528" y="88037"/>
                  </a:lnTo>
                  <a:lnTo>
                    <a:pt x="285528" y="87405"/>
                  </a:lnTo>
                  <a:lnTo>
                    <a:pt x="273705" y="94209"/>
                  </a:lnTo>
                  <a:lnTo>
                    <a:pt x="258983" y="85732"/>
                  </a:lnTo>
                  <a:lnTo>
                    <a:pt x="273631" y="77293"/>
                  </a:lnTo>
                  <a:lnTo>
                    <a:pt x="285528" y="84171"/>
                  </a:lnTo>
                  <a:lnTo>
                    <a:pt x="285528" y="83539"/>
                  </a:lnTo>
                  <a:lnTo>
                    <a:pt x="274188" y="76958"/>
                  </a:lnTo>
                  <a:lnTo>
                    <a:pt x="285528" y="70415"/>
                  </a:lnTo>
                  <a:lnTo>
                    <a:pt x="285528" y="69783"/>
                  </a:lnTo>
                  <a:lnTo>
                    <a:pt x="273631" y="76661"/>
                  </a:lnTo>
                  <a:lnTo>
                    <a:pt x="258908" y="68147"/>
                  </a:lnTo>
                  <a:lnTo>
                    <a:pt x="273519" y="59708"/>
                  </a:lnTo>
                  <a:lnTo>
                    <a:pt x="285528" y="66623"/>
                  </a:lnTo>
                  <a:lnTo>
                    <a:pt x="285528" y="65991"/>
                  </a:lnTo>
                  <a:lnTo>
                    <a:pt x="274077" y="59373"/>
                  </a:lnTo>
                  <a:lnTo>
                    <a:pt x="285528" y="52793"/>
                  </a:lnTo>
                  <a:lnTo>
                    <a:pt x="285528" y="52161"/>
                  </a:lnTo>
                  <a:lnTo>
                    <a:pt x="273519" y="59076"/>
                  </a:lnTo>
                  <a:lnTo>
                    <a:pt x="258797" y="50562"/>
                  </a:lnTo>
                  <a:lnTo>
                    <a:pt x="273445" y="42123"/>
                  </a:lnTo>
                  <a:lnTo>
                    <a:pt x="285528" y="49112"/>
                  </a:lnTo>
                  <a:lnTo>
                    <a:pt x="285528" y="48480"/>
                  </a:lnTo>
                  <a:lnTo>
                    <a:pt x="273965" y="41825"/>
                  </a:lnTo>
                  <a:lnTo>
                    <a:pt x="285528" y="35133"/>
                  </a:lnTo>
                  <a:lnTo>
                    <a:pt x="285528" y="34501"/>
                  </a:lnTo>
                  <a:lnTo>
                    <a:pt x="273445" y="41491"/>
                  </a:lnTo>
                  <a:lnTo>
                    <a:pt x="258722" y="33014"/>
                  </a:lnTo>
                  <a:lnTo>
                    <a:pt x="273333" y="24575"/>
                  </a:lnTo>
                  <a:lnTo>
                    <a:pt x="285528" y="31602"/>
                  </a:lnTo>
                  <a:lnTo>
                    <a:pt x="285528" y="30969"/>
                  </a:lnTo>
                  <a:lnTo>
                    <a:pt x="273891" y="24240"/>
                  </a:lnTo>
                  <a:lnTo>
                    <a:pt x="285528" y="17511"/>
                  </a:lnTo>
                  <a:lnTo>
                    <a:pt x="285528" y="16879"/>
                  </a:lnTo>
                  <a:lnTo>
                    <a:pt x="273333" y="23906"/>
                  </a:lnTo>
                  <a:lnTo>
                    <a:pt x="258611" y="15429"/>
                  </a:lnTo>
                  <a:lnTo>
                    <a:pt x="273259" y="6990"/>
                  </a:lnTo>
                  <a:lnTo>
                    <a:pt x="285528" y="14091"/>
                  </a:lnTo>
                  <a:lnTo>
                    <a:pt x="285528" y="13459"/>
                  </a:lnTo>
                  <a:lnTo>
                    <a:pt x="273779" y="6655"/>
                  </a:lnTo>
                  <a:lnTo>
                    <a:pt x="285342" y="0"/>
                  </a:lnTo>
                  <a:lnTo>
                    <a:pt x="284226" y="0"/>
                  </a:lnTo>
                  <a:lnTo>
                    <a:pt x="273259" y="6358"/>
                  </a:lnTo>
                  <a:lnTo>
                    <a:pt x="262254" y="0"/>
                  </a:lnTo>
                  <a:lnTo>
                    <a:pt x="261139" y="0"/>
                  </a:lnTo>
                  <a:lnTo>
                    <a:pt x="272701" y="6655"/>
                  </a:lnTo>
                  <a:lnTo>
                    <a:pt x="258053" y="15095"/>
                  </a:lnTo>
                  <a:lnTo>
                    <a:pt x="243368" y="6618"/>
                  </a:lnTo>
                  <a:lnTo>
                    <a:pt x="254781" y="0"/>
                  </a:lnTo>
                  <a:lnTo>
                    <a:pt x="253703" y="0"/>
                  </a:lnTo>
                  <a:lnTo>
                    <a:pt x="242810" y="6283"/>
                  </a:lnTo>
                  <a:lnTo>
                    <a:pt x="231917" y="0"/>
                  </a:lnTo>
                  <a:lnTo>
                    <a:pt x="230802" y="0"/>
                  </a:lnTo>
                  <a:lnTo>
                    <a:pt x="242252" y="6618"/>
                  </a:lnTo>
                  <a:lnTo>
                    <a:pt x="227642" y="15057"/>
                  </a:lnTo>
                  <a:lnTo>
                    <a:pt x="212919" y="6544"/>
                  </a:lnTo>
                  <a:lnTo>
                    <a:pt x="224258" y="0"/>
                  </a:lnTo>
                  <a:lnTo>
                    <a:pt x="223143" y="0"/>
                  </a:lnTo>
                  <a:lnTo>
                    <a:pt x="212361" y="6246"/>
                  </a:lnTo>
                  <a:lnTo>
                    <a:pt x="201543" y="0"/>
                  </a:lnTo>
                  <a:lnTo>
                    <a:pt x="200464" y="0"/>
                  </a:lnTo>
                  <a:lnTo>
                    <a:pt x="211804" y="6544"/>
                  </a:lnTo>
                  <a:lnTo>
                    <a:pt x="197193" y="14983"/>
                  </a:lnTo>
                  <a:lnTo>
                    <a:pt x="182470" y="6506"/>
                  </a:lnTo>
                  <a:lnTo>
                    <a:pt x="193735" y="0"/>
                  </a:lnTo>
                  <a:lnTo>
                    <a:pt x="192620" y="0"/>
                  </a:lnTo>
                  <a:lnTo>
                    <a:pt x="181913" y="6172"/>
                  </a:lnTo>
                  <a:lnTo>
                    <a:pt x="171205" y="0"/>
                  </a:lnTo>
                  <a:lnTo>
                    <a:pt x="170127" y="0"/>
                  </a:lnTo>
                  <a:lnTo>
                    <a:pt x="181355" y="6506"/>
                  </a:lnTo>
                  <a:lnTo>
                    <a:pt x="166744" y="14946"/>
                  </a:lnTo>
                  <a:lnTo>
                    <a:pt x="152022" y="6432"/>
                  </a:lnTo>
                  <a:lnTo>
                    <a:pt x="163175" y="0"/>
                  </a:lnTo>
                  <a:lnTo>
                    <a:pt x="162097" y="0"/>
                  </a:lnTo>
                  <a:lnTo>
                    <a:pt x="151464" y="6135"/>
                  </a:lnTo>
                  <a:lnTo>
                    <a:pt x="140868" y="0"/>
                  </a:lnTo>
                  <a:lnTo>
                    <a:pt x="139753" y="0"/>
                  </a:lnTo>
                  <a:lnTo>
                    <a:pt x="150906" y="6432"/>
                  </a:lnTo>
                  <a:lnTo>
                    <a:pt x="136295" y="14871"/>
                  </a:lnTo>
                  <a:lnTo>
                    <a:pt x="121573" y="6395"/>
                  </a:lnTo>
                  <a:lnTo>
                    <a:pt x="132652" y="0"/>
                  </a:lnTo>
                  <a:lnTo>
                    <a:pt x="131536" y="0"/>
                  </a:lnTo>
                  <a:lnTo>
                    <a:pt x="121052" y="6060"/>
                  </a:lnTo>
                  <a:lnTo>
                    <a:pt x="110531" y="0"/>
                  </a:lnTo>
                  <a:lnTo>
                    <a:pt x="109416" y="0"/>
                  </a:lnTo>
                  <a:lnTo>
                    <a:pt x="120495" y="6395"/>
                  </a:lnTo>
                  <a:lnTo>
                    <a:pt x="105846" y="14834"/>
                  </a:lnTo>
                  <a:lnTo>
                    <a:pt x="91161" y="6321"/>
                  </a:lnTo>
                  <a:lnTo>
                    <a:pt x="102129" y="0"/>
                  </a:lnTo>
                  <a:lnTo>
                    <a:pt x="101013" y="0"/>
                  </a:lnTo>
                  <a:lnTo>
                    <a:pt x="90603" y="6023"/>
                  </a:lnTo>
                  <a:lnTo>
                    <a:pt x="80156" y="0"/>
                  </a:lnTo>
                  <a:lnTo>
                    <a:pt x="79078" y="0"/>
                  </a:lnTo>
                  <a:lnTo>
                    <a:pt x="90046" y="6321"/>
                  </a:lnTo>
                  <a:lnTo>
                    <a:pt x="75435" y="14760"/>
                  </a:lnTo>
                  <a:lnTo>
                    <a:pt x="60712" y="6283"/>
                  </a:lnTo>
                  <a:lnTo>
                    <a:pt x="71568" y="0"/>
                  </a:lnTo>
                  <a:lnTo>
                    <a:pt x="70490" y="0"/>
                  </a:lnTo>
                  <a:lnTo>
                    <a:pt x="60155" y="5949"/>
                  </a:lnTo>
                  <a:lnTo>
                    <a:pt x="49819" y="0"/>
                  </a:lnTo>
                  <a:lnTo>
                    <a:pt x="48741" y="0"/>
                  </a:lnTo>
                  <a:lnTo>
                    <a:pt x="59597" y="6283"/>
                  </a:lnTo>
                  <a:lnTo>
                    <a:pt x="44986" y="14723"/>
                  </a:lnTo>
                  <a:lnTo>
                    <a:pt x="30264" y="6209"/>
                  </a:lnTo>
                  <a:lnTo>
                    <a:pt x="41045" y="0"/>
                  </a:lnTo>
                  <a:lnTo>
                    <a:pt x="39930" y="0"/>
                  </a:lnTo>
                  <a:lnTo>
                    <a:pt x="29706" y="5912"/>
                  </a:lnTo>
                  <a:lnTo>
                    <a:pt x="1948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86" name="Google Shape;1086;p7"/>
          <p:cNvSpPr txBox="1"/>
          <p:nvPr>
            <p:ph idx="1" type="body"/>
          </p:nvPr>
        </p:nvSpPr>
        <p:spPr>
          <a:xfrm>
            <a:off x="856914" y="1729777"/>
            <a:ext cx="4040400" cy="21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Light"/>
              <a:buChar char="●"/>
              <a:defRPr/>
            </a:lvl1pPr>
            <a:lvl2pPr indent="-3302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2pPr>
            <a:lvl3pPr indent="-32385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■"/>
              <a:defRPr/>
            </a:lvl3pPr>
            <a:lvl4pPr indent="-32385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●"/>
              <a:defRPr/>
            </a:lvl4pPr>
            <a:lvl5pPr indent="-3175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indent="-3175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indent="-31115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●"/>
              <a:defRPr/>
            </a:lvl7pPr>
            <a:lvl8pPr indent="-31115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○"/>
              <a:defRPr/>
            </a:lvl8pPr>
            <a:lvl9pPr indent="-3175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Nunito Light"/>
              <a:buChar char="■"/>
              <a:defRPr/>
            </a:lvl9pPr>
          </a:lstStyle>
          <a:p/>
        </p:txBody>
      </p:sp>
      <p:sp>
        <p:nvSpPr>
          <p:cNvPr id="1087" name="Google Shape;1087;p7"/>
          <p:cNvSpPr txBox="1"/>
          <p:nvPr>
            <p:ph type="title"/>
          </p:nvPr>
        </p:nvSpPr>
        <p:spPr>
          <a:xfrm>
            <a:off x="720000" y="365760"/>
            <a:ext cx="7704000" cy="548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pic>
        <p:nvPicPr>
          <p:cNvPr id="1088" name="Google Shape;1088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39951" y="1136350"/>
            <a:ext cx="440784" cy="41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9" name="Google Shape;1089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5326" y="1805975"/>
            <a:ext cx="440784" cy="4116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90" name="Google Shape;1090;p7"/>
          <p:cNvGrpSpPr/>
          <p:nvPr/>
        </p:nvGrpSpPr>
        <p:grpSpPr>
          <a:xfrm flipH="1">
            <a:off x="159800" y="3907863"/>
            <a:ext cx="1452131" cy="1106875"/>
            <a:chOff x="3205000" y="3811625"/>
            <a:chExt cx="1452131" cy="1106875"/>
          </a:xfrm>
        </p:grpSpPr>
        <p:sp>
          <p:nvSpPr>
            <p:cNvPr id="1091" name="Google Shape;1091;p7"/>
            <p:cNvSpPr/>
            <p:nvPr/>
          </p:nvSpPr>
          <p:spPr>
            <a:xfrm>
              <a:off x="3205000" y="4591412"/>
              <a:ext cx="1007481" cy="256747"/>
            </a:xfrm>
            <a:custGeom>
              <a:rect b="b" l="l" r="r" t="t"/>
              <a:pathLst>
                <a:path extrusionOk="0" h="11123" w="19771">
                  <a:moveTo>
                    <a:pt x="9896" y="1"/>
                  </a:moveTo>
                  <a:lnTo>
                    <a:pt x="9385" y="21"/>
                  </a:lnTo>
                  <a:lnTo>
                    <a:pt x="8873" y="42"/>
                  </a:lnTo>
                  <a:lnTo>
                    <a:pt x="8383" y="62"/>
                  </a:lnTo>
                  <a:lnTo>
                    <a:pt x="7892" y="124"/>
                  </a:lnTo>
                  <a:lnTo>
                    <a:pt x="7422" y="185"/>
                  </a:lnTo>
                  <a:lnTo>
                    <a:pt x="6952" y="267"/>
                  </a:lnTo>
                  <a:lnTo>
                    <a:pt x="6482" y="348"/>
                  </a:lnTo>
                  <a:lnTo>
                    <a:pt x="6032" y="451"/>
                  </a:lnTo>
                  <a:lnTo>
                    <a:pt x="5602" y="553"/>
                  </a:lnTo>
                  <a:lnTo>
                    <a:pt x="5173" y="676"/>
                  </a:lnTo>
                  <a:lnTo>
                    <a:pt x="4764" y="819"/>
                  </a:lnTo>
                  <a:lnTo>
                    <a:pt x="4355" y="962"/>
                  </a:lnTo>
                  <a:lnTo>
                    <a:pt x="3967" y="1105"/>
                  </a:lnTo>
                  <a:lnTo>
                    <a:pt x="3599" y="1268"/>
                  </a:lnTo>
                  <a:lnTo>
                    <a:pt x="3251" y="1452"/>
                  </a:lnTo>
                  <a:lnTo>
                    <a:pt x="2904" y="1636"/>
                  </a:lnTo>
                  <a:lnTo>
                    <a:pt x="2577" y="1820"/>
                  </a:lnTo>
                  <a:lnTo>
                    <a:pt x="2270" y="2025"/>
                  </a:lnTo>
                  <a:lnTo>
                    <a:pt x="1963" y="2250"/>
                  </a:lnTo>
                  <a:lnTo>
                    <a:pt x="1698" y="2454"/>
                  </a:lnTo>
                  <a:lnTo>
                    <a:pt x="1432" y="2679"/>
                  </a:lnTo>
                  <a:lnTo>
                    <a:pt x="1207" y="2924"/>
                  </a:lnTo>
                  <a:lnTo>
                    <a:pt x="982" y="3149"/>
                  </a:lnTo>
                  <a:lnTo>
                    <a:pt x="778" y="3395"/>
                  </a:lnTo>
                  <a:lnTo>
                    <a:pt x="614" y="3660"/>
                  </a:lnTo>
                  <a:lnTo>
                    <a:pt x="451" y="3906"/>
                  </a:lnTo>
                  <a:lnTo>
                    <a:pt x="328" y="4171"/>
                  </a:lnTo>
                  <a:lnTo>
                    <a:pt x="205" y="4458"/>
                  </a:lnTo>
                  <a:lnTo>
                    <a:pt x="123" y="4723"/>
                  </a:lnTo>
                  <a:lnTo>
                    <a:pt x="62" y="5010"/>
                  </a:lnTo>
                  <a:lnTo>
                    <a:pt x="21" y="5275"/>
                  </a:lnTo>
                  <a:lnTo>
                    <a:pt x="1" y="5562"/>
                  </a:lnTo>
                  <a:lnTo>
                    <a:pt x="21" y="5848"/>
                  </a:lnTo>
                  <a:lnTo>
                    <a:pt x="62" y="6134"/>
                  </a:lnTo>
                  <a:lnTo>
                    <a:pt x="123" y="6420"/>
                  </a:lnTo>
                  <a:lnTo>
                    <a:pt x="205" y="6686"/>
                  </a:lnTo>
                  <a:lnTo>
                    <a:pt x="328" y="6952"/>
                  </a:lnTo>
                  <a:lnTo>
                    <a:pt x="451" y="7218"/>
                  </a:lnTo>
                  <a:lnTo>
                    <a:pt x="614" y="7483"/>
                  </a:lnTo>
                  <a:lnTo>
                    <a:pt x="778" y="7729"/>
                  </a:lnTo>
                  <a:lnTo>
                    <a:pt x="982" y="7974"/>
                  </a:lnTo>
                  <a:lnTo>
                    <a:pt x="1207" y="8219"/>
                  </a:lnTo>
                  <a:lnTo>
                    <a:pt x="1432" y="8444"/>
                  </a:lnTo>
                  <a:lnTo>
                    <a:pt x="1698" y="8669"/>
                  </a:lnTo>
                  <a:lnTo>
                    <a:pt x="1963" y="8894"/>
                  </a:lnTo>
                  <a:lnTo>
                    <a:pt x="2270" y="9098"/>
                  </a:lnTo>
                  <a:lnTo>
                    <a:pt x="2577" y="9303"/>
                  </a:lnTo>
                  <a:lnTo>
                    <a:pt x="2904" y="9507"/>
                  </a:lnTo>
                  <a:lnTo>
                    <a:pt x="3251" y="9691"/>
                  </a:lnTo>
                  <a:lnTo>
                    <a:pt x="3599" y="9855"/>
                  </a:lnTo>
                  <a:lnTo>
                    <a:pt x="3967" y="10018"/>
                  </a:lnTo>
                  <a:lnTo>
                    <a:pt x="4355" y="10182"/>
                  </a:lnTo>
                  <a:lnTo>
                    <a:pt x="4764" y="10325"/>
                  </a:lnTo>
                  <a:lnTo>
                    <a:pt x="5173" y="10448"/>
                  </a:lnTo>
                  <a:lnTo>
                    <a:pt x="5602" y="10570"/>
                  </a:lnTo>
                  <a:lnTo>
                    <a:pt x="6032" y="10693"/>
                  </a:lnTo>
                  <a:lnTo>
                    <a:pt x="6482" y="10795"/>
                  </a:lnTo>
                  <a:lnTo>
                    <a:pt x="6952" y="10877"/>
                  </a:lnTo>
                  <a:lnTo>
                    <a:pt x="7422" y="10959"/>
                  </a:lnTo>
                  <a:lnTo>
                    <a:pt x="7892" y="11020"/>
                  </a:lnTo>
                  <a:lnTo>
                    <a:pt x="8383" y="11061"/>
                  </a:lnTo>
                  <a:lnTo>
                    <a:pt x="8873" y="11102"/>
                  </a:lnTo>
                  <a:lnTo>
                    <a:pt x="9385" y="11122"/>
                  </a:lnTo>
                  <a:lnTo>
                    <a:pt x="10386" y="11122"/>
                  </a:lnTo>
                  <a:lnTo>
                    <a:pt x="10897" y="11102"/>
                  </a:lnTo>
                  <a:lnTo>
                    <a:pt x="11388" y="11061"/>
                  </a:lnTo>
                  <a:lnTo>
                    <a:pt x="11879" y="11020"/>
                  </a:lnTo>
                  <a:lnTo>
                    <a:pt x="12349" y="10959"/>
                  </a:lnTo>
                  <a:lnTo>
                    <a:pt x="12819" y="10877"/>
                  </a:lnTo>
                  <a:lnTo>
                    <a:pt x="13289" y="10795"/>
                  </a:lnTo>
                  <a:lnTo>
                    <a:pt x="13739" y="10693"/>
                  </a:lnTo>
                  <a:lnTo>
                    <a:pt x="14168" y="10570"/>
                  </a:lnTo>
                  <a:lnTo>
                    <a:pt x="14598" y="10448"/>
                  </a:lnTo>
                  <a:lnTo>
                    <a:pt x="15007" y="10325"/>
                  </a:lnTo>
                  <a:lnTo>
                    <a:pt x="15416" y="10182"/>
                  </a:lnTo>
                  <a:lnTo>
                    <a:pt x="15804" y="10018"/>
                  </a:lnTo>
                  <a:lnTo>
                    <a:pt x="16172" y="9855"/>
                  </a:lnTo>
                  <a:lnTo>
                    <a:pt x="16519" y="9691"/>
                  </a:lnTo>
                  <a:lnTo>
                    <a:pt x="16867" y="9507"/>
                  </a:lnTo>
                  <a:lnTo>
                    <a:pt x="17194" y="9303"/>
                  </a:lnTo>
                  <a:lnTo>
                    <a:pt x="17501" y="9098"/>
                  </a:lnTo>
                  <a:lnTo>
                    <a:pt x="17807" y="8894"/>
                  </a:lnTo>
                  <a:lnTo>
                    <a:pt x="18073" y="8669"/>
                  </a:lnTo>
                  <a:lnTo>
                    <a:pt x="18339" y="8444"/>
                  </a:lnTo>
                  <a:lnTo>
                    <a:pt x="18564" y="8219"/>
                  </a:lnTo>
                  <a:lnTo>
                    <a:pt x="18789" y="7974"/>
                  </a:lnTo>
                  <a:lnTo>
                    <a:pt x="18993" y="7729"/>
                  </a:lnTo>
                  <a:lnTo>
                    <a:pt x="19157" y="7483"/>
                  </a:lnTo>
                  <a:lnTo>
                    <a:pt x="19320" y="7218"/>
                  </a:lnTo>
                  <a:lnTo>
                    <a:pt x="19463" y="6952"/>
                  </a:lnTo>
                  <a:lnTo>
                    <a:pt x="19566" y="6686"/>
                  </a:lnTo>
                  <a:lnTo>
                    <a:pt x="19647" y="6420"/>
                  </a:lnTo>
                  <a:lnTo>
                    <a:pt x="19709" y="6134"/>
                  </a:lnTo>
                  <a:lnTo>
                    <a:pt x="19750" y="5848"/>
                  </a:lnTo>
                  <a:lnTo>
                    <a:pt x="19770" y="5562"/>
                  </a:lnTo>
                  <a:lnTo>
                    <a:pt x="19750" y="5275"/>
                  </a:lnTo>
                  <a:lnTo>
                    <a:pt x="19709" y="5010"/>
                  </a:lnTo>
                  <a:lnTo>
                    <a:pt x="19647" y="4723"/>
                  </a:lnTo>
                  <a:lnTo>
                    <a:pt x="19566" y="4458"/>
                  </a:lnTo>
                  <a:lnTo>
                    <a:pt x="19463" y="4171"/>
                  </a:lnTo>
                  <a:lnTo>
                    <a:pt x="19320" y="3906"/>
                  </a:lnTo>
                  <a:lnTo>
                    <a:pt x="19157" y="3660"/>
                  </a:lnTo>
                  <a:lnTo>
                    <a:pt x="18993" y="3395"/>
                  </a:lnTo>
                  <a:lnTo>
                    <a:pt x="18789" y="3149"/>
                  </a:lnTo>
                  <a:lnTo>
                    <a:pt x="18564" y="2924"/>
                  </a:lnTo>
                  <a:lnTo>
                    <a:pt x="18339" y="2679"/>
                  </a:lnTo>
                  <a:lnTo>
                    <a:pt x="18073" y="2454"/>
                  </a:lnTo>
                  <a:lnTo>
                    <a:pt x="17807" y="2250"/>
                  </a:lnTo>
                  <a:lnTo>
                    <a:pt x="17501" y="2025"/>
                  </a:lnTo>
                  <a:lnTo>
                    <a:pt x="17194" y="1820"/>
                  </a:lnTo>
                  <a:lnTo>
                    <a:pt x="16867" y="1636"/>
                  </a:lnTo>
                  <a:lnTo>
                    <a:pt x="16519" y="1452"/>
                  </a:lnTo>
                  <a:lnTo>
                    <a:pt x="16172" y="1268"/>
                  </a:lnTo>
                  <a:lnTo>
                    <a:pt x="15804" y="1105"/>
                  </a:lnTo>
                  <a:lnTo>
                    <a:pt x="15416" y="962"/>
                  </a:lnTo>
                  <a:lnTo>
                    <a:pt x="15007" y="819"/>
                  </a:lnTo>
                  <a:lnTo>
                    <a:pt x="14598" y="676"/>
                  </a:lnTo>
                  <a:lnTo>
                    <a:pt x="14168" y="553"/>
                  </a:lnTo>
                  <a:lnTo>
                    <a:pt x="13739" y="451"/>
                  </a:lnTo>
                  <a:lnTo>
                    <a:pt x="13289" y="348"/>
                  </a:lnTo>
                  <a:lnTo>
                    <a:pt x="12819" y="267"/>
                  </a:lnTo>
                  <a:lnTo>
                    <a:pt x="12349" y="185"/>
                  </a:lnTo>
                  <a:lnTo>
                    <a:pt x="11879" y="124"/>
                  </a:lnTo>
                  <a:lnTo>
                    <a:pt x="11388" y="62"/>
                  </a:lnTo>
                  <a:lnTo>
                    <a:pt x="10897" y="42"/>
                  </a:lnTo>
                  <a:lnTo>
                    <a:pt x="10386" y="21"/>
                  </a:lnTo>
                  <a:lnTo>
                    <a:pt x="9896" y="1"/>
                  </a:lnTo>
                  <a:close/>
                </a:path>
              </a:pathLst>
            </a:custGeom>
            <a:solidFill>
              <a:srgbClr val="313131">
                <a:alpha val="1368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092" name="Google Shape;1092;p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361806" y="3811625"/>
              <a:ext cx="1295325" cy="110687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093" name="Google Shape;1093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65677" y="2596213"/>
            <a:ext cx="5363999" cy="357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5" name="Google Shape;1095;p8"/>
          <p:cNvGrpSpPr/>
          <p:nvPr/>
        </p:nvGrpSpPr>
        <p:grpSpPr>
          <a:xfrm>
            <a:off x="1" y="4"/>
            <a:ext cx="9144034" cy="5130405"/>
            <a:chOff x="241825" y="855000"/>
            <a:chExt cx="7138200" cy="4005000"/>
          </a:xfrm>
        </p:grpSpPr>
        <p:sp>
          <p:nvSpPr>
            <p:cNvPr id="1096" name="Google Shape;1096;p8"/>
            <p:cNvSpPr/>
            <p:nvPr/>
          </p:nvSpPr>
          <p:spPr>
            <a:xfrm>
              <a:off x="7093725" y="2174800"/>
              <a:ext cx="286300" cy="330000"/>
            </a:xfrm>
            <a:custGeom>
              <a:rect b="b" l="l" r="r" t="t"/>
              <a:pathLst>
                <a:path extrusionOk="0" fill="none" h="13200" w="11452">
                  <a:moveTo>
                    <a:pt x="11452" y="13199"/>
                  </a:moveTo>
                  <a:lnTo>
                    <a:pt x="11452" y="1"/>
                  </a:lnTo>
                  <a:lnTo>
                    <a:pt x="1" y="6581"/>
                  </a:lnTo>
                  <a:lnTo>
                    <a:pt x="11452" y="1319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" name="Google Shape;1097;p8"/>
            <p:cNvSpPr/>
            <p:nvPr/>
          </p:nvSpPr>
          <p:spPr>
            <a:xfrm>
              <a:off x="6714525" y="2347675"/>
              <a:ext cx="665500" cy="423875"/>
            </a:xfrm>
            <a:custGeom>
              <a:rect b="b" l="l" r="r" t="t"/>
              <a:pathLst>
                <a:path extrusionOk="0" fill="none" h="16955" w="26620">
                  <a:moveTo>
                    <a:pt x="0" y="8440"/>
                  </a:moveTo>
                  <a:lnTo>
                    <a:pt x="14723" y="16954"/>
                  </a:lnTo>
                  <a:lnTo>
                    <a:pt x="26620" y="10076"/>
                  </a:lnTo>
                  <a:lnTo>
                    <a:pt x="26620" y="6916"/>
                  </a:lnTo>
                  <a:lnTo>
                    <a:pt x="14611" y="1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" name="Google Shape;1098;p8"/>
            <p:cNvSpPr/>
            <p:nvPr/>
          </p:nvSpPr>
          <p:spPr>
            <a:xfrm>
              <a:off x="6711725" y="1908050"/>
              <a:ext cx="668300" cy="423850"/>
            </a:xfrm>
            <a:custGeom>
              <a:rect b="b" l="l" r="r" t="t"/>
              <a:pathLst>
                <a:path extrusionOk="0" fill="none" h="16954" w="26732">
                  <a:moveTo>
                    <a:pt x="1" y="8440"/>
                  </a:moveTo>
                  <a:lnTo>
                    <a:pt x="14723" y="16954"/>
                  </a:lnTo>
                  <a:lnTo>
                    <a:pt x="26732" y="10039"/>
                  </a:lnTo>
                  <a:lnTo>
                    <a:pt x="26732" y="6990"/>
                  </a:lnTo>
                  <a:lnTo>
                    <a:pt x="14649" y="1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9" name="Google Shape;1099;p8"/>
            <p:cNvSpPr/>
            <p:nvPr/>
          </p:nvSpPr>
          <p:spPr>
            <a:xfrm>
              <a:off x="6707075" y="1029725"/>
              <a:ext cx="672950" cy="422925"/>
            </a:xfrm>
            <a:custGeom>
              <a:rect b="b" l="l" r="r" t="t"/>
              <a:pathLst>
                <a:path extrusionOk="0" fill="none" h="16917" w="26918">
                  <a:moveTo>
                    <a:pt x="1" y="8440"/>
                  </a:moveTo>
                  <a:lnTo>
                    <a:pt x="14723" y="16917"/>
                  </a:lnTo>
                  <a:lnTo>
                    <a:pt x="26918" y="9890"/>
                  </a:lnTo>
                  <a:lnTo>
                    <a:pt x="26918" y="7102"/>
                  </a:lnTo>
                  <a:lnTo>
                    <a:pt x="14649" y="1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" name="Google Shape;1100;p8"/>
            <p:cNvSpPr/>
            <p:nvPr/>
          </p:nvSpPr>
          <p:spPr>
            <a:xfrm>
              <a:off x="7089075" y="1292775"/>
              <a:ext cx="290950" cy="336475"/>
            </a:xfrm>
            <a:custGeom>
              <a:rect b="b" l="l" r="r" t="t"/>
              <a:pathLst>
                <a:path extrusionOk="0" fill="none" h="13459" w="11638">
                  <a:moveTo>
                    <a:pt x="11638" y="13458"/>
                  </a:moveTo>
                  <a:lnTo>
                    <a:pt x="11638" y="0"/>
                  </a:lnTo>
                  <a:lnTo>
                    <a:pt x="1" y="6729"/>
                  </a:lnTo>
                  <a:lnTo>
                    <a:pt x="11638" y="1345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" name="Google Shape;1101;p8"/>
            <p:cNvSpPr/>
            <p:nvPr/>
          </p:nvSpPr>
          <p:spPr>
            <a:xfrm>
              <a:off x="6709875" y="1469350"/>
              <a:ext cx="670150" cy="422925"/>
            </a:xfrm>
            <a:custGeom>
              <a:rect b="b" l="l" r="r" t="t"/>
              <a:pathLst>
                <a:path extrusionOk="0" fill="none" h="16917" w="26806">
                  <a:moveTo>
                    <a:pt x="0" y="8440"/>
                  </a:moveTo>
                  <a:lnTo>
                    <a:pt x="14723" y="16917"/>
                  </a:lnTo>
                  <a:lnTo>
                    <a:pt x="26806" y="9927"/>
                  </a:lnTo>
                  <a:lnTo>
                    <a:pt x="26806" y="7028"/>
                  </a:lnTo>
                  <a:lnTo>
                    <a:pt x="14611" y="1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" name="Google Shape;1102;p8"/>
            <p:cNvSpPr/>
            <p:nvPr/>
          </p:nvSpPr>
          <p:spPr>
            <a:xfrm>
              <a:off x="7096525" y="2615375"/>
              <a:ext cx="283500" cy="328100"/>
            </a:xfrm>
            <a:custGeom>
              <a:rect b="b" l="l" r="r" t="t"/>
              <a:pathLst>
                <a:path extrusionOk="0" fill="none" h="13124" w="11340">
                  <a:moveTo>
                    <a:pt x="11340" y="13124"/>
                  </a:moveTo>
                  <a:lnTo>
                    <a:pt x="11340" y="0"/>
                  </a:lnTo>
                  <a:lnTo>
                    <a:pt x="0" y="6543"/>
                  </a:lnTo>
                  <a:lnTo>
                    <a:pt x="11340" y="1312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" name="Google Shape;1103;p8"/>
            <p:cNvSpPr/>
            <p:nvPr/>
          </p:nvSpPr>
          <p:spPr>
            <a:xfrm>
              <a:off x="7090950" y="1733325"/>
              <a:ext cx="289075" cy="333700"/>
            </a:xfrm>
            <a:custGeom>
              <a:rect b="b" l="l" r="r" t="t"/>
              <a:pathLst>
                <a:path extrusionOk="0" fill="none" h="13348" w="11563">
                  <a:moveTo>
                    <a:pt x="11563" y="13347"/>
                  </a:moveTo>
                  <a:lnTo>
                    <a:pt x="11563" y="0"/>
                  </a:lnTo>
                  <a:lnTo>
                    <a:pt x="0" y="6692"/>
                  </a:lnTo>
                  <a:lnTo>
                    <a:pt x="11563" y="1334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" name="Google Shape;1104;p8"/>
            <p:cNvSpPr/>
            <p:nvPr/>
          </p:nvSpPr>
          <p:spPr>
            <a:xfrm>
              <a:off x="6721950" y="3665650"/>
              <a:ext cx="658075" cy="423850"/>
            </a:xfrm>
            <a:custGeom>
              <a:rect b="b" l="l" r="r" t="t"/>
              <a:pathLst>
                <a:path extrusionOk="0" fill="none" h="16954" w="26323">
                  <a:moveTo>
                    <a:pt x="1" y="8440"/>
                  </a:moveTo>
                  <a:lnTo>
                    <a:pt x="14686" y="16953"/>
                  </a:lnTo>
                  <a:lnTo>
                    <a:pt x="26323" y="10224"/>
                  </a:lnTo>
                  <a:lnTo>
                    <a:pt x="26323" y="6767"/>
                  </a:lnTo>
                  <a:lnTo>
                    <a:pt x="14612" y="0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5" name="Google Shape;1105;p8"/>
            <p:cNvSpPr/>
            <p:nvPr/>
          </p:nvSpPr>
          <p:spPr>
            <a:xfrm>
              <a:off x="6723825" y="4105275"/>
              <a:ext cx="656200" cy="423850"/>
            </a:xfrm>
            <a:custGeom>
              <a:rect b="b" l="l" r="r" t="t"/>
              <a:pathLst>
                <a:path extrusionOk="0" fill="none" h="16954" w="26248">
                  <a:moveTo>
                    <a:pt x="0" y="8440"/>
                  </a:moveTo>
                  <a:lnTo>
                    <a:pt x="14722" y="16953"/>
                  </a:lnTo>
                  <a:lnTo>
                    <a:pt x="26248" y="10299"/>
                  </a:lnTo>
                  <a:lnTo>
                    <a:pt x="26248" y="6692"/>
                  </a:lnTo>
                  <a:lnTo>
                    <a:pt x="14611" y="0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6" name="Google Shape;1106;p8"/>
            <p:cNvSpPr/>
            <p:nvPr/>
          </p:nvSpPr>
          <p:spPr>
            <a:xfrm>
              <a:off x="7105825" y="4378525"/>
              <a:ext cx="274200" cy="316975"/>
            </a:xfrm>
            <a:custGeom>
              <a:rect b="b" l="l" r="r" t="t"/>
              <a:pathLst>
                <a:path extrusionOk="0" fill="none" h="12679" w="10968">
                  <a:moveTo>
                    <a:pt x="10968" y="12678"/>
                  </a:moveTo>
                  <a:lnTo>
                    <a:pt x="10968" y="1"/>
                  </a:lnTo>
                  <a:lnTo>
                    <a:pt x="0" y="6321"/>
                  </a:lnTo>
                  <a:lnTo>
                    <a:pt x="10968" y="1267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" name="Google Shape;1107;p8"/>
            <p:cNvSpPr/>
            <p:nvPr/>
          </p:nvSpPr>
          <p:spPr>
            <a:xfrm>
              <a:off x="6719175" y="3226950"/>
              <a:ext cx="660850" cy="422925"/>
            </a:xfrm>
            <a:custGeom>
              <a:rect b="b" l="l" r="r" t="t"/>
              <a:pathLst>
                <a:path extrusionOk="0" fill="none" h="16917" w="26434">
                  <a:moveTo>
                    <a:pt x="0" y="8440"/>
                  </a:moveTo>
                  <a:lnTo>
                    <a:pt x="14723" y="16916"/>
                  </a:lnTo>
                  <a:lnTo>
                    <a:pt x="26434" y="10150"/>
                  </a:lnTo>
                  <a:lnTo>
                    <a:pt x="26434" y="6804"/>
                  </a:lnTo>
                  <a:lnTo>
                    <a:pt x="14611" y="0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" name="Google Shape;1108;p8"/>
            <p:cNvSpPr/>
            <p:nvPr/>
          </p:nvSpPr>
          <p:spPr>
            <a:xfrm>
              <a:off x="7098375" y="3055925"/>
              <a:ext cx="281650" cy="325325"/>
            </a:xfrm>
            <a:custGeom>
              <a:rect b="b" l="l" r="r" t="t"/>
              <a:pathLst>
                <a:path extrusionOk="0" fill="none" h="13013" w="11266">
                  <a:moveTo>
                    <a:pt x="11266" y="13013"/>
                  </a:moveTo>
                  <a:lnTo>
                    <a:pt x="11266" y="0"/>
                  </a:lnTo>
                  <a:lnTo>
                    <a:pt x="1" y="6507"/>
                  </a:lnTo>
                  <a:lnTo>
                    <a:pt x="11266" y="1301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" name="Google Shape;1109;p8"/>
            <p:cNvSpPr/>
            <p:nvPr/>
          </p:nvSpPr>
          <p:spPr>
            <a:xfrm>
              <a:off x="6716375" y="2787325"/>
              <a:ext cx="663650" cy="422900"/>
            </a:xfrm>
            <a:custGeom>
              <a:rect b="b" l="l" r="r" t="t"/>
              <a:pathLst>
                <a:path extrusionOk="0" fill="none" h="16916" w="26546">
                  <a:moveTo>
                    <a:pt x="1" y="8439"/>
                  </a:moveTo>
                  <a:lnTo>
                    <a:pt x="14723" y="16916"/>
                  </a:lnTo>
                  <a:lnTo>
                    <a:pt x="26546" y="10112"/>
                  </a:lnTo>
                  <a:lnTo>
                    <a:pt x="26546" y="6878"/>
                  </a:lnTo>
                  <a:lnTo>
                    <a:pt x="14649" y="0"/>
                  </a:lnTo>
                  <a:lnTo>
                    <a:pt x="1" y="843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" name="Google Shape;1110;p8"/>
            <p:cNvSpPr/>
            <p:nvPr/>
          </p:nvSpPr>
          <p:spPr>
            <a:xfrm>
              <a:off x="7101175" y="3496475"/>
              <a:ext cx="278850" cy="322550"/>
            </a:xfrm>
            <a:custGeom>
              <a:rect b="b" l="l" r="r" t="t"/>
              <a:pathLst>
                <a:path extrusionOk="0" fill="none" h="12902" w="11154">
                  <a:moveTo>
                    <a:pt x="11154" y="12901"/>
                  </a:moveTo>
                  <a:lnTo>
                    <a:pt x="11154" y="1"/>
                  </a:lnTo>
                  <a:lnTo>
                    <a:pt x="0" y="6470"/>
                  </a:lnTo>
                  <a:lnTo>
                    <a:pt x="11154" y="1290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" name="Google Shape;1111;p8"/>
            <p:cNvSpPr/>
            <p:nvPr/>
          </p:nvSpPr>
          <p:spPr>
            <a:xfrm>
              <a:off x="7103025" y="3937975"/>
              <a:ext cx="277000" cy="318825"/>
            </a:xfrm>
            <a:custGeom>
              <a:rect b="b" l="l" r="r" t="t"/>
              <a:pathLst>
                <a:path extrusionOk="0" fill="none" h="12753" w="11080">
                  <a:moveTo>
                    <a:pt x="11080" y="12752"/>
                  </a:moveTo>
                  <a:lnTo>
                    <a:pt x="11080" y="0"/>
                  </a:lnTo>
                  <a:lnTo>
                    <a:pt x="1" y="6358"/>
                  </a:lnTo>
                  <a:lnTo>
                    <a:pt x="11080" y="1275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" name="Google Shape;1112;p8"/>
            <p:cNvSpPr/>
            <p:nvPr/>
          </p:nvSpPr>
          <p:spPr>
            <a:xfrm>
              <a:off x="4429000" y="1904350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1" y="8440"/>
                  </a:moveTo>
                  <a:lnTo>
                    <a:pt x="14723" y="16916"/>
                  </a:lnTo>
                  <a:lnTo>
                    <a:pt x="29334" y="8477"/>
                  </a:lnTo>
                  <a:lnTo>
                    <a:pt x="14611" y="0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" name="Google Shape;1113;p8"/>
            <p:cNvSpPr/>
            <p:nvPr/>
          </p:nvSpPr>
          <p:spPr>
            <a:xfrm>
              <a:off x="5190225" y="1905275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0" y="8440"/>
                  </a:moveTo>
                  <a:lnTo>
                    <a:pt x="14723" y="16953"/>
                  </a:lnTo>
                  <a:lnTo>
                    <a:pt x="29334" y="8514"/>
                  </a:lnTo>
                  <a:lnTo>
                    <a:pt x="14611" y="0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" name="Google Shape;1114;p8"/>
            <p:cNvSpPr/>
            <p:nvPr/>
          </p:nvSpPr>
          <p:spPr>
            <a:xfrm>
              <a:off x="4049775" y="2123700"/>
              <a:ext cx="733375" cy="422925"/>
            </a:xfrm>
            <a:custGeom>
              <a:rect b="b" l="l" r="r" t="t"/>
              <a:pathLst>
                <a:path extrusionOk="0" fill="none" h="16917" w="29335">
                  <a:moveTo>
                    <a:pt x="1" y="8439"/>
                  </a:moveTo>
                  <a:lnTo>
                    <a:pt x="14723" y="16916"/>
                  </a:lnTo>
                  <a:lnTo>
                    <a:pt x="29334" y="8477"/>
                  </a:lnTo>
                  <a:lnTo>
                    <a:pt x="14612" y="0"/>
                  </a:lnTo>
                  <a:lnTo>
                    <a:pt x="1" y="843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5" name="Google Shape;1115;p8"/>
            <p:cNvSpPr/>
            <p:nvPr/>
          </p:nvSpPr>
          <p:spPr>
            <a:xfrm>
              <a:off x="4811000" y="2124625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1" y="8440"/>
                  </a:moveTo>
                  <a:lnTo>
                    <a:pt x="14686" y="16953"/>
                  </a:lnTo>
                  <a:lnTo>
                    <a:pt x="29334" y="8514"/>
                  </a:lnTo>
                  <a:lnTo>
                    <a:pt x="14612" y="0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6" name="Google Shape;1116;p8"/>
            <p:cNvSpPr/>
            <p:nvPr/>
          </p:nvSpPr>
          <p:spPr>
            <a:xfrm>
              <a:off x="2146275" y="189970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0" y="8477"/>
                  </a:moveTo>
                  <a:lnTo>
                    <a:pt x="14686" y="16953"/>
                  </a:lnTo>
                  <a:lnTo>
                    <a:pt x="29334" y="8514"/>
                  </a:lnTo>
                  <a:lnTo>
                    <a:pt x="14611" y="0"/>
                  </a:lnTo>
                  <a:lnTo>
                    <a:pt x="0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" name="Google Shape;1117;p8"/>
            <p:cNvSpPr/>
            <p:nvPr/>
          </p:nvSpPr>
          <p:spPr>
            <a:xfrm>
              <a:off x="2527350" y="2120900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0" y="8440"/>
                  </a:moveTo>
                  <a:lnTo>
                    <a:pt x="14723" y="16916"/>
                  </a:lnTo>
                  <a:lnTo>
                    <a:pt x="29334" y="8477"/>
                  </a:lnTo>
                  <a:lnTo>
                    <a:pt x="14649" y="1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" name="Google Shape;1118;p8"/>
            <p:cNvSpPr/>
            <p:nvPr/>
          </p:nvSpPr>
          <p:spPr>
            <a:xfrm>
              <a:off x="2534775" y="3438850"/>
              <a:ext cx="733375" cy="422925"/>
            </a:xfrm>
            <a:custGeom>
              <a:rect b="b" l="l" r="r" t="t"/>
              <a:pathLst>
                <a:path extrusionOk="0" fill="none" h="16917" w="29335">
                  <a:moveTo>
                    <a:pt x="29334" y="8477"/>
                  </a:moveTo>
                  <a:lnTo>
                    <a:pt x="14612" y="1"/>
                  </a:lnTo>
                  <a:lnTo>
                    <a:pt x="1" y="8440"/>
                  </a:lnTo>
                  <a:lnTo>
                    <a:pt x="14723" y="16917"/>
                  </a:lnTo>
                  <a:lnTo>
                    <a:pt x="29334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" name="Google Shape;1119;p8"/>
            <p:cNvSpPr/>
            <p:nvPr/>
          </p:nvSpPr>
          <p:spPr>
            <a:xfrm>
              <a:off x="5571300" y="2125550"/>
              <a:ext cx="734275" cy="423850"/>
            </a:xfrm>
            <a:custGeom>
              <a:rect b="b" l="l" r="r" t="t"/>
              <a:pathLst>
                <a:path extrusionOk="0" fill="none" h="16954" w="29371">
                  <a:moveTo>
                    <a:pt x="14648" y="0"/>
                  </a:moveTo>
                  <a:lnTo>
                    <a:pt x="0" y="8477"/>
                  </a:lnTo>
                  <a:lnTo>
                    <a:pt x="14723" y="16954"/>
                  </a:lnTo>
                  <a:lnTo>
                    <a:pt x="29371" y="8514"/>
                  </a:lnTo>
                  <a:lnTo>
                    <a:pt x="146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0" name="Google Shape;1120;p8"/>
            <p:cNvSpPr/>
            <p:nvPr/>
          </p:nvSpPr>
          <p:spPr>
            <a:xfrm>
              <a:off x="2906575" y="190155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0" y="8440"/>
                  </a:moveTo>
                  <a:lnTo>
                    <a:pt x="14722" y="16954"/>
                  </a:lnTo>
                  <a:lnTo>
                    <a:pt x="29333" y="8477"/>
                  </a:lnTo>
                  <a:lnTo>
                    <a:pt x="14648" y="1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1" name="Google Shape;1121;p8"/>
            <p:cNvSpPr/>
            <p:nvPr/>
          </p:nvSpPr>
          <p:spPr>
            <a:xfrm>
              <a:off x="3288575" y="2121825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0" y="8440"/>
                  </a:moveTo>
                  <a:lnTo>
                    <a:pt x="14723" y="16954"/>
                  </a:lnTo>
                  <a:lnTo>
                    <a:pt x="29334" y="8514"/>
                  </a:lnTo>
                  <a:lnTo>
                    <a:pt x="14611" y="1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2" name="Google Shape;1122;p8"/>
            <p:cNvSpPr/>
            <p:nvPr/>
          </p:nvSpPr>
          <p:spPr>
            <a:xfrm>
              <a:off x="3667775" y="1902475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1" y="8440"/>
                  </a:moveTo>
                  <a:lnTo>
                    <a:pt x="14723" y="16954"/>
                  </a:lnTo>
                  <a:lnTo>
                    <a:pt x="29334" y="8515"/>
                  </a:lnTo>
                  <a:lnTo>
                    <a:pt x="14612" y="1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3" name="Google Shape;1123;p8"/>
            <p:cNvSpPr/>
            <p:nvPr/>
          </p:nvSpPr>
          <p:spPr>
            <a:xfrm>
              <a:off x="5574075" y="2565175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14612" y="1"/>
                  </a:moveTo>
                  <a:lnTo>
                    <a:pt x="1" y="8440"/>
                  </a:lnTo>
                  <a:lnTo>
                    <a:pt x="14723" y="16954"/>
                  </a:lnTo>
                  <a:lnTo>
                    <a:pt x="29334" y="8514"/>
                  </a:lnTo>
                  <a:lnTo>
                    <a:pt x="1461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" name="Google Shape;1124;p8"/>
            <p:cNvSpPr/>
            <p:nvPr/>
          </p:nvSpPr>
          <p:spPr>
            <a:xfrm>
              <a:off x="3675225" y="3221375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29334" y="8477"/>
                  </a:moveTo>
                  <a:lnTo>
                    <a:pt x="14611" y="0"/>
                  </a:lnTo>
                  <a:lnTo>
                    <a:pt x="0" y="8439"/>
                  </a:lnTo>
                  <a:lnTo>
                    <a:pt x="14723" y="16916"/>
                  </a:lnTo>
                  <a:lnTo>
                    <a:pt x="29334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5" name="Google Shape;1125;p8"/>
            <p:cNvSpPr/>
            <p:nvPr/>
          </p:nvSpPr>
          <p:spPr>
            <a:xfrm>
              <a:off x="3296000" y="3439775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29334" y="8515"/>
                  </a:moveTo>
                  <a:lnTo>
                    <a:pt x="14612" y="1"/>
                  </a:lnTo>
                  <a:lnTo>
                    <a:pt x="1" y="8440"/>
                  </a:lnTo>
                  <a:lnTo>
                    <a:pt x="14723" y="16954"/>
                  </a:lnTo>
                  <a:lnTo>
                    <a:pt x="29334" y="851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6" name="Google Shape;1126;p8"/>
            <p:cNvSpPr/>
            <p:nvPr/>
          </p:nvSpPr>
          <p:spPr>
            <a:xfrm>
              <a:off x="4436425" y="3222300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29334" y="8514"/>
                  </a:moveTo>
                  <a:lnTo>
                    <a:pt x="14612" y="0"/>
                  </a:lnTo>
                  <a:lnTo>
                    <a:pt x="1" y="8440"/>
                  </a:lnTo>
                  <a:lnTo>
                    <a:pt x="14686" y="16953"/>
                  </a:lnTo>
                  <a:lnTo>
                    <a:pt x="29334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7" name="Google Shape;1127;p8"/>
            <p:cNvSpPr/>
            <p:nvPr/>
          </p:nvSpPr>
          <p:spPr>
            <a:xfrm>
              <a:off x="2914000" y="321950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29334" y="8514"/>
                  </a:moveTo>
                  <a:lnTo>
                    <a:pt x="14611" y="1"/>
                  </a:lnTo>
                  <a:lnTo>
                    <a:pt x="0" y="8440"/>
                  </a:lnTo>
                  <a:lnTo>
                    <a:pt x="14723" y="16954"/>
                  </a:lnTo>
                  <a:lnTo>
                    <a:pt x="29334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8" name="Google Shape;1128;p8"/>
            <p:cNvSpPr/>
            <p:nvPr/>
          </p:nvSpPr>
          <p:spPr>
            <a:xfrm>
              <a:off x="4057225" y="3441650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29334" y="8477"/>
                  </a:moveTo>
                  <a:lnTo>
                    <a:pt x="14611" y="0"/>
                  </a:lnTo>
                  <a:lnTo>
                    <a:pt x="0" y="8440"/>
                  </a:lnTo>
                  <a:lnTo>
                    <a:pt x="14686" y="16916"/>
                  </a:lnTo>
                  <a:lnTo>
                    <a:pt x="29334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9" name="Google Shape;1129;p8"/>
            <p:cNvSpPr/>
            <p:nvPr/>
          </p:nvSpPr>
          <p:spPr>
            <a:xfrm>
              <a:off x="4817500" y="3442575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29334" y="8514"/>
                  </a:moveTo>
                  <a:lnTo>
                    <a:pt x="14649" y="0"/>
                  </a:lnTo>
                  <a:lnTo>
                    <a:pt x="1" y="8440"/>
                  </a:lnTo>
                  <a:lnTo>
                    <a:pt x="14723" y="16954"/>
                  </a:lnTo>
                  <a:lnTo>
                    <a:pt x="29334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0" name="Google Shape;1130;p8"/>
            <p:cNvSpPr/>
            <p:nvPr/>
          </p:nvSpPr>
          <p:spPr>
            <a:xfrm>
              <a:off x="5576875" y="300480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29334" y="8477"/>
                  </a:moveTo>
                  <a:lnTo>
                    <a:pt x="14611" y="1"/>
                  </a:lnTo>
                  <a:lnTo>
                    <a:pt x="0" y="8440"/>
                  </a:lnTo>
                  <a:lnTo>
                    <a:pt x="14686" y="16954"/>
                  </a:lnTo>
                  <a:lnTo>
                    <a:pt x="29334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1" name="Google Shape;1131;p8"/>
            <p:cNvSpPr/>
            <p:nvPr/>
          </p:nvSpPr>
          <p:spPr>
            <a:xfrm>
              <a:off x="5578725" y="3444425"/>
              <a:ext cx="733375" cy="422925"/>
            </a:xfrm>
            <a:custGeom>
              <a:rect b="b" l="l" r="r" t="t"/>
              <a:pathLst>
                <a:path extrusionOk="0" fill="none" h="16917" w="29335">
                  <a:moveTo>
                    <a:pt x="29334" y="8477"/>
                  </a:moveTo>
                  <a:lnTo>
                    <a:pt x="14612" y="1"/>
                  </a:lnTo>
                  <a:lnTo>
                    <a:pt x="1" y="8440"/>
                  </a:lnTo>
                  <a:lnTo>
                    <a:pt x="14723" y="16917"/>
                  </a:lnTo>
                  <a:lnTo>
                    <a:pt x="29334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2" name="Google Shape;1132;p8"/>
            <p:cNvSpPr/>
            <p:nvPr/>
          </p:nvSpPr>
          <p:spPr>
            <a:xfrm>
              <a:off x="5196725" y="3224150"/>
              <a:ext cx="734300" cy="422925"/>
            </a:xfrm>
            <a:custGeom>
              <a:rect b="b" l="l" r="r" t="t"/>
              <a:pathLst>
                <a:path extrusionOk="0" fill="none" h="16917" w="29372">
                  <a:moveTo>
                    <a:pt x="29371" y="8477"/>
                  </a:moveTo>
                  <a:lnTo>
                    <a:pt x="14649" y="1"/>
                  </a:lnTo>
                  <a:lnTo>
                    <a:pt x="1" y="8440"/>
                  </a:lnTo>
                  <a:lnTo>
                    <a:pt x="14723" y="16917"/>
                  </a:lnTo>
                  <a:lnTo>
                    <a:pt x="29371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3" name="Google Shape;1133;p8"/>
            <p:cNvSpPr/>
            <p:nvPr/>
          </p:nvSpPr>
          <p:spPr>
            <a:xfrm>
              <a:off x="1766125" y="2119050"/>
              <a:ext cx="734300" cy="423850"/>
            </a:xfrm>
            <a:custGeom>
              <a:rect b="b" l="l" r="r" t="t"/>
              <a:pathLst>
                <a:path extrusionOk="0" fill="none" h="16954" w="29372">
                  <a:moveTo>
                    <a:pt x="1" y="8440"/>
                  </a:moveTo>
                  <a:lnTo>
                    <a:pt x="14723" y="16953"/>
                  </a:lnTo>
                  <a:lnTo>
                    <a:pt x="29371" y="8514"/>
                  </a:lnTo>
                  <a:lnTo>
                    <a:pt x="14649" y="0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4" name="Google Shape;1134;p8"/>
            <p:cNvSpPr/>
            <p:nvPr/>
          </p:nvSpPr>
          <p:spPr>
            <a:xfrm>
              <a:off x="4820300" y="388220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29334" y="8477"/>
                  </a:moveTo>
                  <a:lnTo>
                    <a:pt x="14611" y="1"/>
                  </a:lnTo>
                  <a:lnTo>
                    <a:pt x="0" y="8440"/>
                  </a:lnTo>
                  <a:lnTo>
                    <a:pt x="14723" y="16954"/>
                  </a:lnTo>
                  <a:lnTo>
                    <a:pt x="29334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" name="Google Shape;1135;p8"/>
            <p:cNvSpPr/>
            <p:nvPr/>
          </p:nvSpPr>
          <p:spPr>
            <a:xfrm>
              <a:off x="4438300" y="3661925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29334" y="8477"/>
                  </a:moveTo>
                  <a:lnTo>
                    <a:pt x="14611" y="0"/>
                  </a:lnTo>
                  <a:lnTo>
                    <a:pt x="0" y="8440"/>
                  </a:lnTo>
                  <a:lnTo>
                    <a:pt x="14723" y="16916"/>
                  </a:lnTo>
                  <a:lnTo>
                    <a:pt x="29334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6" name="Google Shape;1136;p8"/>
            <p:cNvSpPr/>
            <p:nvPr/>
          </p:nvSpPr>
          <p:spPr>
            <a:xfrm>
              <a:off x="3677075" y="3660075"/>
              <a:ext cx="734300" cy="423850"/>
            </a:xfrm>
            <a:custGeom>
              <a:rect b="b" l="l" r="r" t="t"/>
              <a:pathLst>
                <a:path extrusionOk="0" fill="none" h="16954" w="29372">
                  <a:moveTo>
                    <a:pt x="29371" y="8514"/>
                  </a:moveTo>
                  <a:lnTo>
                    <a:pt x="14649" y="0"/>
                  </a:lnTo>
                  <a:lnTo>
                    <a:pt x="1" y="8439"/>
                  </a:lnTo>
                  <a:lnTo>
                    <a:pt x="14723" y="16953"/>
                  </a:lnTo>
                  <a:lnTo>
                    <a:pt x="29371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7" name="Google Shape;1137;p8"/>
            <p:cNvSpPr/>
            <p:nvPr/>
          </p:nvSpPr>
          <p:spPr>
            <a:xfrm>
              <a:off x="4059075" y="3880350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29334" y="8514"/>
                  </a:moveTo>
                  <a:lnTo>
                    <a:pt x="14612" y="0"/>
                  </a:lnTo>
                  <a:lnTo>
                    <a:pt x="1" y="8477"/>
                  </a:lnTo>
                  <a:lnTo>
                    <a:pt x="14723" y="16953"/>
                  </a:lnTo>
                  <a:lnTo>
                    <a:pt x="29334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8" name="Google Shape;1138;p8"/>
            <p:cNvSpPr/>
            <p:nvPr/>
          </p:nvSpPr>
          <p:spPr>
            <a:xfrm>
              <a:off x="5199525" y="366285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29334" y="8514"/>
                  </a:moveTo>
                  <a:lnTo>
                    <a:pt x="14611" y="1"/>
                  </a:lnTo>
                  <a:lnTo>
                    <a:pt x="0" y="8440"/>
                  </a:lnTo>
                  <a:lnTo>
                    <a:pt x="14723" y="16954"/>
                  </a:lnTo>
                  <a:lnTo>
                    <a:pt x="29334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9" name="Google Shape;1139;p8"/>
            <p:cNvSpPr/>
            <p:nvPr/>
          </p:nvSpPr>
          <p:spPr>
            <a:xfrm>
              <a:off x="5957950" y="3225075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29334" y="8515"/>
                  </a:moveTo>
                  <a:lnTo>
                    <a:pt x="14648" y="1"/>
                  </a:lnTo>
                  <a:lnTo>
                    <a:pt x="0" y="8440"/>
                  </a:lnTo>
                  <a:lnTo>
                    <a:pt x="14723" y="16954"/>
                  </a:lnTo>
                  <a:lnTo>
                    <a:pt x="29334" y="851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0" name="Google Shape;1140;p8"/>
            <p:cNvSpPr/>
            <p:nvPr/>
          </p:nvSpPr>
          <p:spPr>
            <a:xfrm>
              <a:off x="5956075" y="2785450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14612" y="1"/>
                  </a:moveTo>
                  <a:lnTo>
                    <a:pt x="1" y="8440"/>
                  </a:lnTo>
                  <a:lnTo>
                    <a:pt x="14723" y="16954"/>
                  </a:lnTo>
                  <a:lnTo>
                    <a:pt x="29334" y="8514"/>
                  </a:lnTo>
                  <a:lnTo>
                    <a:pt x="1461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1" name="Google Shape;1141;p8"/>
            <p:cNvSpPr/>
            <p:nvPr/>
          </p:nvSpPr>
          <p:spPr>
            <a:xfrm>
              <a:off x="5581525" y="3883125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29334" y="8514"/>
                  </a:moveTo>
                  <a:lnTo>
                    <a:pt x="14611" y="1"/>
                  </a:lnTo>
                  <a:lnTo>
                    <a:pt x="0" y="8440"/>
                  </a:lnTo>
                  <a:lnTo>
                    <a:pt x="14723" y="16954"/>
                  </a:lnTo>
                  <a:lnTo>
                    <a:pt x="29334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2" name="Google Shape;1142;p8"/>
            <p:cNvSpPr/>
            <p:nvPr/>
          </p:nvSpPr>
          <p:spPr>
            <a:xfrm>
              <a:off x="3297850" y="3879425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29334" y="8514"/>
                  </a:moveTo>
                  <a:lnTo>
                    <a:pt x="14649" y="0"/>
                  </a:lnTo>
                  <a:lnTo>
                    <a:pt x="1" y="8439"/>
                  </a:lnTo>
                  <a:lnTo>
                    <a:pt x="14723" y="16953"/>
                  </a:lnTo>
                  <a:lnTo>
                    <a:pt x="29334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3" name="Google Shape;1143;p8"/>
            <p:cNvSpPr/>
            <p:nvPr/>
          </p:nvSpPr>
          <p:spPr>
            <a:xfrm>
              <a:off x="5960725" y="3664700"/>
              <a:ext cx="733375" cy="422925"/>
            </a:xfrm>
            <a:custGeom>
              <a:rect b="b" l="l" r="r" t="t"/>
              <a:pathLst>
                <a:path extrusionOk="0" fill="none" h="16917" w="29335">
                  <a:moveTo>
                    <a:pt x="29334" y="8478"/>
                  </a:moveTo>
                  <a:lnTo>
                    <a:pt x="14612" y="1"/>
                  </a:lnTo>
                  <a:lnTo>
                    <a:pt x="1" y="8440"/>
                  </a:lnTo>
                  <a:lnTo>
                    <a:pt x="14723" y="16917"/>
                  </a:lnTo>
                  <a:lnTo>
                    <a:pt x="29334" y="847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4" name="Google Shape;1144;p8"/>
            <p:cNvSpPr/>
            <p:nvPr/>
          </p:nvSpPr>
          <p:spPr>
            <a:xfrm>
              <a:off x="1010475" y="2996450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14723" y="16953"/>
                  </a:moveTo>
                  <a:lnTo>
                    <a:pt x="29334" y="8514"/>
                  </a:lnTo>
                  <a:lnTo>
                    <a:pt x="14612" y="0"/>
                  </a:lnTo>
                  <a:lnTo>
                    <a:pt x="1" y="8439"/>
                  </a:lnTo>
                  <a:lnTo>
                    <a:pt x="14723" y="1695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5" name="Google Shape;1145;p8"/>
            <p:cNvSpPr/>
            <p:nvPr/>
          </p:nvSpPr>
          <p:spPr>
            <a:xfrm>
              <a:off x="1385050" y="1898775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1" y="8439"/>
                  </a:moveTo>
                  <a:lnTo>
                    <a:pt x="14723" y="16953"/>
                  </a:lnTo>
                  <a:lnTo>
                    <a:pt x="29334" y="8514"/>
                  </a:lnTo>
                  <a:lnTo>
                    <a:pt x="14612" y="0"/>
                  </a:lnTo>
                  <a:lnTo>
                    <a:pt x="1" y="843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6" name="Google Shape;1146;p8"/>
            <p:cNvSpPr/>
            <p:nvPr/>
          </p:nvSpPr>
          <p:spPr>
            <a:xfrm>
              <a:off x="1012350" y="3436075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14723" y="16916"/>
                  </a:moveTo>
                  <a:lnTo>
                    <a:pt x="29334" y="8477"/>
                  </a:lnTo>
                  <a:lnTo>
                    <a:pt x="14648" y="0"/>
                  </a:lnTo>
                  <a:lnTo>
                    <a:pt x="0" y="8440"/>
                  </a:lnTo>
                  <a:lnTo>
                    <a:pt x="14723" y="1691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7" name="Google Shape;1147;p8"/>
            <p:cNvSpPr/>
            <p:nvPr/>
          </p:nvSpPr>
          <p:spPr>
            <a:xfrm>
              <a:off x="1015125" y="3875700"/>
              <a:ext cx="733375" cy="422925"/>
            </a:xfrm>
            <a:custGeom>
              <a:rect b="b" l="l" r="r" t="t"/>
              <a:pathLst>
                <a:path extrusionOk="0" fill="none" h="16917" w="29335">
                  <a:moveTo>
                    <a:pt x="29334" y="8477"/>
                  </a:moveTo>
                  <a:lnTo>
                    <a:pt x="14612" y="0"/>
                  </a:lnTo>
                  <a:lnTo>
                    <a:pt x="1" y="8440"/>
                  </a:lnTo>
                  <a:lnTo>
                    <a:pt x="14723" y="16916"/>
                  </a:lnTo>
                  <a:lnTo>
                    <a:pt x="29334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8" name="Google Shape;1148;p8"/>
            <p:cNvSpPr/>
            <p:nvPr/>
          </p:nvSpPr>
          <p:spPr>
            <a:xfrm>
              <a:off x="1007700" y="2556800"/>
              <a:ext cx="733350" cy="423875"/>
            </a:xfrm>
            <a:custGeom>
              <a:rect b="b" l="l" r="r" t="t"/>
              <a:pathLst>
                <a:path extrusionOk="0" fill="none" h="16955" w="29334">
                  <a:moveTo>
                    <a:pt x="14723" y="16954"/>
                  </a:moveTo>
                  <a:lnTo>
                    <a:pt x="29334" y="8515"/>
                  </a:lnTo>
                  <a:lnTo>
                    <a:pt x="14611" y="1"/>
                  </a:lnTo>
                  <a:lnTo>
                    <a:pt x="0" y="8440"/>
                  </a:lnTo>
                  <a:lnTo>
                    <a:pt x="14723" y="1695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9" name="Google Shape;1149;p8"/>
            <p:cNvSpPr/>
            <p:nvPr/>
          </p:nvSpPr>
          <p:spPr>
            <a:xfrm>
              <a:off x="2916775" y="3659125"/>
              <a:ext cx="733375" cy="422925"/>
            </a:xfrm>
            <a:custGeom>
              <a:rect b="b" l="l" r="r" t="t"/>
              <a:pathLst>
                <a:path extrusionOk="0" fill="none" h="16917" w="29335">
                  <a:moveTo>
                    <a:pt x="29334" y="8477"/>
                  </a:moveTo>
                  <a:lnTo>
                    <a:pt x="14612" y="1"/>
                  </a:lnTo>
                  <a:lnTo>
                    <a:pt x="1" y="8440"/>
                  </a:lnTo>
                  <a:lnTo>
                    <a:pt x="14686" y="16917"/>
                  </a:lnTo>
                  <a:lnTo>
                    <a:pt x="29334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0" name="Google Shape;1150;p8"/>
            <p:cNvSpPr/>
            <p:nvPr/>
          </p:nvSpPr>
          <p:spPr>
            <a:xfrm>
              <a:off x="1005850" y="2118125"/>
              <a:ext cx="733350" cy="422900"/>
            </a:xfrm>
            <a:custGeom>
              <a:rect b="b" l="l" r="r" t="t"/>
              <a:pathLst>
                <a:path extrusionOk="0" fill="none" h="16916" w="29334">
                  <a:moveTo>
                    <a:pt x="0" y="8439"/>
                  </a:moveTo>
                  <a:lnTo>
                    <a:pt x="14685" y="16916"/>
                  </a:lnTo>
                  <a:lnTo>
                    <a:pt x="29333" y="8477"/>
                  </a:lnTo>
                  <a:lnTo>
                    <a:pt x="14611" y="0"/>
                  </a:lnTo>
                  <a:lnTo>
                    <a:pt x="0" y="843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1" name="Google Shape;1151;p8"/>
            <p:cNvSpPr/>
            <p:nvPr/>
          </p:nvSpPr>
          <p:spPr>
            <a:xfrm>
              <a:off x="1394350" y="365635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29334" y="8477"/>
                  </a:moveTo>
                  <a:lnTo>
                    <a:pt x="14611" y="0"/>
                  </a:lnTo>
                  <a:lnTo>
                    <a:pt x="0" y="8440"/>
                  </a:lnTo>
                  <a:lnTo>
                    <a:pt x="14723" y="16953"/>
                  </a:lnTo>
                  <a:lnTo>
                    <a:pt x="29334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2" name="Google Shape;1152;p8"/>
            <p:cNvSpPr/>
            <p:nvPr/>
          </p:nvSpPr>
          <p:spPr>
            <a:xfrm>
              <a:off x="2536650" y="3877550"/>
              <a:ext cx="734275" cy="423850"/>
            </a:xfrm>
            <a:custGeom>
              <a:rect b="b" l="l" r="r" t="t"/>
              <a:pathLst>
                <a:path extrusionOk="0" fill="none" h="16954" w="29371">
                  <a:moveTo>
                    <a:pt x="29371" y="8514"/>
                  </a:moveTo>
                  <a:lnTo>
                    <a:pt x="14648" y="1"/>
                  </a:lnTo>
                  <a:lnTo>
                    <a:pt x="0" y="8477"/>
                  </a:lnTo>
                  <a:lnTo>
                    <a:pt x="14723" y="16954"/>
                  </a:lnTo>
                  <a:lnTo>
                    <a:pt x="29371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3" name="Google Shape;1153;p8"/>
            <p:cNvSpPr/>
            <p:nvPr/>
          </p:nvSpPr>
          <p:spPr>
            <a:xfrm>
              <a:off x="2155575" y="3657275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29334" y="8514"/>
                  </a:moveTo>
                  <a:lnTo>
                    <a:pt x="14611" y="1"/>
                  </a:lnTo>
                  <a:lnTo>
                    <a:pt x="0" y="8440"/>
                  </a:lnTo>
                  <a:lnTo>
                    <a:pt x="14723" y="16954"/>
                  </a:lnTo>
                  <a:lnTo>
                    <a:pt x="29334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4" name="Google Shape;1154;p8"/>
            <p:cNvSpPr/>
            <p:nvPr/>
          </p:nvSpPr>
          <p:spPr>
            <a:xfrm>
              <a:off x="1776350" y="3876625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29334" y="8514"/>
                  </a:moveTo>
                  <a:lnTo>
                    <a:pt x="14612" y="1"/>
                  </a:lnTo>
                  <a:lnTo>
                    <a:pt x="1" y="8440"/>
                  </a:lnTo>
                  <a:lnTo>
                    <a:pt x="14723" y="16954"/>
                  </a:lnTo>
                  <a:lnTo>
                    <a:pt x="29334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5" name="Google Shape;1155;p8"/>
            <p:cNvSpPr/>
            <p:nvPr/>
          </p:nvSpPr>
          <p:spPr>
            <a:xfrm>
              <a:off x="635925" y="4094125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14611" y="0"/>
                  </a:moveTo>
                  <a:lnTo>
                    <a:pt x="0" y="8439"/>
                  </a:lnTo>
                  <a:lnTo>
                    <a:pt x="14723" y="16953"/>
                  </a:lnTo>
                  <a:lnTo>
                    <a:pt x="29334" y="8514"/>
                  </a:lnTo>
                  <a:lnTo>
                    <a:pt x="1461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6" name="Google Shape;1156;p8"/>
            <p:cNvSpPr/>
            <p:nvPr/>
          </p:nvSpPr>
          <p:spPr>
            <a:xfrm>
              <a:off x="5782275" y="4762375"/>
              <a:ext cx="338350" cy="97625"/>
            </a:xfrm>
            <a:custGeom>
              <a:rect b="b" l="l" r="r" t="t"/>
              <a:pathLst>
                <a:path extrusionOk="0" fill="none" h="3905" w="13534">
                  <a:moveTo>
                    <a:pt x="1" y="3905"/>
                  </a:moveTo>
                  <a:lnTo>
                    <a:pt x="13533" y="3905"/>
                  </a:lnTo>
                  <a:lnTo>
                    <a:pt x="6767" y="1"/>
                  </a:lnTo>
                  <a:lnTo>
                    <a:pt x="1" y="390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7" name="Google Shape;1157;p8"/>
            <p:cNvSpPr/>
            <p:nvPr/>
          </p:nvSpPr>
          <p:spPr>
            <a:xfrm>
              <a:off x="5965375" y="4543050"/>
              <a:ext cx="733375" cy="316950"/>
            </a:xfrm>
            <a:custGeom>
              <a:rect b="b" l="l" r="r" t="t"/>
              <a:pathLst>
                <a:path extrusionOk="0" fill="none" h="12678" w="29335">
                  <a:moveTo>
                    <a:pt x="14612" y="0"/>
                  </a:moveTo>
                  <a:lnTo>
                    <a:pt x="1" y="8439"/>
                  </a:lnTo>
                  <a:lnTo>
                    <a:pt x="7325" y="12678"/>
                  </a:lnTo>
                  <a:lnTo>
                    <a:pt x="22122" y="12678"/>
                  </a:lnTo>
                  <a:lnTo>
                    <a:pt x="29334" y="8514"/>
                  </a:lnTo>
                  <a:lnTo>
                    <a:pt x="1461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8" name="Google Shape;1158;p8"/>
            <p:cNvSpPr/>
            <p:nvPr/>
          </p:nvSpPr>
          <p:spPr>
            <a:xfrm>
              <a:off x="2911200" y="2779875"/>
              <a:ext cx="734300" cy="423850"/>
            </a:xfrm>
            <a:custGeom>
              <a:rect b="b" l="l" r="r" t="t"/>
              <a:pathLst>
                <a:path extrusionOk="0" fill="none" h="16954" w="29372">
                  <a:moveTo>
                    <a:pt x="29372" y="8514"/>
                  </a:moveTo>
                  <a:lnTo>
                    <a:pt x="14649" y="1"/>
                  </a:lnTo>
                  <a:lnTo>
                    <a:pt x="1" y="8440"/>
                  </a:lnTo>
                  <a:lnTo>
                    <a:pt x="14723" y="16954"/>
                  </a:lnTo>
                  <a:lnTo>
                    <a:pt x="29372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9" name="Google Shape;1159;p8"/>
            <p:cNvSpPr/>
            <p:nvPr/>
          </p:nvSpPr>
          <p:spPr>
            <a:xfrm>
              <a:off x="4442950" y="4540250"/>
              <a:ext cx="733350" cy="319750"/>
            </a:xfrm>
            <a:custGeom>
              <a:rect b="b" l="l" r="r" t="t"/>
              <a:pathLst>
                <a:path extrusionOk="0" fill="none" h="12790" w="29334">
                  <a:moveTo>
                    <a:pt x="14648" y="0"/>
                  </a:moveTo>
                  <a:lnTo>
                    <a:pt x="0" y="8440"/>
                  </a:lnTo>
                  <a:lnTo>
                    <a:pt x="7510" y="12790"/>
                  </a:lnTo>
                  <a:lnTo>
                    <a:pt x="21935" y="12790"/>
                  </a:lnTo>
                  <a:lnTo>
                    <a:pt x="29334" y="8514"/>
                  </a:lnTo>
                  <a:lnTo>
                    <a:pt x="146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" name="Google Shape;1160;p8"/>
            <p:cNvSpPr/>
            <p:nvPr/>
          </p:nvSpPr>
          <p:spPr>
            <a:xfrm>
              <a:off x="5019200" y="4760525"/>
              <a:ext cx="343000" cy="99475"/>
            </a:xfrm>
            <a:custGeom>
              <a:rect b="b" l="l" r="r" t="t"/>
              <a:pathLst>
                <a:path extrusionOk="0" fill="none" h="3979" w="13720">
                  <a:moveTo>
                    <a:pt x="1" y="3979"/>
                  </a:moveTo>
                  <a:lnTo>
                    <a:pt x="13719" y="3979"/>
                  </a:lnTo>
                  <a:lnTo>
                    <a:pt x="6841" y="1"/>
                  </a:lnTo>
                  <a:lnTo>
                    <a:pt x="1" y="397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1" name="Google Shape;1161;p8"/>
            <p:cNvSpPr/>
            <p:nvPr/>
          </p:nvSpPr>
          <p:spPr>
            <a:xfrm>
              <a:off x="6545350" y="4763325"/>
              <a:ext cx="333700" cy="96675"/>
            </a:xfrm>
            <a:custGeom>
              <a:rect b="b" l="l" r="r" t="t"/>
              <a:pathLst>
                <a:path extrusionOk="0" fill="none" h="3867" w="13348">
                  <a:moveTo>
                    <a:pt x="1" y="3867"/>
                  </a:moveTo>
                  <a:lnTo>
                    <a:pt x="13348" y="3867"/>
                  </a:lnTo>
                  <a:lnTo>
                    <a:pt x="6693" y="0"/>
                  </a:lnTo>
                  <a:lnTo>
                    <a:pt x="1" y="386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2" name="Google Shape;1162;p8"/>
            <p:cNvSpPr/>
            <p:nvPr/>
          </p:nvSpPr>
          <p:spPr>
            <a:xfrm>
              <a:off x="1771700" y="2998300"/>
              <a:ext cx="733375" cy="422925"/>
            </a:xfrm>
            <a:custGeom>
              <a:rect b="b" l="l" r="r" t="t"/>
              <a:pathLst>
                <a:path extrusionOk="0" fill="none" h="16917" w="29335">
                  <a:moveTo>
                    <a:pt x="29334" y="8477"/>
                  </a:moveTo>
                  <a:lnTo>
                    <a:pt x="14612" y="0"/>
                  </a:lnTo>
                  <a:lnTo>
                    <a:pt x="1" y="8440"/>
                  </a:lnTo>
                  <a:lnTo>
                    <a:pt x="14686" y="16916"/>
                  </a:lnTo>
                  <a:lnTo>
                    <a:pt x="29334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3" name="Google Shape;1163;p8"/>
            <p:cNvSpPr/>
            <p:nvPr/>
          </p:nvSpPr>
          <p:spPr>
            <a:xfrm>
              <a:off x="5953300" y="2346750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14611" y="1"/>
                  </a:moveTo>
                  <a:lnTo>
                    <a:pt x="0" y="8440"/>
                  </a:lnTo>
                  <a:lnTo>
                    <a:pt x="14723" y="16917"/>
                  </a:lnTo>
                  <a:lnTo>
                    <a:pt x="29334" y="8477"/>
                  </a:lnTo>
                  <a:lnTo>
                    <a:pt x="1461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" name="Google Shape;1164;p8"/>
            <p:cNvSpPr/>
            <p:nvPr/>
          </p:nvSpPr>
          <p:spPr>
            <a:xfrm>
              <a:off x="2532000" y="2999225"/>
              <a:ext cx="734275" cy="423850"/>
            </a:xfrm>
            <a:custGeom>
              <a:rect b="b" l="l" r="r" t="t"/>
              <a:pathLst>
                <a:path extrusionOk="0" fill="none" h="16954" w="29371">
                  <a:moveTo>
                    <a:pt x="29371" y="8514"/>
                  </a:moveTo>
                  <a:lnTo>
                    <a:pt x="14648" y="1"/>
                  </a:lnTo>
                  <a:lnTo>
                    <a:pt x="0" y="8440"/>
                  </a:lnTo>
                  <a:lnTo>
                    <a:pt x="14723" y="16954"/>
                  </a:lnTo>
                  <a:lnTo>
                    <a:pt x="29371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5" name="Google Shape;1165;p8"/>
            <p:cNvSpPr/>
            <p:nvPr/>
          </p:nvSpPr>
          <p:spPr>
            <a:xfrm>
              <a:off x="2150925" y="277895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29334" y="8477"/>
                  </a:moveTo>
                  <a:lnTo>
                    <a:pt x="14611" y="0"/>
                  </a:lnTo>
                  <a:lnTo>
                    <a:pt x="0" y="8440"/>
                  </a:lnTo>
                  <a:lnTo>
                    <a:pt x="14723" y="16954"/>
                  </a:lnTo>
                  <a:lnTo>
                    <a:pt x="29334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6" name="Google Shape;1166;p8"/>
            <p:cNvSpPr/>
            <p:nvPr/>
          </p:nvSpPr>
          <p:spPr>
            <a:xfrm>
              <a:off x="4255200" y="4759600"/>
              <a:ext cx="348550" cy="100400"/>
            </a:xfrm>
            <a:custGeom>
              <a:rect b="b" l="l" r="r" t="t"/>
              <a:pathLst>
                <a:path extrusionOk="0" fill="none" h="4016" w="13942">
                  <a:moveTo>
                    <a:pt x="0" y="4016"/>
                  </a:moveTo>
                  <a:lnTo>
                    <a:pt x="13942" y="4016"/>
                  </a:lnTo>
                  <a:lnTo>
                    <a:pt x="6990" y="0"/>
                  </a:lnTo>
                  <a:lnTo>
                    <a:pt x="0" y="401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" name="Google Shape;1167;p8"/>
            <p:cNvSpPr/>
            <p:nvPr/>
          </p:nvSpPr>
          <p:spPr>
            <a:xfrm>
              <a:off x="1201950" y="4754025"/>
              <a:ext cx="367150" cy="105975"/>
            </a:xfrm>
            <a:custGeom>
              <a:rect b="b" l="l" r="r" t="t"/>
              <a:pathLst>
                <a:path extrusionOk="0" fill="none" h="4239" w="14686">
                  <a:moveTo>
                    <a:pt x="1" y="4239"/>
                  </a:moveTo>
                  <a:lnTo>
                    <a:pt x="14686" y="4239"/>
                  </a:lnTo>
                  <a:lnTo>
                    <a:pt x="7325" y="0"/>
                  </a:lnTo>
                  <a:lnTo>
                    <a:pt x="1" y="423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" name="Google Shape;1168;p8"/>
            <p:cNvSpPr/>
            <p:nvPr/>
          </p:nvSpPr>
          <p:spPr>
            <a:xfrm>
              <a:off x="1399000" y="4534675"/>
              <a:ext cx="733350" cy="325325"/>
            </a:xfrm>
            <a:custGeom>
              <a:rect b="b" l="l" r="r" t="t"/>
              <a:pathLst>
                <a:path extrusionOk="0" fill="none" h="13013" w="29334">
                  <a:moveTo>
                    <a:pt x="14611" y="0"/>
                  </a:moveTo>
                  <a:lnTo>
                    <a:pt x="0" y="8440"/>
                  </a:lnTo>
                  <a:lnTo>
                    <a:pt x="7882" y="13013"/>
                  </a:lnTo>
                  <a:lnTo>
                    <a:pt x="21564" y="13013"/>
                  </a:lnTo>
                  <a:lnTo>
                    <a:pt x="29334" y="8514"/>
                  </a:lnTo>
                  <a:lnTo>
                    <a:pt x="1461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" name="Google Shape;1169;p8"/>
            <p:cNvSpPr/>
            <p:nvPr/>
          </p:nvSpPr>
          <p:spPr>
            <a:xfrm>
              <a:off x="437950" y="4753100"/>
              <a:ext cx="372725" cy="106900"/>
            </a:xfrm>
            <a:custGeom>
              <a:rect b="b" l="l" r="r" t="t"/>
              <a:pathLst>
                <a:path extrusionOk="0" fill="none" h="4276" w="14909">
                  <a:moveTo>
                    <a:pt x="0" y="4276"/>
                  </a:moveTo>
                  <a:lnTo>
                    <a:pt x="14909" y="4276"/>
                  </a:lnTo>
                  <a:lnTo>
                    <a:pt x="7436" y="0"/>
                  </a:lnTo>
                  <a:lnTo>
                    <a:pt x="0" y="427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0" name="Google Shape;1170;p8"/>
            <p:cNvSpPr/>
            <p:nvPr/>
          </p:nvSpPr>
          <p:spPr>
            <a:xfrm>
              <a:off x="637775" y="4533750"/>
              <a:ext cx="733350" cy="326250"/>
            </a:xfrm>
            <a:custGeom>
              <a:rect b="b" l="l" r="r" t="t"/>
              <a:pathLst>
                <a:path extrusionOk="0" fill="none" h="13050" w="29334">
                  <a:moveTo>
                    <a:pt x="14649" y="0"/>
                  </a:moveTo>
                  <a:lnTo>
                    <a:pt x="1" y="8440"/>
                  </a:lnTo>
                  <a:lnTo>
                    <a:pt x="7994" y="13050"/>
                  </a:lnTo>
                  <a:lnTo>
                    <a:pt x="21452" y="13050"/>
                  </a:lnTo>
                  <a:lnTo>
                    <a:pt x="29334" y="8477"/>
                  </a:lnTo>
                  <a:lnTo>
                    <a:pt x="1464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1" name="Google Shape;1171;p8"/>
            <p:cNvSpPr/>
            <p:nvPr/>
          </p:nvSpPr>
          <p:spPr>
            <a:xfrm>
              <a:off x="3682650" y="4539325"/>
              <a:ext cx="733375" cy="320675"/>
            </a:xfrm>
            <a:custGeom>
              <a:rect b="b" l="l" r="r" t="t"/>
              <a:pathLst>
                <a:path extrusionOk="0" fill="none" h="12827" w="29335">
                  <a:moveTo>
                    <a:pt x="14612" y="0"/>
                  </a:moveTo>
                  <a:lnTo>
                    <a:pt x="1" y="8440"/>
                  </a:lnTo>
                  <a:lnTo>
                    <a:pt x="7585" y="12827"/>
                  </a:lnTo>
                  <a:lnTo>
                    <a:pt x="21824" y="12827"/>
                  </a:lnTo>
                  <a:lnTo>
                    <a:pt x="29334" y="8477"/>
                  </a:lnTo>
                  <a:lnTo>
                    <a:pt x="1461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2" name="Google Shape;1172;p8"/>
            <p:cNvSpPr/>
            <p:nvPr/>
          </p:nvSpPr>
          <p:spPr>
            <a:xfrm>
              <a:off x="1965025" y="4754950"/>
              <a:ext cx="362525" cy="105050"/>
            </a:xfrm>
            <a:custGeom>
              <a:rect b="b" l="l" r="r" t="t"/>
              <a:pathLst>
                <a:path extrusionOk="0" fill="none" h="4202" w="14501">
                  <a:moveTo>
                    <a:pt x="1" y="4202"/>
                  </a:moveTo>
                  <a:lnTo>
                    <a:pt x="14500" y="4202"/>
                  </a:lnTo>
                  <a:lnTo>
                    <a:pt x="7250" y="1"/>
                  </a:lnTo>
                  <a:lnTo>
                    <a:pt x="1" y="420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3" name="Google Shape;1173;p8"/>
            <p:cNvSpPr/>
            <p:nvPr/>
          </p:nvSpPr>
          <p:spPr>
            <a:xfrm>
              <a:off x="3492125" y="4757750"/>
              <a:ext cx="352275" cy="102250"/>
            </a:xfrm>
            <a:custGeom>
              <a:rect b="b" l="l" r="r" t="t"/>
              <a:pathLst>
                <a:path extrusionOk="0" fill="none" h="4090" w="14091">
                  <a:moveTo>
                    <a:pt x="0" y="4090"/>
                  </a:moveTo>
                  <a:lnTo>
                    <a:pt x="14091" y="4090"/>
                  </a:lnTo>
                  <a:lnTo>
                    <a:pt x="7064" y="0"/>
                  </a:lnTo>
                  <a:lnTo>
                    <a:pt x="0" y="409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4" name="Google Shape;1174;p8"/>
            <p:cNvSpPr/>
            <p:nvPr/>
          </p:nvSpPr>
          <p:spPr>
            <a:xfrm>
              <a:off x="2160225" y="4536525"/>
              <a:ext cx="733350" cy="323475"/>
            </a:xfrm>
            <a:custGeom>
              <a:rect b="b" l="l" r="r" t="t"/>
              <a:pathLst>
                <a:path extrusionOk="0" fill="none" h="12939" w="29334">
                  <a:moveTo>
                    <a:pt x="14611" y="1"/>
                  </a:moveTo>
                  <a:lnTo>
                    <a:pt x="0" y="8440"/>
                  </a:lnTo>
                  <a:lnTo>
                    <a:pt x="7807" y="12939"/>
                  </a:lnTo>
                  <a:lnTo>
                    <a:pt x="21638" y="12939"/>
                  </a:lnTo>
                  <a:lnTo>
                    <a:pt x="29334" y="8477"/>
                  </a:lnTo>
                  <a:lnTo>
                    <a:pt x="1461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5" name="Google Shape;1175;p8"/>
            <p:cNvSpPr/>
            <p:nvPr/>
          </p:nvSpPr>
          <p:spPr>
            <a:xfrm>
              <a:off x="2921425" y="4537450"/>
              <a:ext cx="733375" cy="322550"/>
            </a:xfrm>
            <a:custGeom>
              <a:rect b="b" l="l" r="r" t="t"/>
              <a:pathLst>
                <a:path extrusionOk="0" fill="none" h="12902" w="29335">
                  <a:moveTo>
                    <a:pt x="14612" y="1"/>
                  </a:moveTo>
                  <a:lnTo>
                    <a:pt x="1" y="8440"/>
                  </a:lnTo>
                  <a:lnTo>
                    <a:pt x="7697" y="12902"/>
                  </a:lnTo>
                  <a:lnTo>
                    <a:pt x="21713" y="12902"/>
                  </a:lnTo>
                  <a:lnTo>
                    <a:pt x="29334" y="8515"/>
                  </a:lnTo>
                  <a:lnTo>
                    <a:pt x="1461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6" name="Google Shape;1176;p8"/>
            <p:cNvSpPr/>
            <p:nvPr/>
          </p:nvSpPr>
          <p:spPr>
            <a:xfrm>
              <a:off x="2729050" y="4756800"/>
              <a:ext cx="356925" cy="103200"/>
            </a:xfrm>
            <a:custGeom>
              <a:rect b="b" l="l" r="r" t="t"/>
              <a:pathLst>
                <a:path extrusionOk="0" fill="none" h="4128" w="14277">
                  <a:moveTo>
                    <a:pt x="0" y="4128"/>
                  </a:moveTo>
                  <a:lnTo>
                    <a:pt x="14276" y="4128"/>
                  </a:lnTo>
                  <a:lnTo>
                    <a:pt x="7138" y="1"/>
                  </a:lnTo>
                  <a:lnTo>
                    <a:pt x="0" y="412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7" name="Google Shape;1177;p8"/>
            <p:cNvSpPr/>
            <p:nvPr/>
          </p:nvSpPr>
          <p:spPr>
            <a:xfrm>
              <a:off x="4431800" y="2343975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0" y="8440"/>
                  </a:moveTo>
                  <a:lnTo>
                    <a:pt x="14685" y="16916"/>
                  </a:lnTo>
                  <a:lnTo>
                    <a:pt x="29334" y="8477"/>
                  </a:lnTo>
                  <a:lnTo>
                    <a:pt x="14611" y="0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8" name="Google Shape;1178;p8"/>
            <p:cNvSpPr/>
            <p:nvPr/>
          </p:nvSpPr>
          <p:spPr>
            <a:xfrm>
              <a:off x="3670575" y="234210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0" y="8440"/>
                  </a:moveTo>
                  <a:lnTo>
                    <a:pt x="14723" y="16954"/>
                  </a:lnTo>
                  <a:lnTo>
                    <a:pt x="29334" y="8515"/>
                  </a:lnTo>
                  <a:lnTo>
                    <a:pt x="14611" y="1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9" name="Google Shape;1179;p8"/>
            <p:cNvSpPr/>
            <p:nvPr/>
          </p:nvSpPr>
          <p:spPr>
            <a:xfrm>
              <a:off x="2148125" y="2339325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1" y="8440"/>
                  </a:moveTo>
                  <a:lnTo>
                    <a:pt x="14723" y="16953"/>
                  </a:lnTo>
                  <a:lnTo>
                    <a:pt x="29334" y="8514"/>
                  </a:lnTo>
                  <a:lnTo>
                    <a:pt x="14612" y="0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0" name="Google Shape;1180;p8"/>
            <p:cNvSpPr/>
            <p:nvPr/>
          </p:nvSpPr>
          <p:spPr>
            <a:xfrm>
              <a:off x="2530125" y="2559600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1" y="8440"/>
                  </a:moveTo>
                  <a:lnTo>
                    <a:pt x="14723" y="16954"/>
                  </a:lnTo>
                  <a:lnTo>
                    <a:pt x="29334" y="8514"/>
                  </a:lnTo>
                  <a:lnTo>
                    <a:pt x="14612" y="1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1" name="Google Shape;1181;p8"/>
            <p:cNvSpPr/>
            <p:nvPr/>
          </p:nvSpPr>
          <p:spPr>
            <a:xfrm>
              <a:off x="3291350" y="2561450"/>
              <a:ext cx="733375" cy="422925"/>
            </a:xfrm>
            <a:custGeom>
              <a:rect b="b" l="l" r="r" t="t"/>
              <a:pathLst>
                <a:path extrusionOk="0" fill="none" h="16917" w="29335">
                  <a:moveTo>
                    <a:pt x="1" y="8440"/>
                  </a:moveTo>
                  <a:lnTo>
                    <a:pt x="14686" y="16917"/>
                  </a:lnTo>
                  <a:lnTo>
                    <a:pt x="29334" y="8477"/>
                  </a:lnTo>
                  <a:lnTo>
                    <a:pt x="14612" y="1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2" name="Google Shape;1182;p8"/>
            <p:cNvSpPr/>
            <p:nvPr/>
          </p:nvSpPr>
          <p:spPr>
            <a:xfrm>
              <a:off x="2909350" y="2341175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1" y="8440"/>
                  </a:moveTo>
                  <a:lnTo>
                    <a:pt x="14723" y="16917"/>
                  </a:lnTo>
                  <a:lnTo>
                    <a:pt x="29334" y="8477"/>
                  </a:lnTo>
                  <a:lnTo>
                    <a:pt x="14611" y="1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3" name="Google Shape;1183;p8"/>
            <p:cNvSpPr/>
            <p:nvPr/>
          </p:nvSpPr>
          <p:spPr>
            <a:xfrm>
              <a:off x="1768925" y="2558675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0" y="8440"/>
                  </a:moveTo>
                  <a:lnTo>
                    <a:pt x="14723" y="16916"/>
                  </a:lnTo>
                  <a:lnTo>
                    <a:pt x="29334" y="8477"/>
                  </a:lnTo>
                  <a:lnTo>
                    <a:pt x="14611" y="0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4" name="Google Shape;1184;p8"/>
            <p:cNvSpPr/>
            <p:nvPr/>
          </p:nvSpPr>
          <p:spPr>
            <a:xfrm>
              <a:off x="1773575" y="343700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29333" y="8514"/>
                  </a:moveTo>
                  <a:lnTo>
                    <a:pt x="14611" y="0"/>
                  </a:lnTo>
                  <a:lnTo>
                    <a:pt x="0" y="8440"/>
                  </a:lnTo>
                  <a:lnTo>
                    <a:pt x="14723" y="16953"/>
                  </a:lnTo>
                  <a:lnTo>
                    <a:pt x="29333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5" name="Google Shape;1185;p8"/>
            <p:cNvSpPr/>
            <p:nvPr/>
          </p:nvSpPr>
          <p:spPr>
            <a:xfrm>
              <a:off x="1391550" y="3216725"/>
              <a:ext cx="734300" cy="423850"/>
            </a:xfrm>
            <a:custGeom>
              <a:rect b="b" l="l" r="r" t="t"/>
              <a:pathLst>
                <a:path extrusionOk="0" fill="none" h="16954" w="29372">
                  <a:moveTo>
                    <a:pt x="29371" y="8514"/>
                  </a:moveTo>
                  <a:lnTo>
                    <a:pt x="14649" y="0"/>
                  </a:lnTo>
                  <a:lnTo>
                    <a:pt x="1" y="8440"/>
                  </a:lnTo>
                  <a:lnTo>
                    <a:pt x="14723" y="16953"/>
                  </a:lnTo>
                  <a:lnTo>
                    <a:pt x="29371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6" name="Google Shape;1186;p8"/>
            <p:cNvSpPr/>
            <p:nvPr/>
          </p:nvSpPr>
          <p:spPr>
            <a:xfrm>
              <a:off x="1386900" y="2338400"/>
              <a:ext cx="733375" cy="422925"/>
            </a:xfrm>
            <a:custGeom>
              <a:rect b="b" l="l" r="r" t="t"/>
              <a:pathLst>
                <a:path extrusionOk="0" fill="none" h="16917" w="29335">
                  <a:moveTo>
                    <a:pt x="1" y="8440"/>
                  </a:moveTo>
                  <a:lnTo>
                    <a:pt x="14723" y="16916"/>
                  </a:lnTo>
                  <a:lnTo>
                    <a:pt x="29334" y="8477"/>
                  </a:lnTo>
                  <a:lnTo>
                    <a:pt x="14649" y="0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7" name="Google Shape;1187;p8"/>
            <p:cNvSpPr/>
            <p:nvPr/>
          </p:nvSpPr>
          <p:spPr>
            <a:xfrm>
              <a:off x="1389700" y="277710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14723" y="16953"/>
                  </a:moveTo>
                  <a:lnTo>
                    <a:pt x="29334" y="8514"/>
                  </a:lnTo>
                  <a:lnTo>
                    <a:pt x="14611" y="0"/>
                  </a:lnTo>
                  <a:lnTo>
                    <a:pt x="1" y="8439"/>
                  </a:lnTo>
                  <a:lnTo>
                    <a:pt x="14723" y="1695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8" name="Google Shape;1188;p8"/>
            <p:cNvSpPr/>
            <p:nvPr/>
          </p:nvSpPr>
          <p:spPr>
            <a:xfrm>
              <a:off x="4054425" y="3002025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29334" y="8514"/>
                  </a:moveTo>
                  <a:lnTo>
                    <a:pt x="14612" y="0"/>
                  </a:lnTo>
                  <a:lnTo>
                    <a:pt x="1" y="8440"/>
                  </a:lnTo>
                  <a:lnTo>
                    <a:pt x="14723" y="16953"/>
                  </a:lnTo>
                  <a:lnTo>
                    <a:pt x="29334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9" name="Google Shape;1189;p8"/>
            <p:cNvSpPr/>
            <p:nvPr/>
          </p:nvSpPr>
          <p:spPr>
            <a:xfrm>
              <a:off x="4815650" y="3002950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29334" y="8514"/>
                  </a:moveTo>
                  <a:lnTo>
                    <a:pt x="14612" y="0"/>
                  </a:lnTo>
                  <a:lnTo>
                    <a:pt x="1" y="8477"/>
                  </a:lnTo>
                  <a:lnTo>
                    <a:pt x="14723" y="16953"/>
                  </a:lnTo>
                  <a:lnTo>
                    <a:pt x="29334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0" name="Google Shape;1190;p8"/>
            <p:cNvSpPr/>
            <p:nvPr/>
          </p:nvSpPr>
          <p:spPr>
            <a:xfrm>
              <a:off x="3293225" y="300015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29333" y="8515"/>
                  </a:moveTo>
                  <a:lnTo>
                    <a:pt x="14611" y="1"/>
                  </a:lnTo>
                  <a:lnTo>
                    <a:pt x="0" y="8477"/>
                  </a:lnTo>
                  <a:lnTo>
                    <a:pt x="14723" y="16954"/>
                  </a:lnTo>
                  <a:lnTo>
                    <a:pt x="29333" y="851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1" name="Google Shape;1191;p8"/>
            <p:cNvSpPr/>
            <p:nvPr/>
          </p:nvSpPr>
          <p:spPr>
            <a:xfrm>
              <a:off x="4433650" y="2782675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29334" y="8514"/>
                  </a:moveTo>
                  <a:lnTo>
                    <a:pt x="14611" y="0"/>
                  </a:lnTo>
                  <a:lnTo>
                    <a:pt x="0" y="8440"/>
                  </a:lnTo>
                  <a:lnTo>
                    <a:pt x="14723" y="16953"/>
                  </a:lnTo>
                  <a:lnTo>
                    <a:pt x="29334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2" name="Google Shape;1192;p8"/>
            <p:cNvSpPr/>
            <p:nvPr/>
          </p:nvSpPr>
          <p:spPr>
            <a:xfrm>
              <a:off x="3672425" y="2781750"/>
              <a:ext cx="733375" cy="422900"/>
            </a:xfrm>
            <a:custGeom>
              <a:rect b="b" l="l" r="r" t="t"/>
              <a:pathLst>
                <a:path extrusionOk="0" fill="none" h="16916" w="29335">
                  <a:moveTo>
                    <a:pt x="29334" y="8477"/>
                  </a:moveTo>
                  <a:lnTo>
                    <a:pt x="14649" y="0"/>
                  </a:lnTo>
                  <a:lnTo>
                    <a:pt x="1" y="8439"/>
                  </a:lnTo>
                  <a:lnTo>
                    <a:pt x="14723" y="16916"/>
                  </a:lnTo>
                  <a:lnTo>
                    <a:pt x="29334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3" name="Google Shape;1193;p8"/>
            <p:cNvSpPr/>
            <p:nvPr/>
          </p:nvSpPr>
          <p:spPr>
            <a:xfrm>
              <a:off x="5192075" y="2344900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29334" y="8514"/>
                  </a:moveTo>
                  <a:lnTo>
                    <a:pt x="14649" y="0"/>
                  </a:lnTo>
                  <a:lnTo>
                    <a:pt x="1" y="8440"/>
                  </a:lnTo>
                  <a:lnTo>
                    <a:pt x="14723" y="16954"/>
                  </a:lnTo>
                  <a:lnTo>
                    <a:pt x="29334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4" name="Google Shape;1194;p8"/>
            <p:cNvSpPr/>
            <p:nvPr/>
          </p:nvSpPr>
          <p:spPr>
            <a:xfrm>
              <a:off x="2152775" y="3218575"/>
              <a:ext cx="733375" cy="422925"/>
            </a:xfrm>
            <a:custGeom>
              <a:rect b="b" l="l" r="r" t="t"/>
              <a:pathLst>
                <a:path extrusionOk="0" fill="none" h="16917" w="29335">
                  <a:moveTo>
                    <a:pt x="29334" y="8477"/>
                  </a:moveTo>
                  <a:lnTo>
                    <a:pt x="14649" y="1"/>
                  </a:lnTo>
                  <a:lnTo>
                    <a:pt x="1" y="8440"/>
                  </a:lnTo>
                  <a:lnTo>
                    <a:pt x="14723" y="16917"/>
                  </a:lnTo>
                  <a:lnTo>
                    <a:pt x="29334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5" name="Google Shape;1195;p8"/>
            <p:cNvSpPr/>
            <p:nvPr/>
          </p:nvSpPr>
          <p:spPr>
            <a:xfrm>
              <a:off x="4812875" y="2564250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0" y="8440"/>
                  </a:moveTo>
                  <a:lnTo>
                    <a:pt x="14723" y="16916"/>
                  </a:lnTo>
                  <a:lnTo>
                    <a:pt x="29333" y="8477"/>
                  </a:lnTo>
                  <a:lnTo>
                    <a:pt x="14611" y="0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6" name="Google Shape;1196;p8"/>
            <p:cNvSpPr/>
            <p:nvPr/>
          </p:nvSpPr>
          <p:spPr>
            <a:xfrm>
              <a:off x="4051650" y="2562400"/>
              <a:ext cx="734275" cy="423850"/>
            </a:xfrm>
            <a:custGeom>
              <a:rect b="b" l="l" r="r" t="t"/>
              <a:pathLst>
                <a:path extrusionOk="0" fill="none" h="16954" w="29371">
                  <a:moveTo>
                    <a:pt x="0" y="8439"/>
                  </a:moveTo>
                  <a:lnTo>
                    <a:pt x="14723" y="16953"/>
                  </a:lnTo>
                  <a:lnTo>
                    <a:pt x="29371" y="8514"/>
                  </a:lnTo>
                  <a:lnTo>
                    <a:pt x="14648" y="0"/>
                  </a:lnTo>
                  <a:lnTo>
                    <a:pt x="0" y="843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7" name="Google Shape;1197;p8"/>
            <p:cNvSpPr/>
            <p:nvPr/>
          </p:nvSpPr>
          <p:spPr>
            <a:xfrm>
              <a:off x="5194875" y="2784525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29334" y="8477"/>
                  </a:moveTo>
                  <a:lnTo>
                    <a:pt x="14611" y="1"/>
                  </a:lnTo>
                  <a:lnTo>
                    <a:pt x="0" y="8440"/>
                  </a:lnTo>
                  <a:lnTo>
                    <a:pt x="14723" y="16916"/>
                  </a:lnTo>
                  <a:lnTo>
                    <a:pt x="29334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8" name="Google Shape;1198;p8"/>
            <p:cNvSpPr/>
            <p:nvPr/>
          </p:nvSpPr>
          <p:spPr>
            <a:xfrm>
              <a:off x="5204150" y="4542100"/>
              <a:ext cx="733375" cy="317900"/>
            </a:xfrm>
            <a:custGeom>
              <a:rect b="b" l="l" r="r" t="t"/>
              <a:pathLst>
                <a:path extrusionOk="0" fill="none" h="12716" w="29335">
                  <a:moveTo>
                    <a:pt x="14612" y="1"/>
                  </a:moveTo>
                  <a:lnTo>
                    <a:pt x="1" y="8440"/>
                  </a:lnTo>
                  <a:lnTo>
                    <a:pt x="7437" y="12716"/>
                  </a:lnTo>
                  <a:lnTo>
                    <a:pt x="22010" y="12716"/>
                  </a:lnTo>
                  <a:lnTo>
                    <a:pt x="29334" y="8477"/>
                  </a:lnTo>
                  <a:lnTo>
                    <a:pt x="1461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9" name="Google Shape;1199;p8"/>
            <p:cNvSpPr/>
            <p:nvPr/>
          </p:nvSpPr>
          <p:spPr>
            <a:xfrm>
              <a:off x="4806350" y="1246300"/>
              <a:ext cx="733375" cy="422925"/>
            </a:xfrm>
            <a:custGeom>
              <a:rect b="b" l="l" r="r" t="t"/>
              <a:pathLst>
                <a:path extrusionOk="0" fill="none" h="16917" w="29335">
                  <a:moveTo>
                    <a:pt x="14686" y="16916"/>
                  </a:moveTo>
                  <a:lnTo>
                    <a:pt x="29334" y="8477"/>
                  </a:lnTo>
                  <a:lnTo>
                    <a:pt x="14612" y="0"/>
                  </a:lnTo>
                  <a:lnTo>
                    <a:pt x="1" y="8440"/>
                  </a:lnTo>
                  <a:lnTo>
                    <a:pt x="14686" y="1691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0" name="Google Shape;1200;p8"/>
            <p:cNvSpPr/>
            <p:nvPr/>
          </p:nvSpPr>
          <p:spPr>
            <a:xfrm>
              <a:off x="5185575" y="102695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29334" y="8477"/>
                  </a:moveTo>
                  <a:lnTo>
                    <a:pt x="14611" y="0"/>
                  </a:lnTo>
                  <a:lnTo>
                    <a:pt x="0" y="8440"/>
                  </a:lnTo>
                  <a:lnTo>
                    <a:pt x="14686" y="16953"/>
                  </a:lnTo>
                  <a:lnTo>
                    <a:pt x="29334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1" name="Google Shape;1201;p8"/>
            <p:cNvSpPr/>
            <p:nvPr/>
          </p:nvSpPr>
          <p:spPr>
            <a:xfrm>
              <a:off x="5945875" y="1027875"/>
              <a:ext cx="734275" cy="423850"/>
            </a:xfrm>
            <a:custGeom>
              <a:rect b="b" l="l" r="r" t="t"/>
              <a:pathLst>
                <a:path extrusionOk="0" fill="none" h="16954" w="29371">
                  <a:moveTo>
                    <a:pt x="29371" y="8514"/>
                  </a:moveTo>
                  <a:lnTo>
                    <a:pt x="14648" y="0"/>
                  </a:lnTo>
                  <a:lnTo>
                    <a:pt x="0" y="8440"/>
                  </a:lnTo>
                  <a:lnTo>
                    <a:pt x="14723" y="16954"/>
                  </a:lnTo>
                  <a:lnTo>
                    <a:pt x="29371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2" name="Google Shape;1202;p8"/>
            <p:cNvSpPr/>
            <p:nvPr/>
          </p:nvSpPr>
          <p:spPr>
            <a:xfrm>
              <a:off x="4424350" y="1025075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29334" y="8515"/>
                  </a:moveTo>
                  <a:lnTo>
                    <a:pt x="14612" y="1"/>
                  </a:lnTo>
                  <a:lnTo>
                    <a:pt x="1" y="8440"/>
                  </a:lnTo>
                  <a:lnTo>
                    <a:pt x="14723" y="16954"/>
                  </a:lnTo>
                  <a:lnTo>
                    <a:pt x="29334" y="851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3" name="Google Shape;1203;p8"/>
            <p:cNvSpPr/>
            <p:nvPr/>
          </p:nvSpPr>
          <p:spPr>
            <a:xfrm>
              <a:off x="5566650" y="1247225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14723" y="16953"/>
                  </a:moveTo>
                  <a:lnTo>
                    <a:pt x="29334" y="8514"/>
                  </a:lnTo>
                  <a:lnTo>
                    <a:pt x="14649" y="0"/>
                  </a:lnTo>
                  <a:lnTo>
                    <a:pt x="0" y="8440"/>
                  </a:lnTo>
                  <a:lnTo>
                    <a:pt x="14723" y="1695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4" name="Google Shape;1204;p8"/>
            <p:cNvSpPr/>
            <p:nvPr/>
          </p:nvSpPr>
          <p:spPr>
            <a:xfrm>
              <a:off x="3283925" y="1243500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14723" y="16917"/>
                  </a:moveTo>
                  <a:lnTo>
                    <a:pt x="29334" y="8477"/>
                  </a:lnTo>
                  <a:lnTo>
                    <a:pt x="14611" y="1"/>
                  </a:lnTo>
                  <a:lnTo>
                    <a:pt x="0" y="8440"/>
                  </a:lnTo>
                  <a:lnTo>
                    <a:pt x="14723" y="1691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5" name="Google Shape;1205;p8"/>
            <p:cNvSpPr/>
            <p:nvPr/>
          </p:nvSpPr>
          <p:spPr>
            <a:xfrm>
              <a:off x="3663125" y="1024150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29334" y="8477"/>
                  </a:moveTo>
                  <a:lnTo>
                    <a:pt x="14612" y="1"/>
                  </a:lnTo>
                  <a:lnTo>
                    <a:pt x="1" y="8440"/>
                  </a:lnTo>
                  <a:lnTo>
                    <a:pt x="14723" y="16954"/>
                  </a:lnTo>
                  <a:lnTo>
                    <a:pt x="29334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6" name="Google Shape;1206;p8"/>
            <p:cNvSpPr/>
            <p:nvPr/>
          </p:nvSpPr>
          <p:spPr>
            <a:xfrm>
              <a:off x="4045150" y="1244425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14723" y="16954"/>
                  </a:moveTo>
                  <a:lnTo>
                    <a:pt x="29333" y="8515"/>
                  </a:lnTo>
                  <a:lnTo>
                    <a:pt x="14611" y="1"/>
                  </a:lnTo>
                  <a:lnTo>
                    <a:pt x="0" y="8440"/>
                  </a:lnTo>
                  <a:lnTo>
                    <a:pt x="14723" y="1695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7" name="Google Shape;1207;p8"/>
            <p:cNvSpPr/>
            <p:nvPr/>
          </p:nvSpPr>
          <p:spPr>
            <a:xfrm>
              <a:off x="6341800" y="3885000"/>
              <a:ext cx="734300" cy="422925"/>
            </a:xfrm>
            <a:custGeom>
              <a:rect b="b" l="l" r="r" t="t"/>
              <a:pathLst>
                <a:path extrusionOk="0" fill="none" h="16917" w="29372">
                  <a:moveTo>
                    <a:pt x="1" y="8439"/>
                  </a:moveTo>
                  <a:lnTo>
                    <a:pt x="14723" y="16916"/>
                  </a:lnTo>
                  <a:lnTo>
                    <a:pt x="29371" y="8477"/>
                  </a:lnTo>
                  <a:lnTo>
                    <a:pt x="14649" y="0"/>
                  </a:lnTo>
                  <a:lnTo>
                    <a:pt x="1" y="843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8" name="Google Shape;1208;p8"/>
            <p:cNvSpPr/>
            <p:nvPr/>
          </p:nvSpPr>
          <p:spPr>
            <a:xfrm>
              <a:off x="6339950" y="3445350"/>
              <a:ext cx="733350" cy="423875"/>
            </a:xfrm>
            <a:custGeom>
              <a:rect b="b" l="l" r="r" t="t"/>
              <a:pathLst>
                <a:path extrusionOk="0" fill="none" h="16955" w="29334">
                  <a:moveTo>
                    <a:pt x="0" y="8440"/>
                  </a:moveTo>
                  <a:lnTo>
                    <a:pt x="14723" y="16954"/>
                  </a:lnTo>
                  <a:lnTo>
                    <a:pt x="29334" y="8515"/>
                  </a:lnTo>
                  <a:lnTo>
                    <a:pt x="14611" y="1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9" name="Google Shape;1209;p8"/>
            <p:cNvSpPr/>
            <p:nvPr/>
          </p:nvSpPr>
          <p:spPr>
            <a:xfrm>
              <a:off x="6337150" y="3005725"/>
              <a:ext cx="734300" cy="423850"/>
            </a:xfrm>
            <a:custGeom>
              <a:rect b="b" l="l" r="r" t="t"/>
              <a:pathLst>
                <a:path extrusionOk="0" fill="none" h="16954" w="29372">
                  <a:moveTo>
                    <a:pt x="1" y="8440"/>
                  </a:moveTo>
                  <a:lnTo>
                    <a:pt x="14723" y="16954"/>
                  </a:lnTo>
                  <a:lnTo>
                    <a:pt x="29372" y="8515"/>
                  </a:lnTo>
                  <a:lnTo>
                    <a:pt x="14649" y="1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0" name="Google Shape;1210;p8"/>
            <p:cNvSpPr/>
            <p:nvPr/>
          </p:nvSpPr>
          <p:spPr>
            <a:xfrm>
              <a:off x="2901925" y="102230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29334" y="8514"/>
                  </a:moveTo>
                  <a:lnTo>
                    <a:pt x="14648" y="0"/>
                  </a:lnTo>
                  <a:lnTo>
                    <a:pt x="0" y="8477"/>
                  </a:lnTo>
                  <a:lnTo>
                    <a:pt x="14723" y="16953"/>
                  </a:lnTo>
                  <a:lnTo>
                    <a:pt x="29334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1" name="Google Shape;1211;p8"/>
            <p:cNvSpPr/>
            <p:nvPr/>
          </p:nvSpPr>
          <p:spPr>
            <a:xfrm>
              <a:off x="6332525" y="212740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0" y="8440"/>
                  </a:moveTo>
                  <a:lnTo>
                    <a:pt x="14723" y="16954"/>
                  </a:lnTo>
                  <a:lnTo>
                    <a:pt x="29334" y="8477"/>
                  </a:lnTo>
                  <a:lnTo>
                    <a:pt x="14648" y="1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2" name="Google Shape;1212;p8"/>
            <p:cNvSpPr/>
            <p:nvPr/>
          </p:nvSpPr>
          <p:spPr>
            <a:xfrm>
              <a:off x="6330650" y="1687775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1" y="8440"/>
                  </a:moveTo>
                  <a:lnTo>
                    <a:pt x="14723" y="16954"/>
                  </a:lnTo>
                  <a:lnTo>
                    <a:pt x="29334" y="8514"/>
                  </a:lnTo>
                  <a:lnTo>
                    <a:pt x="14612" y="1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3" name="Google Shape;1213;p8"/>
            <p:cNvSpPr/>
            <p:nvPr/>
          </p:nvSpPr>
          <p:spPr>
            <a:xfrm>
              <a:off x="6327875" y="124815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14723" y="16954"/>
                  </a:moveTo>
                  <a:lnTo>
                    <a:pt x="29334" y="8514"/>
                  </a:lnTo>
                  <a:lnTo>
                    <a:pt x="14611" y="1"/>
                  </a:lnTo>
                  <a:lnTo>
                    <a:pt x="0" y="8477"/>
                  </a:lnTo>
                  <a:lnTo>
                    <a:pt x="14723" y="1695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4" name="Google Shape;1214;p8"/>
            <p:cNvSpPr/>
            <p:nvPr/>
          </p:nvSpPr>
          <p:spPr>
            <a:xfrm>
              <a:off x="6335300" y="2567025"/>
              <a:ext cx="733375" cy="422925"/>
            </a:xfrm>
            <a:custGeom>
              <a:rect b="b" l="l" r="r" t="t"/>
              <a:pathLst>
                <a:path extrusionOk="0" fill="none" h="16917" w="29335">
                  <a:moveTo>
                    <a:pt x="1" y="8440"/>
                  </a:moveTo>
                  <a:lnTo>
                    <a:pt x="14723" y="16917"/>
                  </a:lnTo>
                  <a:lnTo>
                    <a:pt x="29334" y="8477"/>
                  </a:lnTo>
                  <a:lnTo>
                    <a:pt x="14612" y="1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5" name="Google Shape;1215;p8"/>
            <p:cNvSpPr/>
            <p:nvPr/>
          </p:nvSpPr>
          <p:spPr>
            <a:xfrm>
              <a:off x="5951450" y="1907125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14611" y="1"/>
                  </a:moveTo>
                  <a:lnTo>
                    <a:pt x="0" y="8440"/>
                  </a:lnTo>
                  <a:lnTo>
                    <a:pt x="14685" y="16917"/>
                  </a:lnTo>
                  <a:lnTo>
                    <a:pt x="29334" y="8477"/>
                  </a:lnTo>
                  <a:lnTo>
                    <a:pt x="1461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6" name="Google Shape;1216;p8"/>
            <p:cNvSpPr/>
            <p:nvPr/>
          </p:nvSpPr>
          <p:spPr>
            <a:xfrm>
              <a:off x="252050" y="3434200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29334" y="8515"/>
                  </a:moveTo>
                  <a:lnTo>
                    <a:pt x="14612" y="1"/>
                  </a:lnTo>
                  <a:lnTo>
                    <a:pt x="1" y="8440"/>
                  </a:lnTo>
                  <a:lnTo>
                    <a:pt x="14686" y="16954"/>
                  </a:lnTo>
                  <a:lnTo>
                    <a:pt x="29334" y="851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" name="Google Shape;1217;p8"/>
            <p:cNvSpPr/>
            <p:nvPr/>
          </p:nvSpPr>
          <p:spPr>
            <a:xfrm>
              <a:off x="249275" y="2995500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29334" y="8477"/>
                  </a:moveTo>
                  <a:lnTo>
                    <a:pt x="14611" y="1"/>
                  </a:lnTo>
                  <a:lnTo>
                    <a:pt x="0" y="8440"/>
                  </a:lnTo>
                  <a:lnTo>
                    <a:pt x="14723" y="16917"/>
                  </a:lnTo>
                  <a:lnTo>
                    <a:pt x="29334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8" name="Google Shape;1218;p8"/>
            <p:cNvSpPr/>
            <p:nvPr/>
          </p:nvSpPr>
          <p:spPr>
            <a:xfrm>
              <a:off x="253925" y="3873825"/>
              <a:ext cx="733350" cy="423875"/>
            </a:xfrm>
            <a:custGeom>
              <a:rect b="b" l="l" r="r" t="t"/>
              <a:pathLst>
                <a:path extrusionOk="0" fill="none" h="16955" w="29334">
                  <a:moveTo>
                    <a:pt x="29333" y="8515"/>
                  </a:moveTo>
                  <a:lnTo>
                    <a:pt x="14611" y="1"/>
                  </a:lnTo>
                  <a:lnTo>
                    <a:pt x="0" y="8440"/>
                  </a:lnTo>
                  <a:lnTo>
                    <a:pt x="14723" y="16954"/>
                  </a:lnTo>
                  <a:lnTo>
                    <a:pt x="29333" y="851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9" name="Google Shape;1219;p8"/>
            <p:cNvSpPr/>
            <p:nvPr/>
          </p:nvSpPr>
          <p:spPr>
            <a:xfrm>
              <a:off x="246475" y="2555875"/>
              <a:ext cx="734300" cy="422925"/>
            </a:xfrm>
            <a:custGeom>
              <a:rect b="b" l="l" r="r" t="t"/>
              <a:pathLst>
                <a:path extrusionOk="0" fill="none" h="16917" w="29372">
                  <a:moveTo>
                    <a:pt x="29371" y="8477"/>
                  </a:moveTo>
                  <a:lnTo>
                    <a:pt x="14649" y="1"/>
                  </a:lnTo>
                  <a:lnTo>
                    <a:pt x="1" y="8440"/>
                  </a:lnTo>
                  <a:lnTo>
                    <a:pt x="14723" y="16917"/>
                  </a:lnTo>
                  <a:lnTo>
                    <a:pt x="29371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0" name="Google Shape;1220;p8"/>
            <p:cNvSpPr/>
            <p:nvPr/>
          </p:nvSpPr>
          <p:spPr>
            <a:xfrm>
              <a:off x="256700" y="4313475"/>
              <a:ext cx="733350" cy="422900"/>
            </a:xfrm>
            <a:custGeom>
              <a:rect b="b" l="l" r="r" t="t"/>
              <a:pathLst>
                <a:path extrusionOk="0" fill="none" h="16916" w="29334">
                  <a:moveTo>
                    <a:pt x="1" y="8439"/>
                  </a:moveTo>
                  <a:lnTo>
                    <a:pt x="14686" y="16916"/>
                  </a:lnTo>
                  <a:lnTo>
                    <a:pt x="29334" y="8477"/>
                  </a:lnTo>
                  <a:lnTo>
                    <a:pt x="14612" y="0"/>
                  </a:lnTo>
                  <a:lnTo>
                    <a:pt x="1" y="843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1" name="Google Shape;1221;p8"/>
            <p:cNvSpPr/>
            <p:nvPr/>
          </p:nvSpPr>
          <p:spPr>
            <a:xfrm>
              <a:off x="6344600" y="4324625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0" y="8440"/>
                  </a:moveTo>
                  <a:lnTo>
                    <a:pt x="14723" y="16916"/>
                  </a:lnTo>
                  <a:lnTo>
                    <a:pt x="29334" y="8477"/>
                  </a:lnTo>
                  <a:lnTo>
                    <a:pt x="14611" y="0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2" name="Google Shape;1222;p8"/>
            <p:cNvSpPr/>
            <p:nvPr/>
          </p:nvSpPr>
          <p:spPr>
            <a:xfrm>
              <a:off x="244625" y="211625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29334" y="8514"/>
                  </a:moveTo>
                  <a:lnTo>
                    <a:pt x="14611" y="1"/>
                  </a:lnTo>
                  <a:lnTo>
                    <a:pt x="0" y="8440"/>
                  </a:lnTo>
                  <a:lnTo>
                    <a:pt x="14723" y="16954"/>
                  </a:lnTo>
                  <a:lnTo>
                    <a:pt x="29334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3" name="Google Shape;1223;p8"/>
            <p:cNvSpPr/>
            <p:nvPr/>
          </p:nvSpPr>
          <p:spPr>
            <a:xfrm>
              <a:off x="1380400" y="1019500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29334" y="8515"/>
                  </a:moveTo>
                  <a:lnTo>
                    <a:pt x="14612" y="1"/>
                  </a:lnTo>
                  <a:lnTo>
                    <a:pt x="1" y="8477"/>
                  </a:lnTo>
                  <a:lnTo>
                    <a:pt x="14686" y="16954"/>
                  </a:lnTo>
                  <a:lnTo>
                    <a:pt x="29334" y="851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4" name="Google Shape;1224;p8"/>
            <p:cNvSpPr/>
            <p:nvPr/>
          </p:nvSpPr>
          <p:spPr>
            <a:xfrm>
              <a:off x="2522700" y="124165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14723" y="16953"/>
                  </a:moveTo>
                  <a:lnTo>
                    <a:pt x="29334" y="8514"/>
                  </a:lnTo>
                  <a:lnTo>
                    <a:pt x="14611" y="0"/>
                  </a:lnTo>
                  <a:lnTo>
                    <a:pt x="0" y="8440"/>
                  </a:lnTo>
                  <a:lnTo>
                    <a:pt x="14723" y="1695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5" name="Google Shape;1225;p8"/>
            <p:cNvSpPr/>
            <p:nvPr/>
          </p:nvSpPr>
          <p:spPr>
            <a:xfrm>
              <a:off x="1761475" y="1240725"/>
              <a:ext cx="733375" cy="422925"/>
            </a:xfrm>
            <a:custGeom>
              <a:rect b="b" l="l" r="r" t="t"/>
              <a:pathLst>
                <a:path extrusionOk="0" fill="none" h="16917" w="29335">
                  <a:moveTo>
                    <a:pt x="14723" y="16916"/>
                  </a:moveTo>
                  <a:lnTo>
                    <a:pt x="29334" y="8477"/>
                  </a:lnTo>
                  <a:lnTo>
                    <a:pt x="14649" y="0"/>
                  </a:lnTo>
                  <a:lnTo>
                    <a:pt x="1" y="8440"/>
                  </a:lnTo>
                  <a:lnTo>
                    <a:pt x="14723" y="1691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6" name="Google Shape;1226;p8"/>
            <p:cNvSpPr/>
            <p:nvPr/>
          </p:nvSpPr>
          <p:spPr>
            <a:xfrm>
              <a:off x="2140700" y="1021375"/>
              <a:ext cx="734275" cy="423850"/>
            </a:xfrm>
            <a:custGeom>
              <a:rect b="b" l="l" r="r" t="t"/>
              <a:pathLst>
                <a:path extrusionOk="0" fill="none" h="16954" w="29371">
                  <a:moveTo>
                    <a:pt x="29371" y="8514"/>
                  </a:moveTo>
                  <a:lnTo>
                    <a:pt x="14648" y="0"/>
                  </a:lnTo>
                  <a:lnTo>
                    <a:pt x="0" y="8440"/>
                  </a:lnTo>
                  <a:lnTo>
                    <a:pt x="14723" y="16953"/>
                  </a:lnTo>
                  <a:lnTo>
                    <a:pt x="29371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7" name="Google Shape;1227;p8"/>
            <p:cNvSpPr/>
            <p:nvPr/>
          </p:nvSpPr>
          <p:spPr>
            <a:xfrm>
              <a:off x="1001200" y="123885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14685" y="16954"/>
                  </a:moveTo>
                  <a:lnTo>
                    <a:pt x="29334" y="8515"/>
                  </a:lnTo>
                  <a:lnTo>
                    <a:pt x="14611" y="1"/>
                  </a:lnTo>
                  <a:lnTo>
                    <a:pt x="0" y="8440"/>
                  </a:lnTo>
                  <a:lnTo>
                    <a:pt x="14685" y="1695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8" name="Google Shape;1228;p8"/>
            <p:cNvSpPr/>
            <p:nvPr/>
          </p:nvSpPr>
          <p:spPr>
            <a:xfrm>
              <a:off x="241825" y="1676625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29334" y="8514"/>
                  </a:moveTo>
                  <a:lnTo>
                    <a:pt x="14649" y="1"/>
                  </a:lnTo>
                  <a:lnTo>
                    <a:pt x="1" y="8440"/>
                  </a:lnTo>
                  <a:lnTo>
                    <a:pt x="14723" y="16954"/>
                  </a:lnTo>
                  <a:lnTo>
                    <a:pt x="29334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9" name="Google Shape;1229;p8"/>
            <p:cNvSpPr/>
            <p:nvPr/>
          </p:nvSpPr>
          <p:spPr>
            <a:xfrm>
              <a:off x="621050" y="1458200"/>
              <a:ext cx="734275" cy="422925"/>
            </a:xfrm>
            <a:custGeom>
              <a:rect b="b" l="l" r="r" t="t"/>
              <a:pathLst>
                <a:path extrusionOk="0" fill="none" h="16917" w="29371">
                  <a:moveTo>
                    <a:pt x="29371" y="8477"/>
                  </a:moveTo>
                  <a:lnTo>
                    <a:pt x="14648" y="1"/>
                  </a:lnTo>
                  <a:lnTo>
                    <a:pt x="0" y="8440"/>
                  </a:lnTo>
                  <a:lnTo>
                    <a:pt x="14723" y="16917"/>
                  </a:lnTo>
                  <a:lnTo>
                    <a:pt x="29371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0" name="Google Shape;1230;p8"/>
            <p:cNvSpPr/>
            <p:nvPr/>
          </p:nvSpPr>
          <p:spPr>
            <a:xfrm>
              <a:off x="619175" y="1018575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29334" y="8514"/>
                  </a:moveTo>
                  <a:lnTo>
                    <a:pt x="14612" y="1"/>
                  </a:lnTo>
                  <a:lnTo>
                    <a:pt x="1" y="8440"/>
                  </a:lnTo>
                  <a:lnTo>
                    <a:pt x="14723" y="16954"/>
                  </a:lnTo>
                  <a:lnTo>
                    <a:pt x="29334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1" name="Google Shape;1231;p8"/>
            <p:cNvSpPr/>
            <p:nvPr/>
          </p:nvSpPr>
          <p:spPr>
            <a:xfrm>
              <a:off x="1397125" y="4095975"/>
              <a:ext cx="733375" cy="422925"/>
            </a:xfrm>
            <a:custGeom>
              <a:rect b="b" l="l" r="r" t="t"/>
              <a:pathLst>
                <a:path extrusionOk="0" fill="none" h="16917" w="29335">
                  <a:moveTo>
                    <a:pt x="14612" y="0"/>
                  </a:moveTo>
                  <a:lnTo>
                    <a:pt x="1" y="8440"/>
                  </a:lnTo>
                  <a:lnTo>
                    <a:pt x="14686" y="16916"/>
                  </a:lnTo>
                  <a:lnTo>
                    <a:pt x="29334" y="8477"/>
                  </a:lnTo>
                  <a:lnTo>
                    <a:pt x="1461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2" name="Google Shape;1232;p8"/>
            <p:cNvSpPr/>
            <p:nvPr/>
          </p:nvSpPr>
          <p:spPr>
            <a:xfrm>
              <a:off x="2143475" y="1461000"/>
              <a:ext cx="733375" cy="422925"/>
            </a:xfrm>
            <a:custGeom>
              <a:rect b="b" l="l" r="r" t="t"/>
              <a:pathLst>
                <a:path extrusionOk="0" fill="none" h="16917" w="29335">
                  <a:moveTo>
                    <a:pt x="1" y="8440"/>
                  </a:moveTo>
                  <a:lnTo>
                    <a:pt x="14723" y="16916"/>
                  </a:lnTo>
                  <a:lnTo>
                    <a:pt x="29334" y="8477"/>
                  </a:lnTo>
                  <a:lnTo>
                    <a:pt x="14612" y="0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3" name="Google Shape;1233;p8"/>
            <p:cNvSpPr/>
            <p:nvPr/>
          </p:nvSpPr>
          <p:spPr>
            <a:xfrm>
              <a:off x="1382275" y="1459125"/>
              <a:ext cx="733350" cy="423875"/>
            </a:xfrm>
            <a:custGeom>
              <a:rect b="b" l="l" r="r" t="t"/>
              <a:pathLst>
                <a:path extrusionOk="0" fill="none" h="16955" w="29334">
                  <a:moveTo>
                    <a:pt x="0" y="8440"/>
                  </a:moveTo>
                  <a:lnTo>
                    <a:pt x="14723" y="16954"/>
                  </a:lnTo>
                  <a:lnTo>
                    <a:pt x="29334" y="8515"/>
                  </a:lnTo>
                  <a:lnTo>
                    <a:pt x="14611" y="1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4" name="Google Shape;1234;p8"/>
            <p:cNvSpPr/>
            <p:nvPr/>
          </p:nvSpPr>
          <p:spPr>
            <a:xfrm>
              <a:off x="1764275" y="1679425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0" y="8439"/>
                  </a:moveTo>
                  <a:lnTo>
                    <a:pt x="14723" y="16953"/>
                  </a:lnTo>
                  <a:lnTo>
                    <a:pt x="29334" y="8514"/>
                  </a:lnTo>
                  <a:lnTo>
                    <a:pt x="14611" y="0"/>
                  </a:lnTo>
                  <a:lnTo>
                    <a:pt x="0" y="843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5" name="Google Shape;1235;p8"/>
            <p:cNvSpPr/>
            <p:nvPr/>
          </p:nvSpPr>
          <p:spPr>
            <a:xfrm>
              <a:off x="628475" y="2776150"/>
              <a:ext cx="733375" cy="423875"/>
            </a:xfrm>
            <a:custGeom>
              <a:rect b="b" l="l" r="r" t="t"/>
              <a:pathLst>
                <a:path extrusionOk="0" fill="none" h="16955" w="29335">
                  <a:moveTo>
                    <a:pt x="14723" y="16954"/>
                  </a:moveTo>
                  <a:lnTo>
                    <a:pt x="29334" y="8477"/>
                  </a:lnTo>
                  <a:lnTo>
                    <a:pt x="14612" y="1"/>
                  </a:lnTo>
                  <a:lnTo>
                    <a:pt x="1" y="8440"/>
                  </a:lnTo>
                  <a:lnTo>
                    <a:pt x="14723" y="1695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6" name="Google Shape;1236;p8"/>
            <p:cNvSpPr/>
            <p:nvPr/>
          </p:nvSpPr>
          <p:spPr>
            <a:xfrm>
              <a:off x="623825" y="1896900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1" y="8477"/>
                  </a:moveTo>
                  <a:lnTo>
                    <a:pt x="14723" y="16954"/>
                  </a:lnTo>
                  <a:lnTo>
                    <a:pt x="29334" y="8514"/>
                  </a:lnTo>
                  <a:lnTo>
                    <a:pt x="14612" y="1"/>
                  </a:lnTo>
                  <a:lnTo>
                    <a:pt x="1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7" name="Google Shape;1237;p8"/>
            <p:cNvSpPr/>
            <p:nvPr/>
          </p:nvSpPr>
          <p:spPr>
            <a:xfrm>
              <a:off x="626625" y="2336525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14686" y="16954"/>
                  </a:moveTo>
                  <a:lnTo>
                    <a:pt x="29334" y="8515"/>
                  </a:lnTo>
                  <a:lnTo>
                    <a:pt x="14611" y="1"/>
                  </a:lnTo>
                  <a:lnTo>
                    <a:pt x="0" y="8440"/>
                  </a:lnTo>
                  <a:lnTo>
                    <a:pt x="14686" y="1695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8" name="Google Shape;1238;p8"/>
            <p:cNvSpPr/>
            <p:nvPr/>
          </p:nvSpPr>
          <p:spPr>
            <a:xfrm>
              <a:off x="1003050" y="1678475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0" y="8440"/>
                  </a:moveTo>
                  <a:lnTo>
                    <a:pt x="14723" y="16917"/>
                  </a:lnTo>
                  <a:lnTo>
                    <a:pt x="29334" y="8477"/>
                  </a:lnTo>
                  <a:lnTo>
                    <a:pt x="14611" y="1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9" name="Google Shape;1239;p8"/>
            <p:cNvSpPr/>
            <p:nvPr/>
          </p:nvSpPr>
          <p:spPr>
            <a:xfrm>
              <a:off x="2904700" y="1461925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1" y="8440"/>
                  </a:moveTo>
                  <a:lnTo>
                    <a:pt x="14723" y="16954"/>
                  </a:lnTo>
                  <a:lnTo>
                    <a:pt x="29334" y="8514"/>
                  </a:lnTo>
                  <a:lnTo>
                    <a:pt x="14612" y="0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" name="Google Shape;1240;p8"/>
            <p:cNvSpPr/>
            <p:nvPr/>
          </p:nvSpPr>
          <p:spPr>
            <a:xfrm>
              <a:off x="2525500" y="1681275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0" y="8440"/>
                  </a:moveTo>
                  <a:lnTo>
                    <a:pt x="14723" y="16916"/>
                  </a:lnTo>
                  <a:lnTo>
                    <a:pt x="29333" y="8477"/>
                  </a:lnTo>
                  <a:lnTo>
                    <a:pt x="14611" y="0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1" name="Google Shape;1241;p8"/>
            <p:cNvSpPr/>
            <p:nvPr/>
          </p:nvSpPr>
          <p:spPr>
            <a:xfrm>
              <a:off x="5187425" y="1466575"/>
              <a:ext cx="733375" cy="422925"/>
            </a:xfrm>
            <a:custGeom>
              <a:rect b="b" l="l" r="r" t="t"/>
              <a:pathLst>
                <a:path extrusionOk="0" fill="none" h="16917" w="29335">
                  <a:moveTo>
                    <a:pt x="1" y="8440"/>
                  </a:moveTo>
                  <a:lnTo>
                    <a:pt x="14723" y="16916"/>
                  </a:lnTo>
                  <a:lnTo>
                    <a:pt x="29334" y="8477"/>
                  </a:lnTo>
                  <a:lnTo>
                    <a:pt x="14612" y="0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2" name="Google Shape;1242;p8"/>
            <p:cNvSpPr/>
            <p:nvPr/>
          </p:nvSpPr>
          <p:spPr>
            <a:xfrm>
              <a:off x="5962600" y="4104350"/>
              <a:ext cx="734275" cy="422900"/>
            </a:xfrm>
            <a:custGeom>
              <a:rect b="b" l="l" r="r" t="t"/>
              <a:pathLst>
                <a:path extrusionOk="0" fill="none" h="16916" w="29371">
                  <a:moveTo>
                    <a:pt x="14648" y="0"/>
                  </a:moveTo>
                  <a:lnTo>
                    <a:pt x="0" y="8439"/>
                  </a:lnTo>
                  <a:lnTo>
                    <a:pt x="14723" y="16916"/>
                  </a:lnTo>
                  <a:lnTo>
                    <a:pt x="29371" y="8477"/>
                  </a:lnTo>
                  <a:lnTo>
                    <a:pt x="146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3" name="Google Shape;1243;p8"/>
            <p:cNvSpPr/>
            <p:nvPr/>
          </p:nvSpPr>
          <p:spPr>
            <a:xfrm>
              <a:off x="4808225" y="168500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0" y="8440"/>
                  </a:moveTo>
                  <a:lnTo>
                    <a:pt x="14723" y="16953"/>
                  </a:lnTo>
                  <a:lnTo>
                    <a:pt x="29334" y="8514"/>
                  </a:lnTo>
                  <a:lnTo>
                    <a:pt x="14611" y="0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4" name="Google Shape;1244;p8"/>
            <p:cNvSpPr/>
            <p:nvPr/>
          </p:nvSpPr>
          <p:spPr>
            <a:xfrm>
              <a:off x="4426225" y="1464725"/>
              <a:ext cx="734275" cy="423850"/>
            </a:xfrm>
            <a:custGeom>
              <a:rect b="b" l="l" r="r" t="t"/>
              <a:pathLst>
                <a:path extrusionOk="0" fill="none" h="16954" w="29371">
                  <a:moveTo>
                    <a:pt x="0" y="8439"/>
                  </a:moveTo>
                  <a:lnTo>
                    <a:pt x="14722" y="16953"/>
                  </a:lnTo>
                  <a:lnTo>
                    <a:pt x="29371" y="8514"/>
                  </a:lnTo>
                  <a:lnTo>
                    <a:pt x="14648" y="0"/>
                  </a:lnTo>
                  <a:lnTo>
                    <a:pt x="0" y="843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5" name="Google Shape;1245;p8"/>
            <p:cNvSpPr/>
            <p:nvPr/>
          </p:nvSpPr>
          <p:spPr>
            <a:xfrm>
              <a:off x="3665925" y="1463775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0" y="8440"/>
                  </a:moveTo>
                  <a:lnTo>
                    <a:pt x="14686" y="16917"/>
                  </a:lnTo>
                  <a:lnTo>
                    <a:pt x="29334" y="8477"/>
                  </a:lnTo>
                  <a:lnTo>
                    <a:pt x="14611" y="1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6" name="Google Shape;1246;p8"/>
            <p:cNvSpPr/>
            <p:nvPr/>
          </p:nvSpPr>
          <p:spPr>
            <a:xfrm>
              <a:off x="4047000" y="1684050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0" y="8440"/>
                  </a:moveTo>
                  <a:lnTo>
                    <a:pt x="14723" y="16917"/>
                  </a:lnTo>
                  <a:lnTo>
                    <a:pt x="29334" y="8478"/>
                  </a:lnTo>
                  <a:lnTo>
                    <a:pt x="14649" y="1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7" name="Google Shape;1247;p8"/>
            <p:cNvSpPr/>
            <p:nvPr/>
          </p:nvSpPr>
          <p:spPr>
            <a:xfrm>
              <a:off x="3285775" y="1682200"/>
              <a:ext cx="734300" cy="423850"/>
            </a:xfrm>
            <a:custGeom>
              <a:rect b="b" l="l" r="r" t="t"/>
              <a:pathLst>
                <a:path extrusionOk="0" fill="none" h="16954" w="29372">
                  <a:moveTo>
                    <a:pt x="1" y="8440"/>
                  </a:moveTo>
                  <a:lnTo>
                    <a:pt x="14723" y="16954"/>
                  </a:lnTo>
                  <a:lnTo>
                    <a:pt x="29371" y="8514"/>
                  </a:lnTo>
                  <a:lnTo>
                    <a:pt x="14649" y="1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8" name="Google Shape;1248;p8"/>
            <p:cNvSpPr/>
            <p:nvPr/>
          </p:nvSpPr>
          <p:spPr>
            <a:xfrm>
              <a:off x="2918650" y="4098775"/>
              <a:ext cx="733350" cy="422900"/>
            </a:xfrm>
            <a:custGeom>
              <a:rect b="b" l="l" r="r" t="t"/>
              <a:pathLst>
                <a:path extrusionOk="0" fill="none" h="16916" w="29334">
                  <a:moveTo>
                    <a:pt x="14611" y="0"/>
                  </a:moveTo>
                  <a:lnTo>
                    <a:pt x="0" y="8439"/>
                  </a:lnTo>
                  <a:lnTo>
                    <a:pt x="14723" y="16916"/>
                  </a:lnTo>
                  <a:lnTo>
                    <a:pt x="29334" y="8477"/>
                  </a:lnTo>
                  <a:lnTo>
                    <a:pt x="1461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9" name="Google Shape;1249;p8"/>
            <p:cNvSpPr/>
            <p:nvPr/>
          </p:nvSpPr>
          <p:spPr>
            <a:xfrm>
              <a:off x="4061875" y="4319975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0" y="8440"/>
                  </a:moveTo>
                  <a:lnTo>
                    <a:pt x="14723" y="16953"/>
                  </a:lnTo>
                  <a:lnTo>
                    <a:pt x="29334" y="8514"/>
                  </a:lnTo>
                  <a:lnTo>
                    <a:pt x="14611" y="0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0" name="Google Shape;1250;p8"/>
            <p:cNvSpPr/>
            <p:nvPr/>
          </p:nvSpPr>
          <p:spPr>
            <a:xfrm>
              <a:off x="3679875" y="409970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14611" y="0"/>
                  </a:moveTo>
                  <a:lnTo>
                    <a:pt x="0" y="8440"/>
                  </a:lnTo>
                  <a:lnTo>
                    <a:pt x="14723" y="16953"/>
                  </a:lnTo>
                  <a:lnTo>
                    <a:pt x="29334" y="8514"/>
                  </a:lnTo>
                  <a:lnTo>
                    <a:pt x="1461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1" name="Google Shape;1251;p8"/>
            <p:cNvSpPr/>
            <p:nvPr/>
          </p:nvSpPr>
          <p:spPr>
            <a:xfrm>
              <a:off x="4441075" y="4101550"/>
              <a:ext cx="733375" cy="422925"/>
            </a:xfrm>
            <a:custGeom>
              <a:rect b="b" l="l" r="r" t="t"/>
              <a:pathLst>
                <a:path extrusionOk="0" fill="none" h="16917" w="29335">
                  <a:moveTo>
                    <a:pt x="14612" y="1"/>
                  </a:moveTo>
                  <a:lnTo>
                    <a:pt x="1" y="8440"/>
                  </a:lnTo>
                  <a:lnTo>
                    <a:pt x="14723" y="16916"/>
                  </a:lnTo>
                  <a:lnTo>
                    <a:pt x="29334" y="8477"/>
                  </a:lnTo>
                  <a:lnTo>
                    <a:pt x="1461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2" name="Google Shape;1252;p8"/>
            <p:cNvSpPr/>
            <p:nvPr/>
          </p:nvSpPr>
          <p:spPr>
            <a:xfrm>
              <a:off x="631275" y="3215800"/>
              <a:ext cx="733350" cy="422900"/>
            </a:xfrm>
            <a:custGeom>
              <a:rect b="b" l="l" r="r" t="t"/>
              <a:pathLst>
                <a:path extrusionOk="0" fill="none" h="16916" w="29334">
                  <a:moveTo>
                    <a:pt x="14686" y="16916"/>
                  </a:moveTo>
                  <a:lnTo>
                    <a:pt x="29334" y="8477"/>
                  </a:lnTo>
                  <a:lnTo>
                    <a:pt x="14611" y="0"/>
                  </a:lnTo>
                  <a:lnTo>
                    <a:pt x="0" y="8439"/>
                  </a:lnTo>
                  <a:lnTo>
                    <a:pt x="14686" y="1691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3" name="Google Shape;1253;p8"/>
            <p:cNvSpPr/>
            <p:nvPr/>
          </p:nvSpPr>
          <p:spPr>
            <a:xfrm>
              <a:off x="4822150" y="4321825"/>
              <a:ext cx="734300" cy="422925"/>
            </a:xfrm>
            <a:custGeom>
              <a:rect b="b" l="l" r="r" t="t"/>
              <a:pathLst>
                <a:path extrusionOk="0" fill="none" h="16917" w="29372">
                  <a:moveTo>
                    <a:pt x="1" y="8440"/>
                  </a:moveTo>
                  <a:lnTo>
                    <a:pt x="14723" y="16917"/>
                  </a:lnTo>
                  <a:lnTo>
                    <a:pt x="29371" y="8477"/>
                  </a:lnTo>
                  <a:lnTo>
                    <a:pt x="14649" y="1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4" name="Google Shape;1254;p8"/>
            <p:cNvSpPr/>
            <p:nvPr/>
          </p:nvSpPr>
          <p:spPr>
            <a:xfrm>
              <a:off x="5583375" y="4322750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1" y="8440"/>
                  </a:moveTo>
                  <a:lnTo>
                    <a:pt x="14723" y="16954"/>
                  </a:lnTo>
                  <a:lnTo>
                    <a:pt x="29334" y="8515"/>
                  </a:lnTo>
                  <a:lnTo>
                    <a:pt x="14649" y="1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5" name="Google Shape;1255;p8"/>
            <p:cNvSpPr/>
            <p:nvPr/>
          </p:nvSpPr>
          <p:spPr>
            <a:xfrm>
              <a:off x="5202300" y="4102475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14612" y="1"/>
                  </a:moveTo>
                  <a:lnTo>
                    <a:pt x="1" y="8440"/>
                  </a:lnTo>
                  <a:lnTo>
                    <a:pt x="14686" y="16954"/>
                  </a:lnTo>
                  <a:lnTo>
                    <a:pt x="29334" y="8514"/>
                  </a:lnTo>
                  <a:lnTo>
                    <a:pt x="1461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6" name="Google Shape;1256;p8"/>
            <p:cNvSpPr/>
            <p:nvPr/>
          </p:nvSpPr>
          <p:spPr>
            <a:xfrm>
              <a:off x="3300650" y="4319050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0" y="8440"/>
                  </a:moveTo>
                  <a:lnTo>
                    <a:pt x="14723" y="16916"/>
                  </a:lnTo>
                  <a:lnTo>
                    <a:pt x="29334" y="8477"/>
                  </a:lnTo>
                  <a:lnTo>
                    <a:pt x="14611" y="0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7" name="Google Shape;1257;p8"/>
            <p:cNvSpPr/>
            <p:nvPr/>
          </p:nvSpPr>
          <p:spPr>
            <a:xfrm>
              <a:off x="5569425" y="1686850"/>
              <a:ext cx="733375" cy="422925"/>
            </a:xfrm>
            <a:custGeom>
              <a:rect b="b" l="l" r="r" t="t"/>
              <a:pathLst>
                <a:path extrusionOk="0" fill="none" h="16917" w="29335">
                  <a:moveTo>
                    <a:pt x="1" y="8440"/>
                  </a:moveTo>
                  <a:lnTo>
                    <a:pt x="14723" y="16916"/>
                  </a:lnTo>
                  <a:lnTo>
                    <a:pt x="29334" y="8477"/>
                  </a:lnTo>
                  <a:lnTo>
                    <a:pt x="14612" y="1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8" name="Google Shape;1258;p8"/>
            <p:cNvSpPr/>
            <p:nvPr/>
          </p:nvSpPr>
          <p:spPr>
            <a:xfrm>
              <a:off x="5948650" y="146750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14612" y="1"/>
                  </a:moveTo>
                  <a:lnTo>
                    <a:pt x="1" y="8440"/>
                  </a:lnTo>
                  <a:lnTo>
                    <a:pt x="14723" y="16954"/>
                  </a:lnTo>
                  <a:lnTo>
                    <a:pt x="29334" y="8514"/>
                  </a:lnTo>
                  <a:lnTo>
                    <a:pt x="1461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9" name="Google Shape;1259;p8"/>
            <p:cNvSpPr/>
            <p:nvPr/>
          </p:nvSpPr>
          <p:spPr>
            <a:xfrm>
              <a:off x="633125" y="3654500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14723" y="16953"/>
                  </a:moveTo>
                  <a:lnTo>
                    <a:pt x="29334" y="8514"/>
                  </a:lnTo>
                  <a:lnTo>
                    <a:pt x="14612" y="0"/>
                  </a:lnTo>
                  <a:lnTo>
                    <a:pt x="1" y="8439"/>
                  </a:lnTo>
                  <a:lnTo>
                    <a:pt x="14723" y="1695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0" name="Google Shape;1260;p8"/>
            <p:cNvSpPr/>
            <p:nvPr/>
          </p:nvSpPr>
          <p:spPr>
            <a:xfrm>
              <a:off x="1017000" y="4314400"/>
              <a:ext cx="734275" cy="423850"/>
            </a:xfrm>
            <a:custGeom>
              <a:rect b="b" l="l" r="r" t="t"/>
              <a:pathLst>
                <a:path extrusionOk="0" fill="none" h="16954" w="29371">
                  <a:moveTo>
                    <a:pt x="0" y="8440"/>
                  </a:moveTo>
                  <a:lnTo>
                    <a:pt x="14723" y="16953"/>
                  </a:lnTo>
                  <a:lnTo>
                    <a:pt x="29371" y="8514"/>
                  </a:lnTo>
                  <a:lnTo>
                    <a:pt x="14648" y="0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1" name="Google Shape;1261;p8"/>
            <p:cNvSpPr/>
            <p:nvPr/>
          </p:nvSpPr>
          <p:spPr>
            <a:xfrm>
              <a:off x="1778200" y="4316250"/>
              <a:ext cx="733375" cy="422925"/>
            </a:xfrm>
            <a:custGeom>
              <a:rect b="b" l="l" r="r" t="t"/>
              <a:pathLst>
                <a:path extrusionOk="0" fill="none" h="16917" w="29335">
                  <a:moveTo>
                    <a:pt x="1" y="8440"/>
                  </a:moveTo>
                  <a:lnTo>
                    <a:pt x="14723" y="16917"/>
                  </a:lnTo>
                  <a:lnTo>
                    <a:pt x="29334" y="8477"/>
                  </a:lnTo>
                  <a:lnTo>
                    <a:pt x="14649" y="1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2" name="Google Shape;1262;p8"/>
            <p:cNvSpPr/>
            <p:nvPr/>
          </p:nvSpPr>
          <p:spPr>
            <a:xfrm>
              <a:off x="2539425" y="4317175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1" y="8440"/>
                  </a:moveTo>
                  <a:lnTo>
                    <a:pt x="14723" y="16954"/>
                  </a:lnTo>
                  <a:lnTo>
                    <a:pt x="29334" y="8515"/>
                  </a:lnTo>
                  <a:lnTo>
                    <a:pt x="14612" y="1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3" name="Google Shape;1263;p8"/>
            <p:cNvSpPr/>
            <p:nvPr/>
          </p:nvSpPr>
          <p:spPr>
            <a:xfrm>
              <a:off x="2157425" y="4096900"/>
              <a:ext cx="734300" cy="423850"/>
            </a:xfrm>
            <a:custGeom>
              <a:rect b="b" l="l" r="r" t="t"/>
              <a:pathLst>
                <a:path extrusionOk="0" fill="none" h="16954" w="29372">
                  <a:moveTo>
                    <a:pt x="14649" y="1"/>
                  </a:moveTo>
                  <a:lnTo>
                    <a:pt x="1" y="8440"/>
                  </a:lnTo>
                  <a:lnTo>
                    <a:pt x="14723" y="16954"/>
                  </a:lnTo>
                  <a:lnTo>
                    <a:pt x="29371" y="8514"/>
                  </a:lnTo>
                  <a:lnTo>
                    <a:pt x="1464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4" name="Google Shape;1264;p8"/>
            <p:cNvSpPr/>
            <p:nvPr/>
          </p:nvSpPr>
          <p:spPr>
            <a:xfrm>
              <a:off x="241825" y="855000"/>
              <a:ext cx="262125" cy="151525"/>
            </a:xfrm>
            <a:custGeom>
              <a:rect b="b" l="l" r="r" t="t"/>
              <a:pathLst>
                <a:path extrusionOk="0" h="6061" w="10485">
                  <a:moveTo>
                    <a:pt x="9407" y="0"/>
                  </a:moveTo>
                  <a:lnTo>
                    <a:pt x="1" y="5428"/>
                  </a:lnTo>
                  <a:lnTo>
                    <a:pt x="1" y="6060"/>
                  </a:lnTo>
                  <a:lnTo>
                    <a:pt x="1048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5" name="Google Shape;1265;p8"/>
            <p:cNvSpPr/>
            <p:nvPr/>
          </p:nvSpPr>
          <p:spPr>
            <a:xfrm>
              <a:off x="7281475" y="4803275"/>
              <a:ext cx="98550" cy="56725"/>
            </a:xfrm>
            <a:custGeom>
              <a:rect b="b" l="l" r="r" t="t"/>
              <a:pathLst>
                <a:path extrusionOk="0" h="2269" w="3942">
                  <a:moveTo>
                    <a:pt x="3942" y="1"/>
                  </a:moveTo>
                  <a:lnTo>
                    <a:pt x="1" y="2269"/>
                  </a:lnTo>
                  <a:lnTo>
                    <a:pt x="1116" y="2269"/>
                  </a:lnTo>
                  <a:lnTo>
                    <a:pt x="3942" y="633"/>
                  </a:lnTo>
                  <a:lnTo>
                    <a:pt x="394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6" name="Google Shape;1266;p8"/>
            <p:cNvSpPr/>
            <p:nvPr/>
          </p:nvSpPr>
          <p:spPr>
            <a:xfrm>
              <a:off x="241825" y="855000"/>
              <a:ext cx="7138200" cy="4005000"/>
            </a:xfrm>
            <a:custGeom>
              <a:rect b="b" l="l" r="r" t="t"/>
              <a:pathLst>
                <a:path extrusionOk="0" h="160200" w="285528">
                  <a:moveTo>
                    <a:pt x="29706" y="6544"/>
                  </a:moveTo>
                  <a:lnTo>
                    <a:pt x="44428" y="15057"/>
                  </a:lnTo>
                  <a:lnTo>
                    <a:pt x="29817" y="23497"/>
                  </a:lnTo>
                  <a:lnTo>
                    <a:pt x="15095" y="14983"/>
                  </a:lnTo>
                  <a:lnTo>
                    <a:pt x="29706" y="6544"/>
                  </a:lnTo>
                  <a:close/>
                  <a:moveTo>
                    <a:pt x="60155" y="6581"/>
                  </a:moveTo>
                  <a:lnTo>
                    <a:pt x="74877" y="15095"/>
                  </a:lnTo>
                  <a:lnTo>
                    <a:pt x="60229" y="23534"/>
                  </a:lnTo>
                  <a:lnTo>
                    <a:pt x="45544" y="15057"/>
                  </a:lnTo>
                  <a:lnTo>
                    <a:pt x="60155" y="6581"/>
                  </a:lnTo>
                  <a:close/>
                  <a:moveTo>
                    <a:pt x="90603" y="6655"/>
                  </a:moveTo>
                  <a:lnTo>
                    <a:pt x="105326" y="15169"/>
                  </a:lnTo>
                  <a:lnTo>
                    <a:pt x="90678" y="23608"/>
                  </a:lnTo>
                  <a:lnTo>
                    <a:pt x="75955" y="15095"/>
                  </a:lnTo>
                  <a:lnTo>
                    <a:pt x="90603" y="6655"/>
                  </a:lnTo>
                  <a:close/>
                  <a:moveTo>
                    <a:pt x="121052" y="6692"/>
                  </a:moveTo>
                  <a:lnTo>
                    <a:pt x="135738" y="15206"/>
                  </a:lnTo>
                  <a:lnTo>
                    <a:pt x="121127" y="23645"/>
                  </a:lnTo>
                  <a:lnTo>
                    <a:pt x="106404" y="15169"/>
                  </a:lnTo>
                  <a:lnTo>
                    <a:pt x="121052" y="6692"/>
                  </a:lnTo>
                  <a:close/>
                  <a:moveTo>
                    <a:pt x="151464" y="6767"/>
                  </a:moveTo>
                  <a:lnTo>
                    <a:pt x="166186" y="15243"/>
                  </a:lnTo>
                  <a:lnTo>
                    <a:pt x="151575" y="23720"/>
                  </a:lnTo>
                  <a:lnTo>
                    <a:pt x="136853" y="15206"/>
                  </a:lnTo>
                  <a:lnTo>
                    <a:pt x="151464" y="6767"/>
                  </a:lnTo>
                  <a:close/>
                  <a:moveTo>
                    <a:pt x="181913" y="6804"/>
                  </a:moveTo>
                  <a:lnTo>
                    <a:pt x="196635" y="15318"/>
                  </a:lnTo>
                  <a:lnTo>
                    <a:pt x="182024" y="23757"/>
                  </a:lnTo>
                  <a:lnTo>
                    <a:pt x="167302" y="15243"/>
                  </a:lnTo>
                  <a:lnTo>
                    <a:pt x="181913" y="6804"/>
                  </a:lnTo>
                  <a:close/>
                  <a:moveTo>
                    <a:pt x="212361" y="6878"/>
                  </a:moveTo>
                  <a:lnTo>
                    <a:pt x="227084" y="15355"/>
                  </a:lnTo>
                  <a:lnTo>
                    <a:pt x="212436" y="23831"/>
                  </a:lnTo>
                  <a:lnTo>
                    <a:pt x="197750" y="15318"/>
                  </a:lnTo>
                  <a:lnTo>
                    <a:pt x="212361" y="6878"/>
                  </a:lnTo>
                  <a:close/>
                  <a:moveTo>
                    <a:pt x="242810" y="6915"/>
                  </a:moveTo>
                  <a:lnTo>
                    <a:pt x="257533" y="15429"/>
                  </a:lnTo>
                  <a:lnTo>
                    <a:pt x="242885" y="23869"/>
                  </a:lnTo>
                  <a:lnTo>
                    <a:pt x="228162" y="15355"/>
                  </a:lnTo>
                  <a:lnTo>
                    <a:pt x="242810" y="6915"/>
                  </a:lnTo>
                  <a:close/>
                  <a:moveTo>
                    <a:pt x="44986" y="15355"/>
                  </a:moveTo>
                  <a:lnTo>
                    <a:pt x="59709" y="23869"/>
                  </a:lnTo>
                  <a:lnTo>
                    <a:pt x="45060" y="32308"/>
                  </a:lnTo>
                  <a:lnTo>
                    <a:pt x="30375" y="23794"/>
                  </a:lnTo>
                  <a:lnTo>
                    <a:pt x="44986" y="15355"/>
                  </a:lnTo>
                  <a:close/>
                  <a:moveTo>
                    <a:pt x="75435" y="15429"/>
                  </a:moveTo>
                  <a:lnTo>
                    <a:pt x="90120" y="23906"/>
                  </a:lnTo>
                  <a:lnTo>
                    <a:pt x="75509" y="32345"/>
                  </a:lnTo>
                  <a:lnTo>
                    <a:pt x="60787" y="23869"/>
                  </a:lnTo>
                  <a:lnTo>
                    <a:pt x="75435" y="15429"/>
                  </a:lnTo>
                  <a:close/>
                  <a:moveTo>
                    <a:pt x="105846" y="15466"/>
                  </a:moveTo>
                  <a:lnTo>
                    <a:pt x="120569" y="23980"/>
                  </a:lnTo>
                  <a:lnTo>
                    <a:pt x="105958" y="32419"/>
                  </a:lnTo>
                  <a:lnTo>
                    <a:pt x="91235" y="23906"/>
                  </a:lnTo>
                  <a:lnTo>
                    <a:pt x="105846" y="15466"/>
                  </a:lnTo>
                  <a:close/>
                  <a:moveTo>
                    <a:pt x="136295" y="15541"/>
                  </a:moveTo>
                  <a:lnTo>
                    <a:pt x="151018" y="24017"/>
                  </a:lnTo>
                  <a:lnTo>
                    <a:pt x="136407" y="32457"/>
                  </a:lnTo>
                  <a:lnTo>
                    <a:pt x="121684" y="23980"/>
                  </a:lnTo>
                  <a:lnTo>
                    <a:pt x="136295" y="15541"/>
                  </a:lnTo>
                  <a:close/>
                  <a:moveTo>
                    <a:pt x="166744" y="15578"/>
                  </a:moveTo>
                  <a:lnTo>
                    <a:pt x="181466" y="24092"/>
                  </a:lnTo>
                  <a:lnTo>
                    <a:pt x="166856" y="32531"/>
                  </a:lnTo>
                  <a:lnTo>
                    <a:pt x="152133" y="24017"/>
                  </a:lnTo>
                  <a:lnTo>
                    <a:pt x="166744" y="15578"/>
                  </a:lnTo>
                  <a:close/>
                  <a:moveTo>
                    <a:pt x="197193" y="15652"/>
                  </a:moveTo>
                  <a:lnTo>
                    <a:pt x="211915" y="24129"/>
                  </a:lnTo>
                  <a:lnTo>
                    <a:pt x="197267" y="32568"/>
                  </a:lnTo>
                  <a:lnTo>
                    <a:pt x="182582" y="24092"/>
                  </a:lnTo>
                  <a:lnTo>
                    <a:pt x="197193" y="15652"/>
                  </a:lnTo>
                  <a:close/>
                  <a:moveTo>
                    <a:pt x="227642" y="15689"/>
                  </a:moveTo>
                  <a:lnTo>
                    <a:pt x="242327" y="24203"/>
                  </a:lnTo>
                  <a:lnTo>
                    <a:pt x="227716" y="32642"/>
                  </a:lnTo>
                  <a:lnTo>
                    <a:pt x="212993" y="24129"/>
                  </a:lnTo>
                  <a:lnTo>
                    <a:pt x="227642" y="15689"/>
                  </a:lnTo>
                  <a:close/>
                  <a:moveTo>
                    <a:pt x="258053" y="15727"/>
                  </a:moveTo>
                  <a:lnTo>
                    <a:pt x="272776" y="24240"/>
                  </a:lnTo>
                  <a:lnTo>
                    <a:pt x="258165" y="32680"/>
                  </a:lnTo>
                  <a:lnTo>
                    <a:pt x="243442" y="24203"/>
                  </a:lnTo>
                  <a:lnTo>
                    <a:pt x="258053" y="15727"/>
                  </a:lnTo>
                  <a:close/>
                  <a:moveTo>
                    <a:pt x="29817" y="24129"/>
                  </a:moveTo>
                  <a:lnTo>
                    <a:pt x="44540" y="32605"/>
                  </a:lnTo>
                  <a:lnTo>
                    <a:pt x="29892" y="41045"/>
                  </a:lnTo>
                  <a:lnTo>
                    <a:pt x="15169" y="32568"/>
                  </a:lnTo>
                  <a:lnTo>
                    <a:pt x="29817" y="24129"/>
                  </a:lnTo>
                  <a:close/>
                  <a:moveTo>
                    <a:pt x="60229" y="24166"/>
                  </a:moveTo>
                  <a:lnTo>
                    <a:pt x="74952" y="32680"/>
                  </a:lnTo>
                  <a:lnTo>
                    <a:pt x="60341" y="41119"/>
                  </a:lnTo>
                  <a:lnTo>
                    <a:pt x="45618" y="32605"/>
                  </a:lnTo>
                  <a:lnTo>
                    <a:pt x="60229" y="24166"/>
                  </a:lnTo>
                  <a:close/>
                  <a:moveTo>
                    <a:pt x="90678" y="24240"/>
                  </a:moveTo>
                  <a:lnTo>
                    <a:pt x="105400" y="32717"/>
                  </a:lnTo>
                  <a:lnTo>
                    <a:pt x="90789" y="41156"/>
                  </a:lnTo>
                  <a:lnTo>
                    <a:pt x="76067" y="32680"/>
                  </a:lnTo>
                  <a:lnTo>
                    <a:pt x="90678" y="24240"/>
                  </a:lnTo>
                  <a:close/>
                  <a:moveTo>
                    <a:pt x="121127" y="24277"/>
                  </a:moveTo>
                  <a:lnTo>
                    <a:pt x="135849" y="32791"/>
                  </a:lnTo>
                  <a:lnTo>
                    <a:pt x="121238" y="41231"/>
                  </a:lnTo>
                  <a:lnTo>
                    <a:pt x="106516" y="32717"/>
                  </a:lnTo>
                  <a:lnTo>
                    <a:pt x="121127" y="24277"/>
                  </a:lnTo>
                  <a:close/>
                  <a:moveTo>
                    <a:pt x="151575" y="24352"/>
                  </a:moveTo>
                  <a:lnTo>
                    <a:pt x="166298" y="32828"/>
                  </a:lnTo>
                  <a:lnTo>
                    <a:pt x="151650" y="41268"/>
                  </a:lnTo>
                  <a:lnTo>
                    <a:pt x="136964" y="32791"/>
                  </a:lnTo>
                  <a:lnTo>
                    <a:pt x="151575" y="24352"/>
                  </a:lnTo>
                  <a:close/>
                  <a:moveTo>
                    <a:pt x="182024" y="24389"/>
                  </a:moveTo>
                  <a:lnTo>
                    <a:pt x="196747" y="32903"/>
                  </a:lnTo>
                  <a:lnTo>
                    <a:pt x="182098" y="41342"/>
                  </a:lnTo>
                  <a:lnTo>
                    <a:pt x="167376" y="32828"/>
                  </a:lnTo>
                  <a:lnTo>
                    <a:pt x="182024" y="24389"/>
                  </a:lnTo>
                  <a:close/>
                  <a:moveTo>
                    <a:pt x="212436" y="24463"/>
                  </a:moveTo>
                  <a:lnTo>
                    <a:pt x="227158" y="32940"/>
                  </a:lnTo>
                  <a:lnTo>
                    <a:pt x="212547" y="41379"/>
                  </a:lnTo>
                  <a:lnTo>
                    <a:pt x="197825" y="32903"/>
                  </a:lnTo>
                  <a:lnTo>
                    <a:pt x="212436" y="24463"/>
                  </a:lnTo>
                  <a:close/>
                  <a:moveTo>
                    <a:pt x="242885" y="24501"/>
                  </a:moveTo>
                  <a:lnTo>
                    <a:pt x="257607" y="33014"/>
                  </a:lnTo>
                  <a:lnTo>
                    <a:pt x="242996" y="41454"/>
                  </a:lnTo>
                  <a:lnTo>
                    <a:pt x="228274" y="32940"/>
                  </a:lnTo>
                  <a:lnTo>
                    <a:pt x="242885" y="24501"/>
                  </a:lnTo>
                  <a:close/>
                  <a:moveTo>
                    <a:pt x="45060" y="32940"/>
                  </a:moveTo>
                  <a:lnTo>
                    <a:pt x="59783" y="41416"/>
                  </a:lnTo>
                  <a:lnTo>
                    <a:pt x="45172" y="49856"/>
                  </a:lnTo>
                  <a:lnTo>
                    <a:pt x="30449" y="41379"/>
                  </a:lnTo>
                  <a:lnTo>
                    <a:pt x="45060" y="32940"/>
                  </a:lnTo>
                  <a:close/>
                  <a:moveTo>
                    <a:pt x="75509" y="32977"/>
                  </a:moveTo>
                  <a:lnTo>
                    <a:pt x="90232" y="41491"/>
                  </a:lnTo>
                  <a:lnTo>
                    <a:pt x="75621" y="49930"/>
                  </a:lnTo>
                  <a:lnTo>
                    <a:pt x="60898" y="41416"/>
                  </a:lnTo>
                  <a:lnTo>
                    <a:pt x="75509" y="32977"/>
                  </a:lnTo>
                  <a:close/>
                  <a:moveTo>
                    <a:pt x="105958" y="33051"/>
                  </a:moveTo>
                  <a:lnTo>
                    <a:pt x="120680" y="41528"/>
                  </a:lnTo>
                  <a:lnTo>
                    <a:pt x="106070" y="49967"/>
                  </a:lnTo>
                  <a:lnTo>
                    <a:pt x="91347" y="41491"/>
                  </a:lnTo>
                  <a:lnTo>
                    <a:pt x="105958" y="33051"/>
                  </a:lnTo>
                  <a:close/>
                  <a:moveTo>
                    <a:pt x="136407" y="33089"/>
                  </a:moveTo>
                  <a:lnTo>
                    <a:pt x="151129" y="41602"/>
                  </a:lnTo>
                  <a:lnTo>
                    <a:pt x="136481" y="50042"/>
                  </a:lnTo>
                  <a:lnTo>
                    <a:pt x="121759" y="41528"/>
                  </a:lnTo>
                  <a:lnTo>
                    <a:pt x="136407" y="33089"/>
                  </a:lnTo>
                  <a:close/>
                  <a:moveTo>
                    <a:pt x="166856" y="33163"/>
                  </a:moveTo>
                  <a:lnTo>
                    <a:pt x="181541" y="41640"/>
                  </a:lnTo>
                  <a:lnTo>
                    <a:pt x="166930" y="50079"/>
                  </a:lnTo>
                  <a:lnTo>
                    <a:pt x="152207" y="41602"/>
                  </a:lnTo>
                  <a:lnTo>
                    <a:pt x="166856" y="33163"/>
                  </a:lnTo>
                  <a:close/>
                  <a:moveTo>
                    <a:pt x="197267" y="33200"/>
                  </a:moveTo>
                  <a:lnTo>
                    <a:pt x="211990" y="41714"/>
                  </a:lnTo>
                  <a:lnTo>
                    <a:pt x="197379" y="50153"/>
                  </a:lnTo>
                  <a:lnTo>
                    <a:pt x="182656" y="41640"/>
                  </a:lnTo>
                  <a:lnTo>
                    <a:pt x="197267" y="33200"/>
                  </a:lnTo>
                  <a:close/>
                  <a:moveTo>
                    <a:pt x="227716" y="33275"/>
                  </a:moveTo>
                  <a:lnTo>
                    <a:pt x="242438" y="41751"/>
                  </a:lnTo>
                  <a:lnTo>
                    <a:pt x="227827" y="50190"/>
                  </a:lnTo>
                  <a:lnTo>
                    <a:pt x="213105" y="41714"/>
                  </a:lnTo>
                  <a:lnTo>
                    <a:pt x="227716" y="33275"/>
                  </a:lnTo>
                  <a:close/>
                  <a:moveTo>
                    <a:pt x="258165" y="33312"/>
                  </a:moveTo>
                  <a:lnTo>
                    <a:pt x="272887" y="41825"/>
                  </a:lnTo>
                  <a:lnTo>
                    <a:pt x="258276" y="50265"/>
                  </a:lnTo>
                  <a:lnTo>
                    <a:pt x="243554" y="41751"/>
                  </a:lnTo>
                  <a:lnTo>
                    <a:pt x="258165" y="33312"/>
                  </a:lnTo>
                  <a:close/>
                  <a:moveTo>
                    <a:pt x="29892" y="41677"/>
                  </a:moveTo>
                  <a:lnTo>
                    <a:pt x="44614" y="50190"/>
                  </a:lnTo>
                  <a:lnTo>
                    <a:pt x="30003" y="58630"/>
                  </a:lnTo>
                  <a:lnTo>
                    <a:pt x="15281" y="50153"/>
                  </a:lnTo>
                  <a:lnTo>
                    <a:pt x="29892" y="41677"/>
                  </a:lnTo>
                  <a:close/>
                  <a:moveTo>
                    <a:pt x="60341" y="41751"/>
                  </a:moveTo>
                  <a:lnTo>
                    <a:pt x="75063" y="50265"/>
                  </a:lnTo>
                  <a:lnTo>
                    <a:pt x="60452" y="58704"/>
                  </a:lnTo>
                  <a:lnTo>
                    <a:pt x="45730" y="50190"/>
                  </a:lnTo>
                  <a:lnTo>
                    <a:pt x="60341" y="41751"/>
                  </a:lnTo>
                  <a:close/>
                  <a:moveTo>
                    <a:pt x="90789" y="41788"/>
                  </a:moveTo>
                  <a:lnTo>
                    <a:pt x="105512" y="50302"/>
                  </a:lnTo>
                  <a:lnTo>
                    <a:pt x="90864" y="58741"/>
                  </a:lnTo>
                  <a:lnTo>
                    <a:pt x="76178" y="50265"/>
                  </a:lnTo>
                  <a:lnTo>
                    <a:pt x="90789" y="41788"/>
                  </a:lnTo>
                  <a:close/>
                  <a:moveTo>
                    <a:pt x="121238" y="41863"/>
                  </a:moveTo>
                  <a:lnTo>
                    <a:pt x="135923" y="50339"/>
                  </a:lnTo>
                  <a:lnTo>
                    <a:pt x="121312" y="58816"/>
                  </a:lnTo>
                  <a:lnTo>
                    <a:pt x="106590" y="50302"/>
                  </a:lnTo>
                  <a:lnTo>
                    <a:pt x="121238" y="41863"/>
                  </a:lnTo>
                  <a:close/>
                  <a:moveTo>
                    <a:pt x="151650" y="41900"/>
                  </a:moveTo>
                  <a:lnTo>
                    <a:pt x="166372" y="50414"/>
                  </a:lnTo>
                  <a:lnTo>
                    <a:pt x="151761" y="58853"/>
                  </a:lnTo>
                  <a:lnTo>
                    <a:pt x="137039" y="50339"/>
                  </a:lnTo>
                  <a:lnTo>
                    <a:pt x="151650" y="41900"/>
                  </a:lnTo>
                  <a:close/>
                  <a:moveTo>
                    <a:pt x="182098" y="41974"/>
                  </a:moveTo>
                  <a:lnTo>
                    <a:pt x="196821" y="50451"/>
                  </a:lnTo>
                  <a:lnTo>
                    <a:pt x="182210" y="58890"/>
                  </a:lnTo>
                  <a:lnTo>
                    <a:pt x="167488" y="50414"/>
                  </a:lnTo>
                  <a:lnTo>
                    <a:pt x="182098" y="41974"/>
                  </a:lnTo>
                  <a:close/>
                  <a:moveTo>
                    <a:pt x="212547" y="42011"/>
                  </a:moveTo>
                  <a:lnTo>
                    <a:pt x="227270" y="50525"/>
                  </a:lnTo>
                  <a:lnTo>
                    <a:pt x="212659" y="58964"/>
                  </a:lnTo>
                  <a:lnTo>
                    <a:pt x="197936" y="50451"/>
                  </a:lnTo>
                  <a:lnTo>
                    <a:pt x="212547" y="42011"/>
                  </a:lnTo>
                  <a:close/>
                  <a:moveTo>
                    <a:pt x="242996" y="42086"/>
                  </a:moveTo>
                  <a:lnTo>
                    <a:pt x="257719" y="50562"/>
                  </a:lnTo>
                  <a:lnTo>
                    <a:pt x="243070" y="59002"/>
                  </a:lnTo>
                  <a:lnTo>
                    <a:pt x="228385" y="50525"/>
                  </a:lnTo>
                  <a:lnTo>
                    <a:pt x="242996" y="42086"/>
                  </a:lnTo>
                  <a:close/>
                  <a:moveTo>
                    <a:pt x="14723" y="50451"/>
                  </a:moveTo>
                  <a:lnTo>
                    <a:pt x="29446" y="58964"/>
                  </a:lnTo>
                  <a:lnTo>
                    <a:pt x="14835" y="67404"/>
                  </a:lnTo>
                  <a:lnTo>
                    <a:pt x="112" y="58890"/>
                  </a:lnTo>
                  <a:lnTo>
                    <a:pt x="14723" y="50451"/>
                  </a:lnTo>
                  <a:close/>
                  <a:moveTo>
                    <a:pt x="45172" y="50525"/>
                  </a:moveTo>
                  <a:lnTo>
                    <a:pt x="59894" y="59002"/>
                  </a:lnTo>
                  <a:lnTo>
                    <a:pt x="45246" y="67441"/>
                  </a:lnTo>
                  <a:lnTo>
                    <a:pt x="30561" y="58964"/>
                  </a:lnTo>
                  <a:lnTo>
                    <a:pt x="45172" y="50525"/>
                  </a:lnTo>
                  <a:close/>
                  <a:moveTo>
                    <a:pt x="75621" y="50562"/>
                  </a:moveTo>
                  <a:lnTo>
                    <a:pt x="90343" y="59076"/>
                  </a:lnTo>
                  <a:lnTo>
                    <a:pt x="75695" y="67515"/>
                  </a:lnTo>
                  <a:lnTo>
                    <a:pt x="60973" y="59002"/>
                  </a:lnTo>
                  <a:lnTo>
                    <a:pt x="75621" y="50562"/>
                  </a:lnTo>
                  <a:close/>
                  <a:moveTo>
                    <a:pt x="106070" y="50637"/>
                  </a:moveTo>
                  <a:lnTo>
                    <a:pt x="120755" y="59113"/>
                  </a:lnTo>
                  <a:lnTo>
                    <a:pt x="106144" y="67552"/>
                  </a:lnTo>
                  <a:lnTo>
                    <a:pt x="91421" y="59076"/>
                  </a:lnTo>
                  <a:lnTo>
                    <a:pt x="106070" y="50637"/>
                  </a:lnTo>
                  <a:close/>
                  <a:moveTo>
                    <a:pt x="136481" y="50674"/>
                  </a:moveTo>
                  <a:lnTo>
                    <a:pt x="151204" y="59187"/>
                  </a:lnTo>
                  <a:lnTo>
                    <a:pt x="136593" y="67627"/>
                  </a:lnTo>
                  <a:lnTo>
                    <a:pt x="121870" y="59113"/>
                  </a:lnTo>
                  <a:lnTo>
                    <a:pt x="136481" y="50674"/>
                  </a:lnTo>
                  <a:close/>
                  <a:moveTo>
                    <a:pt x="166930" y="50748"/>
                  </a:moveTo>
                  <a:lnTo>
                    <a:pt x="181652" y="59225"/>
                  </a:lnTo>
                  <a:lnTo>
                    <a:pt x="167041" y="67664"/>
                  </a:lnTo>
                  <a:lnTo>
                    <a:pt x="152319" y="59187"/>
                  </a:lnTo>
                  <a:lnTo>
                    <a:pt x="166930" y="50748"/>
                  </a:lnTo>
                  <a:close/>
                  <a:moveTo>
                    <a:pt x="197379" y="50785"/>
                  </a:moveTo>
                  <a:lnTo>
                    <a:pt x="212101" y="59299"/>
                  </a:lnTo>
                  <a:lnTo>
                    <a:pt x="197453" y="67738"/>
                  </a:lnTo>
                  <a:lnTo>
                    <a:pt x="182768" y="59225"/>
                  </a:lnTo>
                  <a:lnTo>
                    <a:pt x="197379" y="50785"/>
                  </a:lnTo>
                  <a:close/>
                  <a:moveTo>
                    <a:pt x="227827" y="50822"/>
                  </a:moveTo>
                  <a:lnTo>
                    <a:pt x="242550" y="59336"/>
                  </a:lnTo>
                  <a:lnTo>
                    <a:pt x="227902" y="67776"/>
                  </a:lnTo>
                  <a:lnTo>
                    <a:pt x="213179" y="59299"/>
                  </a:lnTo>
                  <a:lnTo>
                    <a:pt x="227827" y="50822"/>
                  </a:lnTo>
                  <a:close/>
                  <a:moveTo>
                    <a:pt x="258276" y="50897"/>
                  </a:moveTo>
                  <a:lnTo>
                    <a:pt x="272962" y="59373"/>
                  </a:lnTo>
                  <a:lnTo>
                    <a:pt x="258351" y="67850"/>
                  </a:lnTo>
                  <a:lnTo>
                    <a:pt x="243628" y="59336"/>
                  </a:lnTo>
                  <a:lnTo>
                    <a:pt x="258276" y="50897"/>
                  </a:lnTo>
                  <a:close/>
                  <a:moveTo>
                    <a:pt x="30003" y="59262"/>
                  </a:moveTo>
                  <a:lnTo>
                    <a:pt x="44726" y="67776"/>
                  </a:lnTo>
                  <a:lnTo>
                    <a:pt x="30078" y="76215"/>
                  </a:lnTo>
                  <a:lnTo>
                    <a:pt x="15392" y="67701"/>
                  </a:lnTo>
                  <a:lnTo>
                    <a:pt x="30003" y="59262"/>
                  </a:lnTo>
                  <a:close/>
                  <a:moveTo>
                    <a:pt x="60452" y="59336"/>
                  </a:moveTo>
                  <a:lnTo>
                    <a:pt x="75137" y="67813"/>
                  </a:lnTo>
                  <a:lnTo>
                    <a:pt x="60526" y="76252"/>
                  </a:lnTo>
                  <a:lnTo>
                    <a:pt x="45804" y="67776"/>
                  </a:lnTo>
                  <a:lnTo>
                    <a:pt x="60452" y="59336"/>
                  </a:lnTo>
                  <a:close/>
                  <a:moveTo>
                    <a:pt x="90864" y="59373"/>
                  </a:moveTo>
                  <a:lnTo>
                    <a:pt x="105586" y="67887"/>
                  </a:lnTo>
                  <a:lnTo>
                    <a:pt x="90975" y="76326"/>
                  </a:lnTo>
                  <a:lnTo>
                    <a:pt x="76253" y="67813"/>
                  </a:lnTo>
                  <a:lnTo>
                    <a:pt x="90864" y="59373"/>
                  </a:lnTo>
                  <a:close/>
                  <a:moveTo>
                    <a:pt x="121312" y="59448"/>
                  </a:moveTo>
                  <a:lnTo>
                    <a:pt x="136035" y="67924"/>
                  </a:lnTo>
                  <a:lnTo>
                    <a:pt x="121424" y="76364"/>
                  </a:lnTo>
                  <a:lnTo>
                    <a:pt x="106702" y="67887"/>
                  </a:lnTo>
                  <a:lnTo>
                    <a:pt x="121312" y="59448"/>
                  </a:lnTo>
                  <a:close/>
                  <a:moveTo>
                    <a:pt x="151761" y="59485"/>
                  </a:moveTo>
                  <a:lnTo>
                    <a:pt x="166484" y="67999"/>
                  </a:lnTo>
                  <a:lnTo>
                    <a:pt x="151873" y="76438"/>
                  </a:lnTo>
                  <a:lnTo>
                    <a:pt x="137150" y="67924"/>
                  </a:lnTo>
                  <a:lnTo>
                    <a:pt x="151761" y="59485"/>
                  </a:lnTo>
                  <a:close/>
                  <a:moveTo>
                    <a:pt x="182210" y="59559"/>
                  </a:moveTo>
                  <a:lnTo>
                    <a:pt x="196933" y="68036"/>
                  </a:lnTo>
                  <a:lnTo>
                    <a:pt x="182284" y="76475"/>
                  </a:lnTo>
                  <a:lnTo>
                    <a:pt x="167599" y="67999"/>
                  </a:lnTo>
                  <a:lnTo>
                    <a:pt x="182210" y="59559"/>
                  </a:lnTo>
                  <a:close/>
                  <a:moveTo>
                    <a:pt x="212659" y="59596"/>
                  </a:moveTo>
                  <a:lnTo>
                    <a:pt x="227344" y="68110"/>
                  </a:lnTo>
                  <a:lnTo>
                    <a:pt x="212733" y="76550"/>
                  </a:lnTo>
                  <a:lnTo>
                    <a:pt x="198011" y="68036"/>
                  </a:lnTo>
                  <a:lnTo>
                    <a:pt x="212659" y="59596"/>
                  </a:lnTo>
                  <a:close/>
                  <a:moveTo>
                    <a:pt x="243070" y="59671"/>
                  </a:moveTo>
                  <a:lnTo>
                    <a:pt x="257793" y="68147"/>
                  </a:lnTo>
                  <a:lnTo>
                    <a:pt x="243182" y="76587"/>
                  </a:lnTo>
                  <a:lnTo>
                    <a:pt x="228459" y="68110"/>
                  </a:lnTo>
                  <a:lnTo>
                    <a:pt x="243070" y="59671"/>
                  </a:lnTo>
                  <a:close/>
                  <a:moveTo>
                    <a:pt x="14835" y="68036"/>
                  </a:moveTo>
                  <a:lnTo>
                    <a:pt x="29557" y="76512"/>
                  </a:lnTo>
                  <a:lnTo>
                    <a:pt x="14909" y="84952"/>
                  </a:lnTo>
                  <a:lnTo>
                    <a:pt x="187" y="76475"/>
                  </a:lnTo>
                  <a:lnTo>
                    <a:pt x="14835" y="68036"/>
                  </a:lnTo>
                  <a:close/>
                  <a:moveTo>
                    <a:pt x="45246" y="68073"/>
                  </a:moveTo>
                  <a:lnTo>
                    <a:pt x="59969" y="76587"/>
                  </a:lnTo>
                  <a:lnTo>
                    <a:pt x="45358" y="85026"/>
                  </a:lnTo>
                  <a:lnTo>
                    <a:pt x="30635" y="76512"/>
                  </a:lnTo>
                  <a:lnTo>
                    <a:pt x="45246" y="68073"/>
                  </a:lnTo>
                  <a:close/>
                  <a:moveTo>
                    <a:pt x="75695" y="68147"/>
                  </a:moveTo>
                  <a:lnTo>
                    <a:pt x="90418" y="76624"/>
                  </a:lnTo>
                  <a:lnTo>
                    <a:pt x="75807" y="85063"/>
                  </a:lnTo>
                  <a:lnTo>
                    <a:pt x="61084" y="76587"/>
                  </a:lnTo>
                  <a:lnTo>
                    <a:pt x="75695" y="68147"/>
                  </a:lnTo>
                  <a:close/>
                  <a:moveTo>
                    <a:pt x="106144" y="68185"/>
                  </a:moveTo>
                  <a:lnTo>
                    <a:pt x="120866" y="76698"/>
                  </a:lnTo>
                  <a:lnTo>
                    <a:pt x="106255" y="85138"/>
                  </a:lnTo>
                  <a:lnTo>
                    <a:pt x="91533" y="76624"/>
                  </a:lnTo>
                  <a:lnTo>
                    <a:pt x="106144" y="68185"/>
                  </a:lnTo>
                  <a:close/>
                  <a:moveTo>
                    <a:pt x="136593" y="68259"/>
                  </a:moveTo>
                  <a:lnTo>
                    <a:pt x="151315" y="76735"/>
                  </a:lnTo>
                  <a:lnTo>
                    <a:pt x="136667" y="85175"/>
                  </a:lnTo>
                  <a:lnTo>
                    <a:pt x="121982" y="76698"/>
                  </a:lnTo>
                  <a:lnTo>
                    <a:pt x="136593" y="68259"/>
                  </a:lnTo>
                  <a:close/>
                  <a:moveTo>
                    <a:pt x="167041" y="68296"/>
                  </a:moveTo>
                  <a:lnTo>
                    <a:pt x="181764" y="76810"/>
                  </a:lnTo>
                  <a:lnTo>
                    <a:pt x="167116" y="85249"/>
                  </a:lnTo>
                  <a:lnTo>
                    <a:pt x="152393" y="76735"/>
                  </a:lnTo>
                  <a:lnTo>
                    <a:pt x="167041" y="68296"/>
                  </a:lnTo>
                  <a:close/>
                  <a:moveTo>
                    <a:pt x="197453" y="68370"/>
                  </a:moveTo>
                  <a:lnTo>
                    <a:pt x="212175" y="76847"/>
                  </a:lnTo>
                  <a:lnTo>
                    <a:pt x="197565" y="85286"/>
                  </a:lnTo>
                  <a:lnTo>
                    <a:pt x="182842" y="76810"/>
                  </a:lnTo>
                  <a:lnTo>
                    <a:pt x="197453" y="68370"/>
                  </a:lnTo>
                  <a:close/>
                  <a:moveTo>
                    <a:pt x="227902" y="68408"/>
                  </a:moveTo>
                  <a:lnTo>
                    <a:pt x="242624" y="76921"/>
                  </a:lnTo>
                  <a:lnTo>
                    <a:pt x="228013" y="85361"/>
                  </a:lnTo>
                  <a:lnTo>
                    <a:pt x="213291" y="76847"/>
                  </a:lnTo>
                  <a:lnTo>
                    <a:pt x="227902" y="68408"/>
                  </a:lnTo>
                  <a:close/>
                  <a:moveTo>
                    <a:pt x="258351" y="68482"/>
                  </a:moveTo>
                  <a:lnTo>
                    <a:pt x="273073" y="76958"/>
                  </a:lnTo>
                  <a:lnTo>
                    <a:pt x="258462" y="85398"/>
                  </a:lnTo>
                  <a:lnTo>
                    <a:pt x="243740" y="76921"/>
                  </a:lnTo>
                  <a:lnTo>
                    <a:pt x="258351" y="68482"/>
                  </a:lnTo>
                  <a:close/>
                  <a:moveTo>
                    <a:pt x="30078" y="76847"/>
                  </a:moveTo>
                  <a:lnTo>
                    <a:pt x="44800" y="85323"/>
                  </a:lnTo>
                  <a:lnTo>
                    <a:pt x="30189" y="93800"/>
                  </a:lnTo>
                  <a:lnTo>
                    <a:pt x="15467" y="85286"/>
                  </a:lnTo>
                  <a:lnTo>
                    <a:pt x="30078" y="76847"/>
                  </a:lnTo>
                  <a:close/>
                  <a:moveTo>
                    <a:pt x="60526" y="76884"/>
                  </a:moveTo>
                  <a:lnTo>
                    <a:pt x="75249" y="85398"/>
                  </a:lnTo>
                  <a:lnTo>
                    <a:pt x="60638" y="93837"/>
                  </a:lnTo>
                  <a:lnTo>
                    <a:pt x="45916" y="85323"/>
                  </a:lnTo>
                  <a:lnTo>
                    <a:pt x="60526" y="76884"/>
                  </a:lnTo>
                  <a:close/>
                  <a:moveTo>
                    <a:pt x="90975" y="76958"/>
                  </a:moveTo>
                  <a:lnTo>
                    <a:pt x="105698" y="85435"/>
                  </a:lnTo>
                  <a:lnTo>
                    <a:pt x="91087" y="93912"/>
                  </a:lnTo>
                  <a:lnTo>
                    <a:pt x="76364" y="85398"/>
                  </a:lnTo>
                  <a:lnTo>
                    <a:pt x="90975" y="76958"/>
                  </a:lnTo>
                  <a:close/>
                  <a:moveTo>
                    <a:pt x="121424" y="76996"/>
                  </a:moveTo>
                  <a:lnTo>
                    <a:pt x="136147" y="85509"/>
                  </a:lnTo>
                  <a:lnTo>
                    <a:pt x="121498" y="93949"/>
                  </a:lnTo>
                  <a:lnTo>
                    <a:pt x="106776" y="85435"/>
                  </a:lnTo>
                  <a:lnTo>
                    <a:pt x="121424" y="76996"/>
                  </a:lnTo>
                  <a:close/>
                  <a:moveTo>
                    <a:pt x="151873" y="77070"/>
                  </a:moveTo>
                  <a:lnTo>
                    <a:pt x="166558" y="85547"/>
                  </a:lnTo>
                  <a:lnTo>
                    <a:pt x="151947" y="93986"/>
                  </a:lnTo>
                  <a:lnTo>
                    <a:pt x="137225" y="85509"/>
                  </a:lnTo>
                  <a:lnTo>
                    <a:pt x="151873" y="77070"/>
                  </a:lnTo>
                  <a:close/>
                  <a:moveTo>
                    <a:pt x="182284" y="77107"/>
                  </a:moveTo>
                  <a:lnTo>
                    <a:pt x="197007" y="85621"/>
                  </a:lnTo>
                  <a:lnTo>
                    <a:pt x="182396" y="94060"/>
                  </a:lnTo>
                  <a:lnTo>
                    <a:pt x="167673" y="85547"/>
                  </a:lnTo>
                  <a:lnTo>
                    <a:pt x="182284" y="77107"/>
                  </a:lnTo>
                  <a:close/>
                  <a:moveTo>
                    <a:pt x="212733" y="77182"/>
                  </a:moveTo>
                  <a:lnTo>
                    <a:pt x="227456" y="85658"/>
                  </a:lnTo>
                  <a:lnTo>
                    <a:pt x="212845" y="94097"/>
                  </a:lnTo>
                  <a:lnTo>
                    <a:pt x="198122" y="85621"/>
                  </a:lnTo>
                  <a:lnTo>
                    <a:pt x="212733" y="77182"/>
                  </a:lnTo>
                  <a:close/>
                  <a:moveTo>
                    <a:pt x="243182" y="77219"/>
                  </a:moveTo>
                  <a:lnTo>
                    <a:pt x="257904" y="85732"/>
                  </a:lnTo>
                  <a:lnTo>
                    <a:pt x="243293" y="94172"/>
                  </a:lnTo>
                  <a:lnTo>
                    <a:pt x="228571" y="85658"/>
                  </a:lnTo>
                  <a:lnTo>
                    <a:pt x="243182" y="77219"/>
                  </a:lnTo>
                  <a:close/>
                  <a:moveTo>
                    <a:pt x="14909" y="85621"/>
                  </a:moveTo>
                  <a:lnTo>
                    <a:pt x="29632" y="94097"/>
                  </a:lnTo>
                  <a:lnTo>
                    <a:pt x="15021" y="102537"/>
                  </a:lnTo>
                  <a:lnTo>
                    <a:pt x="298" y="94060"/>
                  </a:lnTo>
                  <a:lnTo>
                    <a:pt x="14909" y="85621"/>
                  </a:lnTo>
                  <a:close/>
                  <a:moveTo>
                    <a:pt x="45358" y="85658"/>
                  </a:moveTo>
                  <a:lnTo>
                    <a:pt x="60080" y="94172"/>
                  </a:lnTo>
                  <a:lnTo>
                    <a:pt x="45469" y="102611"/>
                  </a:lnTo>
                  <a:lnTo>
                    <a:pt x="30747" y="94097"/>
                  </a:lnTo>
                  <a:lnTo>
                    <a:pt x="45358" y="85658"/>
                  </a:lnTo>
                  <a:close/>
                  <a:moveTo>
                    <a:pt x="75807" y="85732"/>
                  </a:moveTo>
                  <a:lnTo>
                    <a:pt x="90529" y="94209"/>
                  </a:lnTo>
                  <a:lnTo>
                    <a:pt x="75881" y="102648"/>
                  </a:lnTo>
                  <a:lnTo>
                    <a:pt x="61196" y="94172"/>
                  </a:lnTo>
                  <a:lnTo>
                    <a:pt x="75807" y="85732"/>
                  </a:lnTo>
                  <a:close/>
                  <a:moveTo>
                    <a:pt x="106255" y="85770"/>
                  </a:moveTo>
                  <a:lnTo>
                    <a:pt x="120978" y="94283"/>
                  </a:lnTo>
                  <a:lnTo>
                    <a:pt x="106330" y="102723"/>
                  </a:lnTo>
                  <a:lnTo>
                    <a:pt x="91607" y="94209"/>
                  </a:lnTo>
                  <a:lnTo>
                    <a:pt x="106255" y="85770"/>
                  </a:lnTo>
                  <a:close/>
                  <a:moveTo>
                    <a:pt x="136667" y="85807"/>
                  </a:moveTo>
                  <a:lnTo>
                    <a:pt x="151389" y="94321"/>
                  </a:lnTo>
                  <a:lnTo>
                    <a:pt x="136779" y="102760"/>
                  </a:lnTo>
                  <a:lnTo>
                    <a:pt x="122056" y="94283"/>
                  </a:lnTo>
                  <a:lnTo>
                    <a:pt x="136667" y="85807"/>
                  </a:lnTo>
                  <a:close/>
                  <a:moveTo>
                    <a:pt x="167116" y="85881"/>
                  </a:moveTo>
                  <a:lnTo>
                    <a:pt x="181838" y="94395"/>
                  </a:lnTo>
                  <a:lnTo>
                    <a:pt x="167227" y="102834"/>
                  </a:lnTo>
                  <a:lnTo>
                    <a:pt x="152505" y="94321"/>
                  </a:lnTo>
                  <a:lnTo>
                    <a:pt x="167116" y="85881"/>
                  </a:lnTo>
                  <a:close/>
                  <a:moveTo>
                    <a:pt x="197565" y="85918"/>
                  </a:moveTo>
                  <a:lnTo>
                    <a:pt x="212287" y="94432"/>
                  </a:lnTo>
                  <a:lnTo>
                    <a:pt x="197676" y="102871"/>
                  </a:lnTo>
                  <a:lnTo>
                    <a:pt x="182954" y="94395"/>
                  </a:lnTo>
                  <a:lnTo>
                    <a:pt x="197565" y="85918"/>
                  </a:lnTo>
                  <a:close/>
                  <a:moveTo>
                    <a:pt x="228013" y="85993"/>
                  </a:moveTo>
                  <a:lnTo>
                    <a:pt x="242736" y="94469"/>
                  </a:lnTo>
                  <a:lnTo>
                    <a:pt x="228088" y="102946"/>
                  </a:lnTo>
                  <a:lnTo>
                    <a:pt x="213402" y="94432"/>
                  </a:lnTo>
                  <a:lnTo>
                    <a:pt x="228013" y="85993"/>
                  </a:lnTo>
                  <a:close/>
                  <a:moveTo>
                    <a:pt x="258462" y="86030"/>
                  </a:moveTo>
                  <a:lnTo>
                    <a:pt x="273185" y="94544"/>
                  </a:lnTo>
                  <a:lnTo>
                    <a:pt x="258536" y="102983"/>
                  </a:lnTo>
                  <a:lnTo>
                    <a:pt x="243814" y="94469"/>
                  </a:lnTo>
                  <a:lnTo>
                    <a:pt x="258462" y="86030"/>
                  </a:lnTo>
                  <a:close/>
                  <a:moveTo>
                    <a:pt x="30189" y="94432"/>
                  </a:moveTo>
                  <a:lnTo>
                    <a:pt x="44912" y="102909"/>
                  </a:lnTo>
                  <a:lnTo>
                    <a:pt x="30264" y="111348"/>
                  </a:lnTo>
                  <a:lnTo>
                    <a:pt x="15578" y="102871"/>
                  </a:lnTo>
                  <a:lnTo>
                    <a:pt x="30189" y="94432"/>
                  </a:lnTo>
                  <a:close/>
                  <a:moveTo>
                    <a:pt x="60638" y="94469"/>
                  </a:moveTo>
                  <a:lnTo>
                    <a:pt x="75360" y="102983"/>
                  </a:lnTo>
                  <a:lnTo>
                    <a:pt x="60712" y="111422"/>
                  </a:lnTo>
                  <a:lnTo>
                    <a:pt x="45990" y="102909"/>
                  </a:lnTo>
                  <a:lnTo>
                    <a:pt x="60638" y="94469"/>
                  </a:lnTo>
                  <a:close/>
                  <a:moveTo>
                    <a:pt x="91087" y="94544"/>
                  </a:moveTo>
                  <a:lnTo>
                    <a:pt x="105772" y="103020"/>
                  </a:lnTo>
                  <a:lnTo>
                    <a:pt x="91161" y="111460"/>
                  </a:lnTo>
                  <a:lnTo>
                    <a:pt x="76439" y="102983"/>
                  </a:lnTo>
                  <a:lnTo>
                    <a:pt x="91087" y="94544"/>
                  </a:lnTo>
                  <a:close/>
                  <a:moveTo>
                    <a:pt x="121498" y="94581"/>
                  </a:moveTo>
                  <a:lnTo>
                    <a:pt x="136221" y="103094"/>
                  </a:lnTo>
                  <a:lnTo>
                    <a:pt x="121610" y="111534"/>
                  </a:lnTo>
                  <a:lnTo>
                    <a:pt x="106887" y="103020"/>
                  </a:lnTo>
                  <a:lnTo>
                    <a:pt x="121498" y="94581"/>
                  </a:lnTo>
                  <a:close/>
                  <a:moveTo>
                    <a:pt x="151947" y="94655"/>
                  </a:moveTo>
                  <a:lnTo>
                    <a:pt x="166670" y="103132"/>
                  </a:lnTo>
                  <a:lnTo>
                    <a:pt x="152059" y="111571"/>
                  </a:lnTo>
                  <a:lnTo>
                    <a:pt x="137336" y="103094"/>
                  </a:lnTo>
                  <a:lnTo>
                    <a:pt x="151947" y="94655"/>
                  </a:lnTo>
                  <a:close/>
                  <a:moveTo>
                    <a:pt x="182396" y="94692"/>
                  </a:moveTo>
                  <a:lnTo>
                    <a:pt x="197118" y="103206"/>
                  </a:lnTo>
                  <a:lnTo>
                    <a:pt x="182470" y="111645"/>
                  </a:lnTo>
                  <a:lnTo>
                    <a:pt x="167785" y="103132"/>
                  </a:lnTo>
                  <a:lnTo>
                    <a:pt x="182396" y="94692"/>
                  </a:lnTo>
                  <a:close/>
                  <a:moveTo>
                    <a:pt x="212845" y="94767"/>
                  </a:moveTo>
                  <a:lnTo>
                    <a:pt x="227567" y="103243"/>
                  </a:lnTo>
                  <a:lnTo>
                    <a:pt x="212919" y="111683"/>
                  </a:lnTo>
                  <a:lnTo>
                    <a:pt x="198197" y="103206"/>
                  </a:lnTo>
                  <a:lnTo>
                    <a:pt x="212845" y="94767"/>
                  </a:lnTo>
                  <a:close/>
                  <a:moveTo>
                    <a:pt x="243293" y="94804"/>
                  </a:moveTo>
                  <a:lnTo>
                    <a:pt x="257979" y="103318"/>
                  </a:lnTo>
                  <a:lnTo>
                    <a:pt x="243368" y="111757"/>
                  </a:lnTo>
                  <a:lnTo>
                    <a:pt x="228645" y="103243"/>
                  </a:lnTo>
                  <a:lnTo>
                    <a:pt x="243293" y="94804"/>
                  </a:lnTo>
                  <a:close/>
                  <a:moveTo>
                    <a:pt x="15021" y="103169"/>
                  </a:moveTo>
                  <a:lnTo>
                    <a:pt x="29743" y="111683"/>
                  </a:lnTo>
                  <a:lnTo>
                    <a:pt x="15095" y="120122"/>
                  </a:lnTo>
                  <a:lnTo>
                    <a:pt x="410" y="111608"/>
                  </a:lnTo>
                  <a:lnTo>
                    <a:pt x="15021" y="103169"/>
                  </a:lnTo>
                  <a:close/>
                  <a:moveTo>
                    <a:pt x="45469" y="103243"/>
                  </a:moveTo>
                  <a:lnTo>
                    <a:pt x="60155" y="111720"/>
                  </a:lnTo>
                  <a:lnTo>
                    <a:pt x="45544" y="120159"/>
                  </a:lnTo>
                  <a:lnTo>
                    <a:pt x="30821" y="111683"/>
                  </a:lnTo>
                  <a:lnTo>
                    <a:pt x="45469" y="103243"/>
                  </a:lnTo>
                  <a:close/>
                  <a:moveTo>
                    <a:pt x="75881" y="103280"/>
                  </a:moveTo>
                  <a:lnTo>
                    <a:pt x="90603" y="111794"/>
                  </a:lnTo>
                  <a:lnTo>
                    <a:pt x="75993" y="120233"/>
                  </a:lnTo>
                  <a:lnTo>
                    <a:pt x="61270" y="111720"/>
                  </a:lnTo>
                  <a:lnTo>
                    <a:pt x="75881" y="103280"/>
                  </a:lnTo>
                  <a:close/>
                  <a:moveTo>
                    <a:pt x="106330" y="103355"/>
                  </a:moveTo>
                  <a:lnTo>
                    <a:pt x="121052" y="111831"/>
                  </a:lnTo>
                  <a:lnTo>
                    <a:pt x="106441" y="120271"/>
                  </a:lnTo>
                  <a:lnTo>
                    <a:pt x="91719" y="111794"/>
                  </a:lnTo>
                  <a:lnTo>
                    <a:pt x="106330" y="103355"/>
                  </a:lnTo>
                  <a:close/>
                  <a:moveTo>
                    <a:pt x="136779" y="103392"/>
                  </a:moveTo>
                  <a:lnTo>
                    <a:pt x="151501" y="111906"/>
                  </a:lnTo>
                  <a:lnTo>
                    <a:pt x="136890" y="120345"/>
                  </a:lnTo>
                  <a:lnTo>
                    <a:pt x="122168" y="111831"/>
                  </a:lnTo>
                  <a:lnTo>
                    <a:pt x="136779" y="103392"/>
                  </a:lnTo>
                  <a:close/>
                  <a:moveTo>
                    <a:pt x="167227" y="103466"/>
                  </a:moveTo>
                  <a:lnTo>
                    <a:pt x="181950" y="111943"/>
                  </a:lnTo>
                  <a:lnTo>
                    <a:pt x="167302" y="120382"/>
                  </a:lnTo>
                  <a:lnTo>
                    <a:pt x="152616" y="111906"/>
                  </a:lnTo>
                  <a:lnTo>
                    <a:pt x="167227" y="103466"/>
                  </a:lnTo>
                  <a:close/>
                  <a:moveTo>
                    <a:pt x="197676" y="103503"/>
                  </a:moveTo>
                  <a:lnTo>
                    <a:pt x="212361" y="112017"/>
                  </a:lnTo>
                  <a:lnTo>
                    <a:pt x="197750" y="120457"/>
                  </a:lnTo>
                  <a:lnTo>
                    <a:pt x="183028" y="111943"/>
                  </a:lnTo>
                  <a:lnTo>
                    <a:pt x="197676" y="103503"/>
                  </a:lnTo>
                  <a:close/>
                  <a:moveTo>
                    <a:pt x="228088" y="103578"/>
                  </a:moveTo>
                  <a:lnTo>
                    <a:pt x="242810" y="112054"/>
                  </a:lnTo>
                  <a:lnTo>
                    <a:pt x="228199" y="120494"/>
                  </a:lnTo>
                  <a:lnTo>
                    <a:pt x="213477" y="112017"/>
                  </a:lnTo>
                  <a:lnTo>
                    <a:pt x="228088" y="103578"/>
                  </a:lnTo>
                  <a:close/>
                  <a:moveTo>
                    <a:pt x="258536" y="103615"/>
                  </a:moveTo>
                  <a:lnTo>
                    <a:pt x="273259" y="112129"/>
                  </a:lnTo>
                  <a:lnTo>
                    <a:pt x="258648" y="120568"/>
                  </a:lnTo>
                  <a:lnTo>
                    <a:pt x="243925" y="112054"/>
                  </a:lnTo>
                  <a:lnTo>
                    <a:pt x="258536" y="103615"/>
                  </a:lnTo>
                  <a:close/>
                  <a:moveTo>
                    <a:pt x="30264" y="111980"/>
                  </a:moveTo>
                  <a:lnTo>
                    <a:pt x="44986" y="120494"/>
                  </a:lnTo>
                  <a:lnTo>
                    <a:pt x="30375" y="128933"/>
                  </a:lnTo>
                  <a:lnTo>
                    <a:pt x="15653" y="120419"/>
                  </a:lnTo>
                  <a:lnTo>
                    <a:pt x="30264" y="111980"/>
                  </a:lnTo>
                  <a:close/>
                  <a:moveTo>
                    <a:pt x="60712" y="112054"/>
                  </a:moveTo>
                  <a:lnTo>
                    <a:pt x="75435" y="120531"/>
                  </a:lnTo>
                  <a:lnTo>
                    <a:pt x="60824" y="129007"/>
                  </a:lnTo>
                  <a:lnTo>
                    <a:pt x="46101" y="120494"/>
                  </a:lnTo>
                  <a:lnTo>
                    <a:pt x="60712" y="112054"/>
                  </a:lnTo>
                  <a:close/>
                  <a:moveTo>
                    <a:pt x="91161" y="112092"/>
                  </a:moveTo>
                  <a:lnTo>
                    <a:pt x="105884" y="120605"/>
                  </a:lnTo>
                  <a:lnTo>
                    <a:pt x="91273" y="129045"/>
                  </a:lnTo>
                  <a:lnTo>
                    <a:pt x="76550" y="120531"/>
                  </a:lnTo>
                  <a:lnTo>
                    <a:pt x="91161" y="112092"/>
                  </a:lnTo>
                  <a:close/>
                  <a:moveTo>
                    <a:pt x="121610" y="112166"/>
                  </a:moveTo>
                  <a:lnTo>
                    <a:pt x="136332" y="120642"/>
                  </a:lnTo>
                  <a:lnTo>
                    <a:pt x="121684" y="129082"/>
                  </a:lnTo>
                  <a:lnTo>
                    <a:pt x="106999" y="120605"/>
                  </a:lnTo>
                  <a:lnTo>
                    <a:pt x="121610" y="112166"/>
                  </a:lnTo>
                  <a:close/>
                  <a:moveTo>
                    <a:pt x="152059" y="112203"/>
                  </a:moveTo>
                  <a:lnTo>
                    <a:pt x="166781" y="120717"/>
                  </a:lnTo>
                  <a:lnTo>
                    <a:pt x="152133" y="129156"/>
                  </a:lnTo>
                  <a:lnTo>
                    <a:pt x="137411" y="120642"/>
                  </a:lnTo>
                  <a:lnTo>
                    <a:pt x="152059" y="112203"/>
                  </a:lnTo>
                  <a:close/>
                  <a:moveTo>
                    <a:pt x="182470" y="112277"/>
                  </a:moveTo>
                  <a:lnTo>
                    <a:pt x="197193" y="120754"/>
                  </a:lnTo>
                  <a:lnTo>
                    <a:pt x="182582" y="129193"/>
                  </a:lnTo>
                  <a:lnTo>
                    <a:pt x="167859" y="120717"/>
                  </a:lnTo>
                  <a:lnTo>
                    <a:pt x="182470" y="112277"/>
                  </a:lnTo>
                  <a:close/>
                  <a:moveTo>
                    <a:pt x="212919" y="112315"/>
                  </a:moveTo>
                  <a:lnTo>
                    <a:pt x="227642" y="120828"/>
                  </a:lnTo>
                  <a:lnTo>
                    <a:pt x="213031" y="129268"/>
                  </a:lnTo>
                  <a:lnTo>
                    <a:pt x="198308" y="120754"/>
                  </a:lnTo>
                  <a:lnTo>
                    <a:pt x="212919" y="112315"/>
                  </a:lnTo>
                  <a:close/>
                  <a:moveTo>
                    <a:pt x="243368" y="112389"/>
                  </a:moveTo>
                  <a:lnTo>
                    <a:pt x="258090" y="120866"/>
                  </a:lnTo>
                  <a:lnTo>
                    <a:pt x="243479" y="129305"/>
                  </a:lnTo>
                  <a:lnTo>
                    <a:pt x="228757" y="120828"/>
                  </a:lnTo>
                  <a:lnTo>
                    <a:pt x="243368" y="112389"/>
                  </a:lnTo>
                  <a:close/>
                  <a:moveTo>
                    <a:pt x="15095" y="120754"/>
                  </a:moveTo>
                  <a:lnTo>
                    <a:pt x="29817" y="129268"/>
                  </a:lnTo>
                  <a:lnTo>
                    <a:pt x="15207" y="137707"/>
                  </a:lnTo>
                  <a:lnTo>
                    <a:pt x="484" y="129193"/>
                  </a:lnTo>
                  <a:lnTo>
                    <a:pt x="15095" y="120754"/>
                  </a:lnTo>
                  <a:close/>
                  <a:moveTo>
                    <a:pt x="45544" y="120828"/>
                  </a:moveTo>
                  <a:lnTo>
                    <a:pt x="60266" y="129305"/>
                  </a:lnTo>
                  <a:lnTo>
                    <a:pt x="45655" y="137744"/>
                  </a:lnTo>
                  <a:lnTo>
                    <a:pt x="30933" y="129268"/>
                  </a:lnTo>
                  <a:lnTo>
                    <a:pt x="45544" y="120828"/>
                  </a:lnTo>
                  <a:close/>
                  <a:moveTo>
                    <a:pt x="75993" y="120866"/>
                  </a:moveTo>
                  <a:lnTo>
                    <a:pt x="90715" y="129379"/>
                  </a:lnTo>
                  <a:lnTo>
                    <a:pt x="76104" y="137819"/>
                  </a:lnTo>
                  <a:lnTo>
                    <a:pt x="61382" y="129305"/>
                  </a:lnTo>
                  <a:lnTo>
                    <a:pt x="75993" y="120866"/>
                  </a:lnTo>
                  <a:close/>
                  <a:moveTo>
                    <a:pt x="106441" y="120903"/>
                  </a:moveTo>
                  <a:lnTo>
                    <a:pt x="121164" y="129416"/>
                  </a:lnTo>
                  <a:lnTo>
                    <a:pt x="106516" y="137856"/>
                  </a:lnTo>
                  <a:lnTo>
                    <a:pt x="91793" y="129379"/>
                  </a:lnTo>
                  <a:lnTo>
                    <a:pt x="106441" y="120903"/>
                  </a:lnTo>
                  <a:close/>
                  <a:moveTo>
                    <a:pt x="136890" y="120977"/>
                  </a:moveTo>
                  <a:lnTo>
                    <a:pt x="151575" y="129491"/>
                  </a:lnTo>
                  <a:lnTo>
                    <a:pt x="136964" y="137930"/>
                  </a:lnTo>
                  <a:lnTo>
                    <a:pt x="122242" y="129416"/>
                  </a:lnTo>
                  <a:lnTo>
                    <a:pt x="136890" y="120977"/>
                  </a:lnTo>
                  <a:close/>
                  <a:moveTo>
                    <a:pt x="167302" y="121014"/>
                  </a:moveTo>
                  <a:lnTo>
                    <a:pt x="182024" y="129528"/>
                  </a:lnTo>
                  <a:lnTo>
                    <a:pt x="167413" y="137967"/>
                  </a:lnTo>
                  <a:lnTo>
                    <a:pt x="152691" y="129491"/>
                  </a:lnTo>
                  <a:lnTo>
                    <a:pt x="167302" y="121014"/>
                  </a:lnTo>
                  <a:close/>
                  <a:moveTo>
                    <a:pt x="197750" y="121089"/>
                  </a:moveTo>
                  <a:lnTo>
                    <a:pt x="212473" y="129565"/>
                  </a:lnTo>
                  <a:lnTo>
                    <a:pt x="197862" y="138042"/>
                  </a:lnTo>
                  <a:lnTo>
                    <a:pt x="183139" y="129528"/>
                  </a:lnTo>
                  <a:lnTo>
                    <a:pt x="197750" y="121089"/>
                  </a:lnTo>
                  <a:close/>
                  <a:moveTo>
                    <a:pt x="228199" y="121126"/>
                  </a:moveTo>
                  <a:lnTo>
                    <a:pt x="242922" y="129639"/>
                  </a:lnTo>
                  <a:lnTo>
                    <a:pt x="228311" y="138079"/>
                  </a:lnTo>
                  <a:lnTo>
                    <a:pt x="213588" y="129565"/>
                  </a:lnTo>
                  <a:lnTo>
                    <a:pt x="228199" y="121126"/>
                  </a:lnTo>
                  <a:close/>
                  <a:moveTo>
                    <a:pt x="258648" y="121200"/>
                  </a:moveTo>
                  <a:lnTo>
                    <a:pt x="273370" y="129677"/>
                  </a:lnTo>
                  <a:lnTo>
                    <a:pt x="258722" y="138116"/>
                  </a:lnTo>
                  <a:lnTo>
                    <a:pt x="244000" y="129639"/>
                  </a:lnTo>
                  <a:lnTo>
                    <a:pt x="258648" y="121200"/>
                  </a:lnTo>
                  <a:close/>
                  <a:moveTo>
                    <a:pt x="30375" y="129565"/>
                  </a:moveTo>
                  <a:lnTo>
                    <a:pt x="45098" y="138079"/>
                  </a:lnTo>
                  <a:lnTo>
                    <a:pt x="30487" y="146518"/>
                  </a:lnTo>
                  <a:lnTo>
                    <a:pt x="15764" y="138004"/>
                  </a:lnTo>
                  <a:lnTo>
                    <a:pt x="30375" y="129565"/>
                  </a:lnTo>
                  <a:close/>
                  <a:moveTo>
                    <a:pt x="60824" y="129639"/>
                  </a:moveTo>
                  <a:lnTo>
                    <a:pt x="75546" y="138116"/>
                  </a:lnTo>
                  <a:lnTo>
                    <a:pt x="60898" y="146555"/>
                  </a:lnTo>
                  <a:lnTo>
                    <a:pt x="46213" y="138079"/>
                  </a:lnTo>
                  <a:lnTo>
                    <a:pt x="60824" y="129639"/>
                  </a:lnTo>
                  <a:close/>
                  <a:moveTo>
                    <a:pt x="91273" y="129677"/>
                  </a:moveTo>
                  <a:lnTo>
                    <a:pt x="105995" y="138190"/>
                  </a:lnTo>
                  <a:lnTo>
                    <a:pt x="91347" y="146630"/>
                  </a:lnTo>
                  <a:lnTo>
                    <a:pt x="76625" y="138116"/>
                  </a:lnTo>
                  <a:lnTo>
                    <a:pt x="91273" y="129677"/>
                  </a:lnTo>
                  <a:close/>
                  <a:moveTo>
                    <a:pt x="121684" y="129751"/>
                  </a:moveTo>
                  <a:lnTo>
                    <a:pt x="136407" y="138228"/>
                  </a:lnTo>
                  <a:lnTo>
                    <a:pt x="121796" y="146667"/>
                  </a:lnTo>
                  <a:lnTo>
                    <a:pt x="107073" y="138190"/>
                  </a:lnTo>
                  <a:lnTo>
                    <a:pt x="121684" y="129751"/>
                  </a:lnTo>
                  <a:close/>
                  <a:moveTo>
                    <a:pt x="152133" y="129788"/>
                  </a:moveTo>
                  <a:lnTo>
                    <a:pt x="166856" y="138302"/>
                  </a:lnTo>
                  <a:lnTo>
                    <a:pt x="152245" y="146741"/>
                  </a:lnTo>
                  <a:lnTo>
                    <a:pt x="137522" y="138228"/>
                  </a:lnTo>
                  <a:lnTo>
                    <a:pt x="152133" y="129788"/>
                  </a:lnTo>
                  <a:close/>
                  <a:moveTo>
                    <a:pt x="182582" y="129863"/>
                  </a:moveTo>
                  <a:lnTo>
                    <a:pt x="197304" y="138339"/>
                  </a:lnTo>
                  <a:lnTo>
                    <a:pt x="182693" y="146778"/>
                  </a:lnTo>
                  <a:lnTo>
                    <a:pt x="167971" y="138302"/>
                  </a:lnTo>
                  <a:lnTo>
                    <a:pt x="182582" y="129863"/>
                  </a:lnTo>
                  <a:close/>
                  <a:moveTo>
                    <a:pt x="213031" y="129900"/>
                  </a:moveTo>
                  <a:lnTo>
                    <a:pt x="227753" y="138413"/>
                  </a:lnTo>
                  <a:lnTo>
                    <a:pt x="213105" y="146853"/>
                  </a:lnTo>
                  <a:lnTo>
                    <a:pt x="198420" y="138339"/>
                  </a:lnTo>
                  <a:lnTo>
                    <a:pt x="213031" y="129900"/>
                  </a:lnTo>
                  <a:close/>
                  <a:moveTo>
                    <a:pt x="243479" y="129974"/>
                  </a:moveTo>
                  <a:lnTo>
                    <a:pt x="258202" y="138451"/>
                  </a:lnTo>
                  <a:lnTo>
                    <a:pt x="243554" y="146890"/>
                  </a:lnTo>
                  <a:lnTo>
                    <a:pt x="228831" y="138413"/>
                  </a:lnTo>
                  <a:lnTo>
                    <a:pt x="243479" y="129974"/>
                  </a:lnTo>
                  <a:close/>
                  <a:moveTo>
                    <a:pt x="15207" y="138339"/>
                  </a:moveTo>
                  <a:lnTo>
                    <a:pt x="29929" y="146816"/>
                  </a:lnTo>
                  <a:lnTo>
                    <a:pt x="15281" y="155255"/>
                  </a:lnTo>
                  <a:lnTo>
                    <a:pt x="596" y="146778"/>
                  </a:lnTo>
                  <a:lnTo>
                    <a:pt x="15207" y="138339"/>
                  </a:lnTo>
                  <a:close/>
                  <a:moveTo>
                    <a:pt x="45655" y="138376"/>
                  </a:moveTo>
                  <a:lnTo>
                    <a:pt x="60378" y="146890"/>
                  </a:lnTo>
                  <a:lnTo>
                    <a:pt x="45730" y="155329"/>
                  </a:lnTo>
                  <a:lnTo>
                    <a:pt x="31007" y="146816"/>
                  </a:lnTo>
                  <a:lnTo>
                    <a:pt x="45655" y="138376"/>
                  </a:lnTo>
                  <a:close/>
                  <a:moveTo>
                    <a:pt x="76104" y="138451"/>
                  </a:moveTo>
                  <a:lnTo>
                    <a:pt x="90789" y="146927"/>
                  </a:lnTo>
                  <a:lnTo>
                    <a:pt x="76178" y="155367"/>
                  </a:lnTo>
                  <a:lnTo>
                    <a:pt x="61456" y="146890"/>
                  </a:lnTo>
                  <a:lnTo>
                    <a:pt x="76104" y="138451"/>
                  </a:lnTo>
                  <a:close/>
                  <a:moveTo>
                    <a:pt x="106516" y="138488"/>
                  </a:moveTo>
                  <a:lnTo>
                    <a:pt x="121238" y="147002"/>
                  </a:lnTo>
                  <a:lnTo>
                    <a:pt x="106627" y="155441"/>
                  </a:lnTo>
                  <a:lnTo>
                    <a:pt x="91905" y="146927"/>
                  </a:lnTo>
                  <a:lnTo>
                    <a:pt x="106516" y="138488"/>
                  </a:lnTo>
                  <a:close/>
                  <a:moveTo>
                    <a:pt x="136964" y="138562"/>
                  </a:moveTo>
                  <a:lnTo>
                    <a:pt x="151687" y="147039"/>
                  </a:lnTo>
                  <a:lnTo>
                    <a:pt x="137076" y="155478"/>
                  </a:lnTo>
                  <a:lnTo>
                    <a:pt x="122353" y="147002"/>
                  </a:lnTo>
                  <a:lnTo>
                    <a:pt x="136964" y="138562"/>
                  </a:lnTo>
                  <a:close/>
                  <a:moveTo>
                    <a:pt x="167413" y="138599"/>
                  </a:moveTo>
                  <a:lnTo>
                    <a:pt x="182136" y="147113"/>
                  </a:lnTo>
                  <a:lnTo>
                    <a:pt x="167525" y="155552"/>
                  </a:lnTo>
                  <a:lnTo>
                    <a:pt x="152802" y="147039"/>
                  </a:lnTo>
                  <a:lnTo>
                    <a:pt x="167413" y="138599"/>
                  </a:lnTo>
                  <a:close/>
                  <a:moveTo>
                    <a:pt x="197862" y="138674"/>
                  </a:moveTo>
                  <a:lnTo>
                    <a:pt x="212584" y="147150"/>
                  </a:lnTo>
                  <a:lnTo>
                    <a:pt x="197936" y="155590"/>
                  </a:lnTo>
                  <a:lnTo>
                    <a:pt x="183214" y="147113"/>
                  </a:lnTo>
                  <a:lnTo>
                    <a:pt x="197862" y="138674"/>
                  </a:lnTo>
                  <a:close/>
                  <a:moveTo>
                    <a:pt x="228311" y="138711"/>
                  </a:moveTo>
                  <a:lnTo>
                    <a:pt x="242996" y="147225"/>
                  </a:lnTo>
                  <a:lnTo>
                    <a:pt x="228385" y="155664"/>
                  </a:lnTo>
                  <a:lnTo>
                    <a:pt x="213663" y="147150"/>
                  </a:lnTo>
                  <a:lnTo>
                    <a:pt x="228311" y="138711"/>
                  </a:lnTo>
                  <a:close/>
                  <a:moveTo>
                    <a:pt x="258722" y="138785"/>
                  </a:moveTo>
                  <a:lnTo>
                    <a:pt x="273445" y="147262"/>
                  </a:lnTo>
                  <a:lnTo>
                    <a:pt x="258834" y="155701"/>
                  </a:lnTo>
                  <a:lnTo>
                    <a:pt x="244111" y="147225"/>
                  </a:lnTo>
                  <a:lnTo>
                    <a:pt x="258722" y="138785"/>
                  </a:lnTo>
                  <a:close/>
                  <a:moveTo>
                    <a:pt x="18367" y="0"/>
                  </a:moveTo>
                  <a:lnTo>
                    <a:pt x="29148" y="6209"/>
                  </a:lnTo>
                  <a:lnTo>
                    <a:pt x="14537" y="14686"/>
                  </a:lnTo>
                  <a:lnTo>
                    <a:pt x="1" y="6283"/>
                  </a:lnTo>
                  <a:lnTo>
                    <a:pt x="1" y="6915"/>
                  </a:lnTo>
                  <a:lnTo>
                    <a:pt x="13980" y="14983"/>
                  </a:lnTo>
                  <a:lnTo>
                    <a:pt x="1" y="23051"/>
                  </a:lnTo>
                  <a:lnTo>
                    <a:pt x="1" y="23683"/>
                  </a:lnTo>
                  <a:lnTo>
                    <a:pt x="14537" y="15318"/>
                  </a:lnTo>
                  <a:lnTo>
                    <a:pt x="29260" y="23794"/>
                  </a:lnTo>
                  <a:lnTo>
                    <a:pt x="14649" y="32234"/>
                  </a:lnTo>
                  <a:lnTo>
                    <a:pt x="1" y="23794"/>
                  </a:lnTo>
                  <a:lnTo>
                    <a:pt x="1" y="24426"/>
                  </a:lnTo>
                  <a:lnTo>
                    <a:pt x="14091" y="32568"/>
                  </a:lnTo>
                  <a:lnTo>
                    <a:pt x="1" y="40673"/>
                  </a:lnTo>
                  <a:lnTo>
                    <a:pt x="1" y="41305"/>
                  </a:lnTo>
                  <a:lnTo>
                    <a:pt x="14649" y="32866"/>
                  </a:lnTo>
                  <a:lnTo>
                    <a:pt x="29334" y="41379"/>
                  </a:lnTo>
                  <a:lnTo>
                    <a:pt x="14723" y="49819"/>
                  </a:lnTo>
                  <a:lnTo>
                    <a:pt x="1" y="41305"/>
                  </a:lnTo>
                  <a:lnTo>
                    <a:pt x="1" y="41937"/>
                  </a:lnTo>
                  <a:lnTo>
                    <a:pt x="14166" y="50153"/>
                  </a:lnTo>
                  <a:lnTo>
                    <a:pt x="1" y="58332"/>
                  </a:lnTo>
                  <a:lnTo>
                    <a:pt x="1" y="59485"/>
                  </a:lnTo>
                  <a:lnTo>
                    <a:pt x="14277" y="67701"/>
                  </a:lnTo>
                  <a:lnTo>
                    <a:pt x="1" y="75955"/>
                  </a:lnTo>
                  <a:lnTo>
                    <a:pt x="1" y="76996"/>
                  </a:lnTo>
                  <a:lnTo>
                    <a:pt x="14351" y="85286"/>
                  </a:lnTo>
                  <a:lnTo>
                    <a:pt x="1" y="93577"/>
                  </a:lnTo>
                  <a:lnTo>
                    <a:pt x="1" y="94506"/>
                  </a:lnTo>
                  <a:lnTo>
                    <a:pt x="14463" y="102871"/>
                  </a:lnTo>
                  <a:lnTo>
                    <a:pt x="1" y="111199"/>
                  </a:lnTo>
                  <a:lnTo>
                    <a:pt x="1" y="112017"/>
                  </a:lnTo>
                  <a:lnTo>
                    <a:pt x="14574" y="120419"/>
                  </a:lnTo>
                  <a:lnTo>
                    <a:pt x="1" y="128859"/>
                  </a:lnTo>
                  <a:lnTo>
                    <a:pt x="1" y="129565"/>
                  </a:lnTo>
                  <a:lnTo>
                    <a:pt x="14649" y="138004"/>
                  </a:lnTo>
                  <a:lnTo>
                    <a:pt x="38" y="146444"/>
                  </a:lnTo>
                  <a:lnTo>
                    <a:pt x="1" y="146444"/>
                  </a:lnTo>
                  <a:lnTo>
                    <a:pt x="1" y="147113"/>
                  </a:lnTo>
                  <a:lnTo>
                    <a:pt x="38" y="147076"/>
                  </a:lnTo>
                  <a:lnTo>
                    <a:pt x="14760" y="155590"/>
                  </a:lnTo>
                  <a:lnTo>
                    <a:pt x="6767" y="160200"/>
                  </a:lnTo>
                  <a:lnTo>
                    <a:pt x="7845" y="160200"/>
                  </a:lnTo>
                  <a:lnTo>
                    <a:pt x="15281" y="155924"/>
                  </a:lnTo>
                  <a:lnTo>
                    <a:pt x="22754" y="160200"/>
                  </a:lnTo>
                  <a:lnTo>
                    <a:pt x="23832" y="160200"/>
                  </a:lnTo>
                  <a:lnTo>
                    <a:pt x="15839" y="155590"/>
                  </a:lnTo>
                  <a:lnTo>
                    <a:pt x="30487" y="147150"/>
                  </a:lnTo>
                  <a:lnTo>
                    <a:pt x="45172" y="155627"/>
                  </a:lnTo>
                  <a:lnTo>
                    <a:pt x="37290" y="160200"/>
                  </a:lnTo>
                  <a:lnTo>
                    <a:pt x="38406" y="160200"/>
                  </a:lnTo>
                  <a:lnTo>
                    <a:pt x="45730" y="155961"/>
                  </a:lnTo>
                  <a:lnTo>
                    <a:pt x="53091" y="160200"/>
                  </a:lnTo>
                  <a:lnTo>
                    <a:pt x="54169" y="160200"/>
                  </a:lnTo>
                  <a:lnTo>
                    <a:pt x="46287" y="155627"/>
                  </a:lnTo>
                  <a:lnTo>
                    <a:pt x="60898" y="147187"/>
                  </a:lnTo>
                  <a:lnTo>
                    <a:pt x="75621" y="155701"/>
                  </a:lnTo>
                  <a:lnTo>
                    <a:pt x="67851" y="160200"/>
                  </a:lnTo>
                  <a:lnTo>
                    <a:pt x="68929" y="160200"/>
                  </a:lnTo>
                  <a:lnTo>
                    <a:pt x="76178" y="155999"/>
                  </a:lnTo>
                  <a:lnTo>
                    <a:pt x="83428" y="160200"/>
                  </a:lnTo>
                  <a:lnTo>
                    <a:pt x="84543" y="160200"/>
                  </a:lnTo>
                  <a:lnTo>
                    <a:pt x="76736" y="155701"/>
                  </a:lnTo>
                  <a:lnTo>
                    <a:pt x="91347" y="147262"/>
                  </a:lnTo>
                  <a:lnTo>
                    <a:pt x="106070" y="155738"/>
                  </a:lnTo>
                  <a:lnTo>
                    <a:pt x="98374" y="160200"/>
                  </a:lnTo>
                  <a:lnTo>
                    <a:pt x="99489" y="160200"/>
                  </a:lnTo>
                  <a:lnTo>
                    <a:pt x="106627" y="156073"/>
                  </a:lnTo>
                  <a:lnTo>
                    <a:pt x="113765" y="160200"/>
                  </a:lnTo>
                  <a:lnTo>
                    <a:pt x="114881" y="160200"/>
                  </a:lnTo>
                  <a:lnTo>
                    <a:pt x="107185" y="155738"/>
                  </a:lnTo>
                  <a:lnTo>
                    <a:pt x="121796" y="147299"/>
                  </a:lnTo>
                  <a:lnTo>
                    <a:pt x="136518" y="155813"/>
                  </a:lnTo>
                  <a:lnTo>
                    <a:pt x="128897" y="160200"/>
                  </a:lnTo>
                  <a:lnTo>
                    <a:pt x="130012" y="160200"/>
                  </a:lnTo>
                  <a:lnTo>
                    <a:pt x="137076" y="156110"/>
                  </a:lnTo>
                  <a:lnTo>
                    <a:pt x="144103" y="160200"/>
                  </a:lnTo>
                  <a:lnTo>
                    <a:pt x="145218" y="160200"/>
                  </a:lnTo>
                  <a:lnTo>
                    <a:pt x="137634" y="155813"/>
                  </a:lnTo>
                  <a:lnTo>
                    <a:pt x="152245" y="147373"/>
                  </a:lnTo>
                  <a:lnTo>
                    <a:pt x="166967" y="155850"/>
                  </a:lnTo>
                  <a:lnTo>
                    <a:pt x="159457" y="160200"/>
                  </a:lnTo>
                  <a:lnTo>
                    <a:pt x="160535" y="160200"/>
                  </a:lnTo>
                  <a:lnTo>
                    <a:pt x="167525" y="156184"/>
                  </a:lnTo>
                  <a:lnTo>
                    <a:pt x="174477" y="160200"/>
                  </a:lnTo>
                  <a:lnTo>
                    <a:pt x="175555" y="160200"/>
                  </a:lnTo>
                  <a:lnTo>
                    <a:pt x="168045" y="155850"/>
                  </a:lnTo>
                  <a:lnTo>
                    <a:pt x="182693" y="147410"/>
                  </a:lnTo>
                  <a:lnTo>
                    <a:pt x="197379" y="155924"/>
                  </a:lnTo>
                  <a:lnTo>
                    <a:pt x="189980" y="160200"/>
                  </a:lnTo>
                  <a:lnTo>
                    <a:pt x="191096" y="160200"/>
                  </a:lnTo>
                  <a:lnTo>
                    <a:pt x="197936" y="156222"/>
                  </a:lnTo>
                  <a:lnTo>
                    <a:pt x="204814" y="160200"/>
                  </a:lnTo>
                  <a:lnTo>
                    <a:pt x="205930" y="160200"/>
                  </a:lnTo>
                  <a:lnTo>
                    <a:pt x="198494" y="155924"/>
                  </a:lnTo>
                  <a:lnTo>
                    <a:pt x="213105" y="147485"/>
                  </a:lnTo>
                  <a:lnTo>
                    <a:pt x="227827" y="155961"/>
                  </a:lnTo>
                  <a:lnTo>
                    <a:pt x="220503" y="160200"/>
                  </a:lnTo>
                  <a:lnTo>
                    <a:pt x="221619" y="160200"/>
                  </a:lnTo>
                  <a:lnTo>
                    <a:pt x="228385" y="156296"/>
                  </a:lnTo>
                  <a:lnTo>
                    <a:pt x="235151" y="160200"/>
                  </a:lnTo>
                  <a:lnTo>
                    <a:pt x="236267" y="160200"/>
                  </a:lnTo>
                  <a:lnTo>
                    <a:pt x="228943" y="155961"/>
                  </a:lnTo>
                  <a:lnTo>
                    <a:pt x="243554" y="147522"/>
                  </a:lnTo>
                  <a:lnTo>
                    <a:pt x="258276" y="156036"/>
                  </a:lnTo>
                  <a:lnTo>
                    <a:pt x="251064" y="160200"/>
                  </a:lnTo>
                  <a:lnTo>
                    <a:pt x="252142" y="160200"/>
                  </a:lnTo>
                  <a:lnTo>
                    <a:pt x="258834" y="156333"/>
                  </a:lnTo>
                  <a:lnTo>
                    <a:pt x="265489" y="160200"/>
                  </a:lnTo>
                  <a:lnTo>
                    <a:pt x="266604" y="160200"/>
                  </a:lnTo>
                  <a:lnTo>
                    <a:pt x="259392" y="156036"/>
                  </a:lnTo>
                  <a:lnTo>
                    <a:pt x="274002" y="147596"/>
                  </a:lnTo>
                  <a:lnTo>
                    <a:pt x="285528" y="154251"/>
                  </a:lnTo>
                  <a:lnTo>
                    <a:pt x="285528" y="153619"/>
                  </a:lnTo>
                  <a:lnTo>
                    <a:pt x="274560" y="147262"/>
                  </a:lnTo>
                  <a:lnTo>
                    <a:pt x="285528" y="140942"/>
                  </a:lnTo>
                  <a:lnTo>
                    <a:pt x="285528" y="140310"/>
                  </a:lnTo>
                  <a:lnTo>
                    <a:pt x="274002" y="146964"/>
                  </a:lnTo>
                  <a:lnTo>
                    <a:pt x="259280" y="138451"/>
                  </a:lnTo>
                  <a:lnTo>
                    <a:pt x="273891" y="130011"/>
                  </a:lnTo>
                  <a:lnTo>
                    <a:pt x="285528" y="136703"/>
                  </a:lnTo>
                  <a:lnTo>
                    <a:pt x="285528" y="136071"/>
                  </a:lnTo>
                  <a:lnTo>
                    <a:pt x="274449" y="129677"/>
                  </a:lnTo>
                  <a:lnTo>
                    <a:pt x="285528" y="123319"/>
                  </a:lnTo>
                  <a:lnTo>
                    <a:pt x="285528" y="122650"/>
                  </a:lnTo>
                  <a:lnTo>
                    <a:pt x="273891" y="129379"/>
                  </a:lnTo>
                  <a:lnTo>
                    <a:pt x="259206" y="120866"/>
                  </a:lnTo>
                  <a:lnTo>
                    <a:pt x="273817" y="112426"/>
                  </a:lnTo>
                  <a:lnTo>
                    <a:pt x="285528" y="119193"/>
                  </a:lnTo>
                  <a:lnTo>
                    <a:pt x="285528" y="118560"/>
                  </a:lnTo>
                  <a:lnTo>
                    <a:pt x="274374" y="112129"/>
                  </a:lnTo>
                  <a:lnTo>
                    <a:pt x="285528" y="105660"/>
                  </a:lnTo>
                  <a:lnTo>
                    <a:pt x="285528" y="105028"/>
                  </a:lnTo>
                  <a:lnTo>
                    <a:pt x="273817" y="111794"/>
                  </a:lnTo>
                  <a:lnTo>
                    <a:pt x="259094" y="103318"/>
                  </a:lnTo>
                  <a:lnTo>
                    <a:pt x="273705" y="94878"/>
                  </a:lnTo>
                  <a:lnTo>
                    <a:pt x="285528" y="101682"/>
                  </a:lnTo>
                  <a:lnTo>
                    <a:pt x="285528" y="101050"/>
                  </a:lnTo>
                  <a:lnTo>
                    <a:pt x="274263" y="94544"/>
                  </a:lnTo>
                  <a:lnTo>
                    <a:pt x="285528" y="88037"/>
                  </a:lnTo>
                  <a:lnTo>
                    <a:pt x="285528" y="87405"/>
                  </a:lnTo>
                  <a:lnTo>
                    <a:pt x="273705" y="94209"/>
                  </a:lnTo>
                  <a:lnTo>
                    <a:pt x="258983" y="85732"/>
                  </a:lnTo>
                  <a:lnTo>
                    <a:pt x="273631" y="77293"/>
                  </a:lnTo>
                  <a:lnTo>
                    <a:pt x="285528" y="84171"/>
                  </a:lnTo>
                  <a:lnTo>
                    <a:pt x="285528" y="83539"/>
                  </a:lnTo>
                  <a:lnTo>
                    <a:pt x="274188" y="76958"/>
                  </a:lnTo>
                  <a:lnTo>
                    <a:pt x="285528" y="70415"/>
                  </a:lnTo>
                  <a:lnTo>
                    <a:pt x="285528" y="69783"/>
                  </a:lnTo>
                  <a:lnTo>
                    <a:pt x="273631" y="76661"/>
                  </a:lnTo>
                  <a:lnTo>
                    <a:pt x="258908" y="68147"/>
                  </a:lnTo>
                  <a:lnTo>
                    <a:pt x="273519" y="59708"/>
                  </a:lnTo>
                  <a:lnTo>
                    <a:pt x="285528" y="66623"/>
                  </a:lnTo>
                  <a:lnTo>
                    <a:pt x="285528" y="65991"/>
                  </a:lnTo>
                  <a:lnTo>
                    <a:pt x="274077" y="59373"/>
                  </a:lnTo>
                  <a:lnTo>
                    <a:pt x="285528" y="52793"/>
                  </a:lnTo>
                  <a:lnTo>
                    <a:pt x="285528" y="52161"/>
                  </a:lnTo>
                  <a:lnTo>
                    <a:pt x="273519" y="59076"/>
                  </a:lnTo>
                  <a:lnTo>
                    <a:pt x="258797" y="50562"/>
                  </a:lnTo>
                  <a:lnTo>
                    <a:pt x="273445" y="42123"/>
                  </a:lnTo>
                  <a:lnTo>
                    <a:pt x="285528" y="49112"/>
                  </a:lnTo>
                  <a:lnTo>
                    <a:pt x="285528" y="48480"/>
                  </a:lnTo>
                  <a:lnTo>
                    <a:pt x="273965" y="41825"/>
                  </a:lnTo>
                  <a:lnTo>
                    <a:pt x="285528" y="35133"/>
                  </a:lnTo>
                  <a:lnTo>
                    <a:pt x="285528" y="34501"/>
                  </a:lnTo>
                  <a:lnTo>
                    <a:pt x="273445" y="41491"/>
                  </a:lnTo>
                  <a:lnTo>
                    <a:pt x="258722" y="33014"/>
                  </a:lnTo>
                  <a:lnTo>
                    <a:pt x="273333" y="24575"/>
                  </a:lnTo>
                  <a:lnTo>
                    <a:pt x="285528" y="31602"/>
                  </a:lnTo>
                  <a:lnTo>
                    <a:pt x="285528" y="30969"/>
                  </a:lnTo>
                  <a:lnTo>
                    <a:pt x="273891" y="24240"/>
                  </a:lnTo>
                  <a:lnTo>
                    <a:pt x="285528" y="17511"/>
                  </a:lnTo>
                  <a:lnTo>
                    <a:pt x="285528" y="16879"/>
                  </a:lnTo>
                  <a:lnTo>
                    <a:pt x="273333" y="23906"/>
                  </a:lnTo>
                  <a:lnTo>
                    <a:pt x="258611" y="15429"/>
                  </a:lnTo>
                  <a:lnTo>
                    <a:pt x="273259" y="6990"/>
                  </a:lnTo>
                  <a:lnTo>
                    <a:pt x="285528" y="14091"/>
                  </a:lnTo>
                  <a:lnTo>
                    <a:pt x="285528" y="13459"/>
                  </a:lnTo>
                  <a:lnTo>
                    <a:pt x="273779" y="6655"/>
                  </a:lnTo>
                  <a:lnTo>
                    <a:pt x="285342" y="0"/>
                  </a:lnTo>
                  <a:lnTo>
                    <a:pt x="284226" y="0"/>
                  </a:lnTo>
                  <a:lnTo>
                    <a:pt x="273259" y="6358"/>
                  </a:lnTo>
                  <a:lnTo>
                    <a:pt x="262254" y="0"/>
                  </a:lnTo>
                  <a:lnTo>
                    <a:pt x="261139" y="0"/>
                  </a:lnTo>
                  <a:lnTo>
                    <a:pt x="272701" y="6655"/>
                  </a:lnTo>
                  <a:lnTo>
                    <a:pt x="258053" y="15095"/>
                  </a:lnTo>
                  <a:lnTo>
                    <a:pt x="243368" y="6618"/>
                  </a:lnTo>
                  <a:lnTo>
                    <a:pt x="254781" y="0"/>
                  </a:lnTo>
                  <a:lnTo>
                    <a:pt x="253703" y="0"/>
                  </a:lnTo>
                  <a:lnTo>
                    <a:pt x="242810" y="6283"/>
                  </a:lnTo>
                  <a:lnTo>
                    <a:pt x="231917" y="0"/>
                  </a:lnTo>
                  <a:lnTo>
                    <a:pt x="230802" y="0"/>
                  </a:lnTo>
                  <a:lnTo>
                    <a:pt x="242252" y="6618"/>
                  </a:lnTo>
                  <a:lnTo>
                    <a:pt x="227642" y="15057"/>
                  </a:lnTo>
                  <a:lnTo>
                    <a:pt x="212919" y="6544"/>
                  </a:lnTo>
                  <a:lnTo>
                    <a:pt x="224258" y="0"/>
                  </a:lnTo>
                  <a:lnTo>
                    <a:pt x="223143" y="0"/>
                  </a:lnTo>
                  <a:lnTo>
                    <a:pt x="212361" y="6246"/>
                  </a:lnTo>
                  <a:lnTo>
                    <a:pt x="201543" y="0"/>
                  </a:lnTo>
                  <a:lnTo>
                    <a:pt x="200464" y="0"/>
                  </a:lnTo>
                  <a:lnTo>
                    <a:pt x="211804" y="6544"/>
                  </a:lnTo>
                  <a:lnTo>
                    <a:pt x="197193" y="14983"/>
                  </a:lnTo>
                  <a:lnTo>
                    <a:pt x="182470" y="6506"/>
                  </a:lnTo>
                  <a:lnTo>
                    <a:pt x="193735" y="0"/>
                  </a:lnTo>
                  <a:lnTo>
                    <a:pt x="192620" y="0"/>
                  </a:lnTo>
                  <a:lnTo>
                    <a:pt x="181913" y="6172"/>
                  </a:lnTo>
                  <a:lnTo>
                    <a:pt x="171205" y="0"/>
                  </a:lnTo>
                  <a:lnTo>
                    <a:pt x="170127" y="0"/>
                  </a:lnTo>
                  <a:lnTo>
                    <a:pt x="181355" y="6506"/>
                  </a:lnTo>
                  <a:lnTo>
                    <a:pt x="166744" y="14946"/>
                  </a:lnTo>
                  <a:lnTo>
                    <a:pt x="152022" y="6432"/>
                  </a:lnTo>
                  <a:lnTo>
                    <a:pt x="163175" y="0"/>
                  </a:lnTo>
                  <a:lnTo>
                    <a:pt x="162097" y="0"/>
                  </a:lnTo>
                  <a:lnTo>
                    <a:pt x="151464" y="6135"/>
                  </a:lnTo>
                  <a:lnTo>
                    <a:pt x="140868" y="0"/>
                  </a:lnTo>
                  <a:lnTo>
                    <a:pt x="139753" y="0"/>
                  </a:lnTo>
                  <a:lnTo>
                    <a:pt x="150906" y="6432"/>
                  </a:lnTo>
                  <a:lnTo>
                    <a:pt x="136295" y="14871"/>
                  </a:lnTo>
                  <a:lnTo>
                    <a:pt x="121573" y="6395"/>
                  </a:lnTo>
                  <a:lnTo>
                    <a:pt x="132652" y="0"/>
                  </a:lnTo>
                  <a:lnTo>
                    <a:pt x="131536" y="0"/>
                  </a:lnTo>
                  <a:lnTo>
                    <a:pt x="121052" y="6060"/>
                  </a:lnTo>
                  <a:lnTo>
                    <a:pt x="110531" y="0"/>
                  </a:lnTo>
                  <a:lnTo>
                    <a:pt x="109416" y="0"/>
                  </a:lnTo>
                  <a:lnTo>
                    <a:pt x="120495" y="6395"/>
                  </a:lnTo>
                  <a:lnTo>
                    <a:pt x="105846" y="14834"/>
                  </a:lnTo>
                  <a:lnTo>
                    <a:pt x="91161" y="6321"/>
                  </a:lnTo>
                  <a:lnTo>
                    <a:pt x="102129" y="0"/>
                  </a:lnTo>
                  <a:lnTo>
                    <a:pt x="101013" y="0"/>
                  </a:lnTo>
                  <a:lnTo>
                    <a:pt x="90603" y="6023"/>
                  </a:lnTo>
                  <a:lnTo>
                    <a:pt x="80156" y="0"/>
                  </a:lnTo>
                  <a:lnTo>
                    <a:pt x="79078" y="0"/>
                  </a:lnTo>
                  <a:lnTo>
                    <a:pt x="90046" y="6321"/>
                  </a:lnTo>
                  <a:lnTo>
                    <a:pt x="75435" y="14760"/>
                  </a:lnTo>
                  <a:lnTo>
                    <a:pt x="60712" y="6283"/>
                  </a:lnTo>
                  <a:lnTo>
                    <a:pt x="71568" y="0"/>
                  </a:lnTo>
                  <a:lnTo>
                    <a:pt x="70490" y="0"/>
                  </a:lnTo>
                  <a:lnTo>
                    <a:pt x="60155" y="5949"/>
                  </a:lnTo>
                  <a:lnTo>
                    <a:pt x="49819" y="0"/>
                  </a:lnTo>
                  <a:lnTo>
                    <a:pt x="48741" y="0"/>
                  </a:lnTo>
                  <a:lnTo>
                    <a:pt x="59597" y="6283"/>
                  </a:lnTo>
                  <a:lnTo>
                    <a:pt x="44986" y="14723"/>
                  </a:lnTo>
                  <a:lnTo>
                    <a:pt x="30264" y="6209"/>
                  </a:lnTo>
                  <a:lnTo>
                    <a:pt x="41045" y="0"/>
                  </a:lnTo>
                  <a:lnTo>
                    <a:pt x="39930" y="0"/>
                  </a:lnTo>
                  <a:lnTo>
                    <a:pt x="29706" y="5912"/>
                  </a:lnTo>
                  <a:lnTo>
                    <a:pt x="1948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67" name="Google Shape;1267;p8"/>
          <p:cNvSpPr txBox="1"/>
          <p:nvPr>
            <p:ph type="title"/>
          </p:nvPr>
        </p:nvSpPr>
        <p:spPr>
          <a:xfrm>
            <a:off x="1280250" y="1263450"/>
            <a:ext cx="6583500" cy="261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pic>
        <p:nvPicPr>
          <p:cNvPr id="1268" name="Google Shape;1268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72451" y="1263450"/>
            <a:ext cx="440784" cy="41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9" name="Google Shape;1269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31951" y="1675050"/>
            <a:ext cx="440784" cy="41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0" name="Google Shape;1270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63752" y="539508"/>
            <a:ext cx="748000" cy="6984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1" name="Google Shape;1271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02626" y="1130850"/>
            <a:ext cx="440784" cy="4116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72" name="Google Shape;1272;p8"/>
          <p:cNvGrpSpPr/>
          <p:nvPr/>
        </p:nvGrpSpPr>
        <p:grpSpPr>
          <a:xfrm>
            <a:off x="360286" y="3407154"/>
            <a:ext cx="1891325" cy="1606859"/>
            <a:chOff x="5087825" y="1480216"/>
            <a:chExt cx="1891325" cy="1606859"/>
          </a:xfrm>
        </p:grpSpPr>
        <p:sp>
          <p:nvSpPr>
            <p:cNvPr id="1273" name="Google Shape;1273;p8"/>
            <p:cNvSpPr/>
            <p:nvPr/>
          </p:nvSpPr>
          <p:spPr>
            <a:xfrm>
              <a:off x="5087825" y="2016375"/>
              <a:ext cx="1891325" cy="1070700"/>
            </a:xfrm>
            <a:custGeom>
              <a:rect b="b" l="l" r="r" t="t"/>
              <a:pathLst>
                <a:path extrusionOk="0" h="42828" w="75653">
                  <a:moveTo>
                    <a:pt x="4689" y="28135"/>
                  </a:moveTo>
                  <a:lnTo>
                    <a:pt x="0" y="30949"/>
                  </a:lnTo>
                  <a:lnTo>
                    <a:pt x="20320" y="42828"/>
                  </a:lnTo>
                  <a:lnTo>
                    <a:pt x="75653" y="10941"/>
                  </a:lnTo>
                  <a:lnTo>
                    <a:pt x="60334" y="0"/>
                  </a:lnTo>
                  <a:close/>
                </a:path>
              </a:pathLst>
            </a:custGeom>
            <a:solidFill>
              <a:srgbClr val="000000">
                <a:alpha val="13689"/>
              </a:srgbClr>
            </a:solidFill>
            <a:ln>
              <a:noFill/>
            </a:ln>
          </p:spPr>
        </p:sp>
        <p:pic>
          <p:nvPicPr>
            <p:cNvPr id="1274" name="Google Shape;1274;p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159125" y="1480216"/>
              <a:ext cx="1673450" cy="15232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75" name="Google Shape;1275;p8"/>
          <p:cNvGrpSpPr/>
          <p:nvPr/>
        </p:nvGrpSpPr>
        <p:grpSpPr>
          <a:xfrm>
            <a:off x="7691875" y="3876500"/>
            <a:ext cx="1452131" cy="1106875"/>
            <a:chOff x="3205000" y="3811625"/>
            <a:chExt cx="1452131" cy="1106875"/>
          </a:xfrm>
        </p:grpSpPr>
        <p:sp>
          <p:nvSpPr>
            <p:cNvPr id="1276" name="Google Shape;1276;p8"/>
            <p:cNvSpPr/>
            <p:nvPr/>
          </p:nvSpPr>
          <p:spPr>
            <a:xfrm>
              <a:off x="3205000" y="4591412"/>
              <a:ext cx="1007481" cy="256747"/>
            </a:xfrm>
            <a:custGeom>
              <a:rect b="b" l="l" r="r" t="t"/>
              <a:pathLst>
                <a:path extrusionOk="0" h="11123" w="19771">
                  <a:moveTo>
                    <a:pt x="9896" y="1"/>
                  </a:moveTo>
                  <a:lnTo>
                    <a:pt x="9385" y="21"/>
                  </a:lnTo>
                  <a:lnTo>
                    <a:pt x="8873" y="42"/>
                  </a:lnTo>
                  <a:lnTo>
                    <a:pt x="8383" y="62"/>
                  </a:lnTo>
                  <a:lnTo>
                    <a:pt x="7892" y="124"/>
                  </a:lnTo>
                  <a:lnTo>
                    <a:pt x="7422" y="185"/>
                  </a:lnTo>
                  <a:lnTo>
                    <a:pt x="6952" y="267"/>
                  </a:lnTo>
                  <a:lnTo>
                    <a:pt x="6482" y="348"/>
                  </a:lnTo>
                  <a:lnTo>
                    <a:pt x="6032" y="451"/>
                  </a:lnTo>
                  <a:lnTo>
                    <a:pt x="5602" y="553"/>
                  </a:lnTo>
                  <a:lnTo>
                    <a:pt x="5173" y="676"/>
                  </a:lnTo>
                  <a:lnTo>
                    <a:pt x="4764" y="819"/>
                  </a:lnTo>
                  <a:lnTo>
                    <a:pt x="4355" y="962"/>
                  </a:lnTo>
                  <a:lnTo>
                    <a:pt x="3967" y="1105"/>
                  </a:lnTo>
                  <a:lnTo>
                    <a:pt x="3599" y="1268"/>
                  </a:lnTo>
                  <a:lnTo>
                    <a:pt x="3251" y="1452"/>
                  </a:lnTo>
                  <a:lnTo>
                    <a:pt x="2904" y="1636"/>
                  </a:lnTo>
                  <a:lnTo>
                    <a:pt x="2577" y="1820"/>
                  </a:lnTo>
                  <a:lnTo>
                    <a:pt x="2270" y="2025"/>
                  </a:lnTo>
                  <a:lnTo>
                    <a:pt x="1963" y="2250"/>
                  </a:lnTo>
                  <a:lnTo>
                    <a:pt x="1698" y="2454"/>
                  </a:lnTo>
                  <a:lnTo>
                    <a:pt x="1432" y="2679"/>
                  </a:lnTo>
                  <a:lnTo>
                    <a:pt x="1207" y="2924"/>
                  </a:lnTo>
                  <a:lnTo>
                    <a:pt x="982" y="3149"/>
                  </a:lnTo>
                  <a:lnTo>
                    <a:pt x="778" y="3395"/>
                  </a:lnTo>
                  <a:lnTo>
                    <a:pt x="614" y="3660"/>
                  </a:lnTo>
                  <a:lnTo>
                    <a:pt x="451" y="3906"/>
                  </a:lnTo>
                  <a:lnTo>
                    <a:pt x="328" y="4171"/>
                  </a:lnTo>
                  <a:lnTo>
                    <a:pt x="205" y="4458"/>
                  </a:lnTo>
                  <a:lnTo>
                    <a:pt x="123" y="4723"/>
                  </a:lnTo>
                  <a:lnTo>
                    <a:pt x="62" y="5010"/>
                  </a:lnTo>
                  <a:lnTo>
                    <a:pt x="21" y="5275"/>
                  </a:lnTo>
                  <a:lnTo>
                    <a:pt x="1" y="5562"/>
                  </a:lnTo>
                  <a:lnTo>
                    <a:pt x="21" y="5848"/>
                  </a:lnTo>
                  <a:lnTo>
                    <a:pt x="62" y="6134"/>
                  </a:lnTo>
                  <a:lnTo>
                    <a:pt x="123" y="6420"/>
                  </a:lnTo>
                  <a:lnTo>
                    <a:pt x="205" y="6686"/>
                  </a:lnTo>
                  <a:lnTo>
                    <a:pt x="328" y="6952"/>
                  </a:lnTo>
                  <a:lnTo>
                    <a:pt x="451" y="7218"/>
                  </a:lnTo>
                  <a:lnTo>
                    <a:pt x="614" y="7483"/>
                  </a:lnTo>
                  <a:lnTo>
                    <a:pt x="778" y="7729"/>
                  </a:lnTo>
                  <a:lnTo>
                    <a:pt x="982" y="7974"/>
                  </a:lnTo>
                  <a:lnTo>
                    <a:pt x="1207" y="8219"/>
                  </a:lnTo>
                  <a:lnTo>
                    <a:pt x="1432" y="8444"/>
                  </a:lnTo>
                  <a:lnTo>
                    <a:pt x="1698" y="8669"/>
                  </a:lnTo>
                  <a:lnTo>
                    <a:pt x="1963" y="8894"/>
                  </a:lnTo>
                  <a:lnTo>
                    <a:pt x="2270" y="9098"/>
                  </a:lnTo>
                  <a:lnTo>
                    <a:pt x="2577" y="9303"/>
                  </a:lnTo>
                  <a:lnTo>
                    <a:pt x="2904" y="9507"/>
                  </a:lnTo>
                  <a:lnTo>
                    <a:pt x="3251" y="9691"/>
                  </a:lnTo>
                  <a:lnTo>
                    <a:pt x="3599" y="9855"/>
                  </a:lnTo>
                  <a:lnTo>
                    <a:pt x="3967" y="10018"/>
                  </a:lnTo>
                  <a:lnTo>
                    <a:pt x="4355" y="10182"/>
                  </a:lnTo>
                  <a:lnTo>
                    <a:pt x="4764" y="10325"/>
                  </a:lnTo>
                  <a:lnTo>
                    <a:pt x="5173" y="10448"/>
                  </a:lnTo>
                  <a:lnTo>
                    <a:pt x="5602" y="10570"/>
                  </a:lnTo>
                  <a:lnTo>
                    <a:pt x="6032" y="10693"/>
                  </a:lnTo>
                  <a:lnTo>
                    <a:pt x="6482" y="10795"/>
                  </a:lnTo>
                  <a:lnTo>
                    <a:pt x="6952" y="10877"/>
                  </a:lnTo>
                  <a:lnTo>
                    <a:pt x="7422" y="10959"/>
                  </a:lnTo>
                  <a:lnTo>
                    <a:pt x="7892" y="11020"/>
                  </a:lnTo>
                  <a:lnTo>
                    <a:pt x="8383" y="11061"/>
                  </a:lnTo>
                  <a:lnTo>
                    <a:pt x="8873" y="11102"/>
                  </a:lnTo>
                  <a:lnTo>
                    <a:pt x="9385" y="11122"/>
                  </a:lnTo>
                  <a:lnTo>
                    <a:pt x="10386" y="11122"/>
                  </a:lnTo>
                  <a:lnTo>
                    <a:pt x="10897" y="11102"/>
                  </a:lnTo>
                  <a:lnTo>
                    <a:pt x="11388" y="11061"/>
                  </a:lnTo>
                  <a:lnTo>
                    <a:pt x="11879" y="11020"/>
                  </a:lnTo>
                  <a:lnTo>
                    <a:pt x="12349" y="10959"/>
                  </a:lnTo>
                  <a:lnTo>
                    <a:pt x="12819" y="10877"/>
                  </a:lnTo>
                  <a:lnTo>
                    <a:pt x="13289" y="10795"/>
                  </a:lnTo>
                  <a:lnTo>
                    <a:pt x="13739" y="10693"/>
                  </a:lnTo>
                  <a:lnTo>
                    <a:pt x="14168" y="10570"/>
                  </a:lnTo>
                  <a:lnTo>
                    <a:pt x="14598" y="10448"/>
                  </a:lnTo>
                  <a:lnTo>
                    <a:pt x="15007" y="10325"/>
                  </a:lnTo>
                  <a:lnTo>
                    <a:pt x="15416" y="10182"/>
                  </a:lnTo>
                  <a:lnTo>
                    <a:pt x="15804" y="10018"/>
                  </a:lnTo>
                  <a:lnTo>
                    <a:pt x="16172" y="9855"/>
                  </a:lnTo>
                  <a:lnTo>
                    <a:pt x="16519" y="9691"/>
                  </a:lnTo>
                  <a:lnTo>
                    <a:pt x="16867" y="9507"/>
                  </a:lnTo>
                  <a:lnTo>
                    <a:pt x="17194" y="9303"/>
                  </a:lnTo>
                  <a:lnTo>
                    <a:pt x="17501" y="9098"/>
                  </a:lnTo>
                  <a:lnTo>
                    <a:pt x="17807" y="8894"/>
                  </a:lnTo>
                  <a:lnTo>
                    <a:pt x="18073" y="8669"/>
                  </a:lnTo>
                  <a:lnTo>
                    <a:pt x="18339" y="8444"/>
                  </a:lnTo>
                  <a:lnTo>
                    <a:pt x="18564" y="8219"/>
                  </a:lnTo>
                  <a:lnTo>
                    <a:pt x="18789" y="7974"/>
                  </a:lnTo>
                  <a:lnTo>
                    <a:pt x="18993" y="7729"/>
                  </a:lnTo>
                  <a:lnTo>
                    <a:pt x="19157" y="7483"/>
                  </a:lnTo>
                  <a:lnTo>
                    <a:pt x="19320" y="7218"/>
                  </a:lnTo>
                  <a:lnTo>
                    <a:pt x="19463" y="6952"/>
                  </a:lnTo>
                  <a:lnTo>
                    <a:pt x="19566" y="6686"/>
                  </a:lnTo>
                  <a:lnTo>
                    <a:pt x="19647" y="6420"/>
                  </a:lnTo>
                  <a:lnTo>
                    <a:pt x="19709" y="6134"/>
                  </a:lnTo>
                  <a:lnTo>
                    <a:pt x="19750" y="5848"/>
                  </a:lnTo>
                  <a:lnTo>
                    <a:pt x="19770" y="5562"/>
                  </a:lnTo>
                  <a:lnTo>
                    <a:pt x="19750" y="5275"/>
                  </a:lnTo>
                  <a:lnTo>
                    <a:pt x="19709" y="5010"/>
                  </a:lnTo>
                  <a:lnTo>
                    <a:pt x="19647" y="4723"/>
                  </a:lnTo>
                  <a:lnTo>
                    <a:pt x="19566" y="4458"/>
                  </a:lnTo>
                  <a:lnTo>
                    <a:pt x="19463" y="4171"/>
                  </a:lnTo>
                  <a:lnTo>
                    <a:pt x="19320" y="3906"/>
                  </a:lnTo>
                  <a:lnTo>
                    <a:pt x="19157" y="3660"/>
                  </a:lnTo>
                  <a:lnTo>
                    <a:pt x="18993" y="3395"/>
                  </a:lnTo>
                  <a:lnTo>
                    <a:pt x="18789" y="3149"/>
                  </a:lnTo>
                  <a:lnTo>
                    <a:pt x="18564" y="2924"/>
                  </a:lnTo>
                  <a:lnTo>
                    <a:pt x="18339" y="2679"/>
                  </a:lnTo>
                  <a:lnTo>
                    <a:pt x="18073" y="2454"/>
                  </a:lnTo>
                  <a:lnTo>
                    <a:pt x="17807" y="2250"/>
                  </a:lnTo>
                  <a:lnTo>
                    <a:pt x="17501" y="2025"/>
                  </a:lnTo>
                  <a:lnTo>
                    <a:pt x="17194" y="1820"/>
                  </a:lnTo>
                  <a:lnTo>
                    <a:pt x="16867" y="1636"/>
                  </a:lnTo>
                  <a:lnTo>
                    <a:pt x="16519" y="1452"/>
                  </a:lnTo>
                  <a:lnTo>
                    <a:pt x="16172" y="1268"/>
                  </a:lnTo>
                  <a:lnTo>
                    <a:pt x="15804" y="1105"/>
                  </a:lnTo>
                  <a:lnTo>
                    <a:pt x="15416" y="962"/>
                  </a:lnTo>
                  <a:lnTo>
                    <a:pt x="15007" y="819"/>
                  </a:lnTo>
                  <a:lnTo>
                    <a:pt x="14598" y="676"/>
                  </a:lnTo>
                  <a:lnTo>
                    <a:pt x="14168" y="553"/>
                  </a:lnTo>
                  <a:lnTo>
                    <a:pt x="13739" y="451"/>
                  </a:lnTo>
                  <a:lnTo>
                    <a:pt x="13289" y="348"/>
                  </a:lnTo>
                  <a:lnTo>
                    <a:pt x="12819" y="267"/>
                  </a:lnTo>
                  <a:lnTo>
                    <a:pt x="12349" y="185"/>
                  </a:lnTo>
                  <a:lnTo>
                    <a:pt x="11879" y="124"/>
                  </a:lnTo>
                  <a:lnTo>
                    <a:pt x="11388" y="62"/>
                  </a:lnTo>
                  <a:lnTo>
                    <a:pt x="10897" y="42"/>
                  </a:lnTo>
                  <a:lnTo>
                    <a:pt x="10386" y="21"/>
                  </a:lnTo>
                  <a:lnTo>
                    <a:pt x="9896" y="1"/>
                  </a:lnTo>
                  <a:close/>
                </a:path>
              </a:pathLst>
            </a:custGeom>
            <a:solidFill>
              <a:srgbClr val="313131">
                <a:alpha val="1368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277" name="Google Shape;1277;p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361806" y="3811625"/>
              <a:ext cx="1295325" cy="11068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78" name="Google Shape;1278;p8"/>
          <p:cNvGrpSpPr/>
          <p:nvPr/>
        </p:nvGrpSpPr>
        <p:grpSpPr>
          <a:xfrm>
            <a:off x="2109527" y="3988936"/>
            <a:ext cx="264284" cy="941013"/>
            <a:chOff x="6095088" y="2361050"/>
            <a:chExt cx="1257300" cy="4476750"/>
          </a:xfrm>
        </p:grpSpPr>
        <p:sp>
          <p:nvSpPr>
            <p:cNvPr id="1279" name="Google Shape;1279;p8"/>
            <p:cNvSpPr/>
            <p:nvPr/>
          </p:nvSpPr>
          <p:spPr>
            <a:xfrm>
              <a:off x="6227575" y="6486766"/>
              <a:ext cx="1048604" cy="319786"/>
            </a:xfrm>
            <a:custGeom>
              <a:rect b="b" l="l" r="r" t="t"/>
              <a:pathLst>
                <a:path extrusionOk="0" h="11123" w="19771">
                  <a:moveTo>
                    <a:pt x="9896" y="1"/>
                  </a:moveTo>
                  <a:lnTo>
                    <a:pt x="9385" y="21"/>
                  </a:lnTo>
                  <a:lnTo>
                    <a:pt x="8873" y="42"/>
                  </a:lnTo>
                  <a:lnTo>
                    <a:pt x="8383" y="62"/>
                  </a:lnTo>
                  <a:lnTo>
                    <a:pt x="7892" y="124"/>
                  </a:lnTo>
                  <a:lnTo>
                    <a:pt x="7422" y="185"/>
                  </a:lnTo>
                  <a:lnTo>
                    <a:pt x="6952" y="267"/>
                  </a:lnTo>
                  <a:lnTo>
                    <a:pt x="6482" y="348"/>
                  </a:lnTo>
                  <a:lnTo>
                    <a:pt x="6032" y="451"/>
                  </a:lnTo>
                  <a:lnTo>
                    <a:pt x="5602" y="553"/>
                  </a:lnTo>
                  <a:lnTo>
                    <a:pt x="5173" y="676"/>
                  </a:lnTo>
                  <a:lnTo>
                    <a:pt x="4764" y="819"/>
                  </a:lnTo>
                  <a:lnTo>
                    <a:pt x="4355" y="962"/>
                  </a:lnTo>
                  <a:lnTo>
                    <a:pt x="3967" y="1105"/>
                  </a:lnTo>
                  <a:lnTo>
                    <a:pt x="3599" y="1268"/>
                  </a:lnTo>
                  <a:lnTo>
                    <a:pt x="3251" y="1452"/>
                  </a:lnTo>
                  <a:lnTo>
                    <a:pt x="2904" y="1636"/>
                  </a:lnTo>
                  <a:lnTo>
                    <a:pt x="2577" y="1820"/>
                  </a:lnTo>
                  <a:lnTo>
                    <a:pt x="2270" y="2025"/>
                  </a:lnTo>
                  <a:lnTo>
                    <a:pt x="1963" y="2250"/>
                  </a:lnTo>
                  <a:lnTo>
                    <a:pt x="1698" y="2454"/>
                  </a:lnTo>
                  <a:lnTo>
                    <a:pt x="1432" y="2679"/>
                  </a:lnTo>
                  <a:lnTo>
                    <a:pt x="1207" y="2924"/>
                  </a:lnTo>
                  <a:lnTo>
                    <a:pt x="982" y="3149"/>
                  </a:lnTo>
                  <a:lnTo>
                    <a:pt x="778" y="3395"/>
                  </a:lnTo>
                  <a:lnTo>
                    <a:pt x="614" y="3660"/>
                  </a:lnTo>
                  <a:lnTo>
                    <a:pt x="451" y="3906"/>
                  </a:lnTo>
                  <a:lnTo>
                    <a:pt x="328" y="4171"/>
                  </a:lnTo>
                  <a:lnTo>
                    <a:pt x="205" y="4458"/>
                  </a:lnTo>
                  <a:lnTo>
                    <a:pt x="123" y="4723"/>
                  </a:lnTo>
                  <a:lnTo>
                    <a:pt x="62" y="5010"/>
                  </a:lnTo>
                  <a:lnTo>
                    <a:pt x="21" y="5275"/>
                  </a:lnTo>
                  <a:lnTo>
                    <a:pt x="1" y="5562"/>
                  </a:lnTo>
                  <a:lnTo>
                    <a:pt x="21" y="5848"/>
                  </a:lnTo>
                  <a:lnTo>
                    <a:pt x="62" y="6134"/>
                  </a:lnTo>
                  <a:lnTo>
                    <a:pt x="123" y="6420"/>
                  </a:lnTo>
                  <a:lnTo>
                    <a:pt x="205" y="6686"/>
                  </a:lnTo>
                  <a:lnTo>
                    <a:pt x="328" y="6952"/>
                  </a:lnTo>
                  <a:lnTo>
                    <a:pt x="451" y="7218"/>
                  </a:lnTo>
                  <a:lnTo>
                    <a:pt x="614" y="7483"/>
                  </a:lnTo>
                  <a:lnTo>
                    <a:pt x="778" y="7729"/>
                  </a:lnTo>
                  <a:lnTo>
                    <a:pt x="982" y="7974"/>
                  </a:lnTo>
                  <a:lnTo>
                    <a:pt x="1207" y="8219"/>
                  </a:lnTo>
                  <a:lnTo>
                    <a:pt x="1432" y="8444"/>
                  </a:lnTo>
                  <a:lnTo>
                    <a:pt x="1698" y="8669"/>
                  </a:lnTo>
                  <a:lnTo>
                    <a:pt x="1963" y="8894"/>
                  </a:lnTo>
                  <a:lnTo>
                    <a:pt x="2270" y="9098"/>
                  </a:lnTo>
                  <a:lnTo>
                    <a:pt x="2577" y="9303"/>
                  </a:lnTo>
                  <a:lnTo>
                    <a:pt x="2904" y="9507"/>
                  </a:lnTo>
                  <a:lnTo>
                    <a:pt x="3251" y="9691"/>
                  </a:lnTo>
                  <a:lnTo>
                    <a:pt x="3599" y="9855"/>
                  </a:lnTo>
                  <a:lnTo>
                    <a:pt x="3967" y="10018"/>
                  </a:lnTo>
                  <a:lnTo>
                    <a:pt x="4355" y="10182"/>
                  </a:lnTo>
                  <a:lnTo>
                    <a:pt x="4764" y="10325"/>
                  </a:lnTo>
                  <a:lnTo>
                    <a:pt x="5173" y="10448"/>
                  </a:lnTo>
                  <a:lnTo>
                    <a:pt x="5602" y="10570"/>
                  </a:lnTo>
                  <a:lnTo>
                    <a:pt x="6032" y="10693"/>
                  </a:lnTo>
                  <a:lnTo>
                    <a:pt x="6482" y="10795"/>
                  </a:lnTo>
                  <a:lnTo>
                    <a:pt x="6952" y="10877"/>
                  </a:lnTo>
                  <a:lnTo>
                    <a:pt x="7422" y="10959"/>
                  </a:lnTo>
                  <a:lnTo>
                    <a:pt x="7892" y="11020"/>
                  </a:lnTo>
                  <a:lnTo>
                    <a:pt x="8383" y="11061"/>
                  </a:lnTo>
                  <a:lnTo>
                    <a:pt x="8873" y="11102"/>
                  </a:lnTo>
                  <a:lnTo>
                    <a:pt x="9385" y="11122"/>
                  </a:lnTo>
                  <a:lnTo>
                    <a:pt x="10386" y="11122"/>
                  </a:lnTo>
                  <a:lnTo>
                    <a:pt x="10897" y="11102"/>
                  </a:lnTo>
                  <a:lnTo>
                    <a:pt x="11388" y="11061"/>
                  </a:lnTo>
                  <a:lnTo>
                    <a:pt x="11879" y="11020"/>
                  </a:lnTo>
                  <a:lnTo>
                    <a:pt x="12349" y="10959"/>
                  </a:lnTo>
                  <a:lnTo>
                    <a:pt x="12819" y="10877"/>
                  </a:lnTo>
                  <a:lnTo>
                    <a:pt x="13289" y="10795"/>
                  </a:lnTo>
                  <a:lnTo>
                    <a:pt x="13739" y="10693"/>
                  </a:lnTo>
                  <a:lnTo>
                    <a:pt x="14168" y="10570"/>
                  </a:lnTo>
                  <a:lnTo>
                    <a:pt x="14598" y="10448"/>
                  </a:lnTo>
                  <a:lnTo>
                    <a:pt x="15007" y="10325"/>
                  </a:lnTo>
                  <a:lnTo>
                    <a:pt x="15416" y="10182"/>
                  </a:lnTo>
                  <a:lnTo>
                    <a:pt x="15804" y="10018"/>
                  </a:lnTo>
                  <a:lnTo>
                    <a:pt x="16172" y="9855"/>
                  </a:lnTo>
                  <a:lnTo>
                    <a:pt x="16519" y="9691"/>
                  </a:lnTo>
                  <a:lnTo>
                    <a:pt x="16867" y="9507"/>
                  </a:lnTo>
                  <a:lnTo>
                    <a:pt x="17194" y="9303"/>
                  </a:lnTo>
                  <a:lnTo>
                    <a:pt x="17501" y="9098"/>
                  </a:lnTo>
                  <a:lnTo>
                    <a:pt x="17807" y="8894"/>
                  </a:lnTo>
                  <a:lnTo>
                    <a:pt x="18073" y="8669"/>
                  </a:lnTo>
                  <a:lnTo>
                    <a:pt x="18339" y="8444"/>
                  </a:lnTo>
                  <a:lnTo>
                    <a:pt x="18564" y="8219"/>
                  </a:lnTo>
                  <a:lnTo>
                    <a:pt x="18789" y="7974"/>
                  </a:lnTo>
                  <a:lnTo>
                    <a:pt x="18993" y="7729"/>
                  </a:lnTo>
                  <a:lnTo>
                    <a:pt x="19157" y="7483"/>
                  </a:lnTo>
                  <a:lnTo>
                    <a:pt x="19320" y="7218"/>
                  </a:lnTo>
                  <a:lnTo>
                    <a:pt x="19463" y="6952"/>
                  </a:lnTo>
                  <a:lnTo>
                    <a:pt x="19566" y="6686"/>
                  </a:lnTo>
                  <a:lnTo>
                    <a:pt x="19647" y="6420"/>
                  </a:lnTo>
                  <a:lnTo>
                    <a:pt x="19709" y="6134"/>
                  </a:lnTo>
                  <a:lnTo>
                    <a:pt x="19750" y="5848"/>
                  </a:lnTo>
                  <a:lnTo>
                    <a:pt x="19770" y="5562"/>
                  </a:lnTo>
                  <a:lnTo>
                    <a:pt x="19750" y="5275"/>
                  </a:lnTo>
                  <a:lnTo>
                    <a:pt x="19709" y="5010"/>
                  </a:lnTo>
                  <a:lnTo>
                    <a:pt x="19647" y="4723"/>
                  </a:lnTo>
                  <a:lnTo>
                    <a:pt x="19566" y="4458"/>
                  </a:lnTo>
                  <a:lnTo>
                    <a:pt x="19463" y="4171"/>
                  </a:lnTo>
                  <a:lnTo>
                    <a:pt x="19320" y="3906"/>
                  </a:lnTo>
                  <a:lnTo>
                    <a:pt x="19157" y="3660"/>
                  </a:lnTo>
                  <a:lnTo>
                    <a:pt x="18993" y="3395"/>
                  </a:lnTo>
                  <a:lnTo>
                    <a:pt x="18789" y="3149"/>
                  </a:lnTo>
                  <a:lnTo>
                    <a:pt x="18564" y="2924"/>
                  </a:lnTo>
                  <a:lnTo>
                    <a:pt x="18339" y="2679"/>
                  </a:lnTo>
                  <a:lnTo>
                    <a:pt x="18073" y="2454"/>
                  </a:lnTo>
                  <a:lnTo>
                    <a:pt x="17807" y="2250"/>
                  </a:lnTo>
                  <a:lnTo>
                    <a:pt x="17501" y="2025"/>
                  </a:lnTo>
                  <a:lnTo>
                    <a:pt x="17194" y="1820"/>
                  </a:lnTo>
                  <a:lnTo>
                    <a:pt x="16867" y="1636"/>
                  </a:lnTo>
                  <a:lnTo>
                    <a:pt x="16519" y="1452"/>
                  </a:lnTo>
                  <a:lnTo>
                    <a:pt x="16172" y="1268"/>
                  </a:lnTo>
                  <a:lnTo>
                    <a:pt x="15804" y="1105"/>
                  </a:lnTo>
                  <a:lnTo>
                    <a:pt x="15416" y="962"/>
                  </a:lnTo>
                  <a:lnTo>
                    <a:pt x="15007" y="819"/>
                  </a:lnTo>
                  <a:lnTo>
                    <a:pt x="14598" y="676"/>
                  </a:lnTo>
                  <a:lnTo>
                    <a:pt x="14168" y="553"/>
                  </a:lnTo>
                  <a:lnTo>
                    <a:pt x="13739" y="451"/>
                  </a:lnTo>
                  <a:lnTo>
                    <a:pt x="13289" y="348"/>
                  </a:lnTo>
                  <a:lnTo>
                    <a:pt x="12819" y="267"/>
                  </a:lnTo>
                  <a:lnTo>
                    <a:pt x="12349" y="185"/>
                  </a:lnTo>
                  <a:lnTo>
                    <a:pt x="11879" y="124"/>
                  </a:lnTo>
                  <a:lnTo>
                    <a:pt x="11388" y="62"/>
                  </a:lnTo>
                  <a:lnTo>
                    <a:pt x="10897" y="42"/>
                  </a:lnTo>
                  <a:lnTo>
                    <a:pt x="10386" y="21"/>
                  </a:lnTo>
                  <a:lnTo>
                    <a:pt x="9896" y="1"/>
                  </a:lnTo>
                  <a:close/>
                </a:path>
              </a:pathLst>
            </a:custGeom>
            <a:solidFill>
              <a:srgbClr val="313131">
                <a:alpha val="1368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280" name="Google Shape;1280;p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095088" y="2361050"/>
              <a:ext cx="1257300" cy="44767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81" name="Google Shape;1281;p8"/>
          <p:cNvGrpSpPr/>
          <p:nvPr/>
        </p:nvGrpSpPr>
        <p:grpSpPr>
          <a:xfrm flipH="1">
            <a:off x="2297590" y="4359421"/>
            <a:ext cx="408623" cy="612391"/>
            <a:chOff x="3262250" y="3852548"/>
            <a:chExt cx="1143000" cy="1712981"/>
          </a:xfrm>
        </p:grpSpPr>
        <p:sp>
          <p:nvSpPr>
            <p:cNvPr id="1282" name="Google Shape;1282;p8"/>
            <p:cNvSpPr/>
            <p:nvPr/>
          </p:nvSpPr>
          <p:spPr>
            <a:xfrm>
              <a:off x="3311788" y="5283199"/>
              <a:ext cx="1062197" cy="282330"/>
            </a:xfrm>
            <a:custGeom>
              <a:rect b="b" l="l" r="r" t="t"/>
              <a:pathLst>
                <a:path extrusionOk="0" h="11123" w="19771">
                  <a:moveTo>
                    <a:pt x="9896" y="1"/>
                  </a:moveTo>
                  <a:lnTo>
                    <a:pt x="9385" y="21"/>
                  </a:lnTo>
                  <a:lnTo>
                    <a:pt x="8873" y="42"/>
                  </a:lnTo>
                  <a:lnTo>
                    <a:pt x="8383" y="62"/>
                  </a:lnTo>
                  <a:lnTo>
                    <a:pt x="7892" y="124"/>
                  </a:lnTo>
                  <a:lnTo>
                    <a:pt x="7422" y="185"/>
                  </a:lnTo>
                  <a:lnTo>
                    <a:pt x="6952" y="267"/>
                  </a:lnTo>
                  <a:lnTo>
                    <a:pt x="6482" y="348"/>
                  </a:lnTo>
                  <a:lnTo>
                    <a:pt x="6032" y="451"/>
                  </a:lnTo>
                  <a:lnTo>
                    <a:pt x="5602" y="553"/>
                  </a:lnTo>
                  <a:lnTo>
                    <a:pt x="5173" y="676"/>
                  </a:lnTo>
                  <a:lnTo>
                    <a:pt x="4764" y="819"/>
                  </a:lnTo>
                  <a:lnTo>
                    <a:pt x="4355" y="962"/>
                  </a:lnTo>
                  <a:lnTo>
                    <a:pt x="3967" y="1105"/>
                  </a:lnTo>
                  <a:lnTo>
                    <a:pt x="3599" y="1268"/>
                  </a:lnTo>
                  <a:lnTo>
                    <a:pt x="3251" y="1452"/>
                  </a:lnTo>
                  <a:lnTo>
                    <a:pt x="2904" y="1636"/>
                  </a:lnTo>
                  <a:lnTo>
                    <a:pt x="2577" y="1820"/>
                  </a:lnTo>
                  <a:lnTo>
                    <a:pt x="2270" y="2025"/>
                  </a:lnTo>
                  <a:lnTo>
                    <a:pt x="1963" y="2250"/>
                  </a:lnTo>
                  <a:lnTo>
                    <a:pt x="1698" y="2454"/>
                  </a:lnTo>
                  <a:lnTo>
                    <a:pt x="1432" y="2679"/>
                  </a:lnTo>
                  <a:lnTo>
                    <a:pt x="1207" y="2924"/>
                  </a:lnTo>
                  <a:lnTo>
                    <a:pt x="982" y="3149"/>
                  </a:lnTo>
                  <a:lnTo>
                    <a:pt x="778" y="3395"/>
                  </a:lnTo>
                  <a:lnTo>
                    <a:pt x="614" y="3660"/>
                  </a:lnTo>
                  <a:lnTo>
                    <a:pt x="451" y="3906"/>
                  </a:lnTo>
                  <a:lnTo>
                    <a:pt x="328" y="4171"/>
                  </a:lnTo>
                  <a:lnTo>
                    <a:pt x="205" y="4458"/>
                  </a:lnTo>
                  <a:lnTo>
                    <a:pt x="123" y="4723"/>
                  </a:lnTo>
                  <a:lnTo>
                    <a:pt x="62" y="5010"/>
                  </a:lnTo>
                  <a:lnTo>
                    <a:pt x="21" y="5275"/>
                  </a:lnTo>
                  <a:lnTo>
                    <a:pt x="1" y="5562"/>
                  </a:lnTo>
                  <a:lnTo>
                    <a:pt x="21" y="5848"/>
                  </a:lnTo>
                  <a:lnTo>
                    <a:pt x="62" y="6134"/>
                  </a:lnTo>
                  <a:lnTo>
                    <a:pt x="123" y="6420"/>
                  </a:lnTo>
                  <a:lnTo>
                    <a:pt x="205" y="6686"/>
                  </a:lnTo>
                  <a:lnTo>
                    <a:pt x="328" y="6952"/>
                  </a:lnTo>
                  <a:lnTo>
                    <a:pt x="451" y="7218"/>
                  </a:lnTo>
                  <a:lnTo>
                    <a:pt x="614" y="7483"/>
                  </a:lnTo>
                  <a:lnTo>
                    <a:pt x="778" y="7729"/>
                  </a:lnTo>
                  <a:lnTo>
                    <a:pt x="982" y="7974"/>
                  </a:lnTo>
                  <a:lnTo>
                    <a:pt x="1207" y="8219"/>
                  </a:lnTo>
                  <a:lnTo>
                    <a:pt x="1432" y="8444"/>
                  </a:lnTo>
                  <a:lnTo>
                    <a:pt x="1698" y="8669"/>
                  </a:lnTo>
                  <a:lnTo>
                    <a:pt x="1963" y="8894"/>
                  </a:lnTo>
                  <a:lnTo>
                    <a:pt x="2270" y="9098"/>
                  </a:lnTo>
                  <a:lnTo>
                    <a:pt x="2577" y="9303"/>
                  </a:lnTo>
                  <a:lnTo>
                    <a:pt x="2904" y="9507"/>
                  </a:lnTo>
                  <a:lnTo>
                    <a:pt x="3251" y="9691"/>
                  </a:lnTo>
                  <a:lnTo>
                    <a:pt x="3599" y="9855"/>
                  </a:lnTo>
                  <a:lnTo>
                    <a:pt x="3967" y="10018"/>
                  </a:lnTo>
                  <a:lnTo>
                    <a:pt x="4355" y="10182"/>
                  </a:lnTo>
                  <a:lnTo>
                    <a:pt x="4764" y="10325"/>
                  </a:lnTo>
                  <a:lnTo>
                    <a:pt x="5173" y="10448"/>
                  </a:lnTo>
                  <a:lnTo>
                    <a:pt x="5602" y="10570"/>
                  </a:lnTo>
                  <a:lnTo>
                    <a:pt x="6032" y="10693"/>
                  </a:lnTo>
                  <a:lnTo>
                    <a:pt x="6482" y="10795"/>
                  </a:lnTo>
                  <a:lnTo>
                    <a:pt x="6952" y="10877"/>
                  </a:lnTo>
                  <a:lnTo>
                    <a:pt x="7422" y="10959"/>
                  </a:lnTo>
                  <a:lnTo>
                    <a:pt x="7892" y="11020"/>
                  </a:lnTo>
                  <a:lnTo>
                    <a:pt x="8383" y="11061"/>
                  </a:lnTo>
                  <a:lnTo>
                    <a:pt x="8873" y="11102"/>
                  </a:lnTo>
                  <a:lnTo>
                    <a:pt x="9385" y="11122"/>
                  </a:lnTo>
                  <a:lnTo>
                    <a:pt x="10386" y="11122"/>
                  </a:lnTo>
                  <a:lnTo>
                    <a:pt x="10897" y="11102"/>
                  </a:lnTo>
                  <a:lnTo>
                    <a:pt x="11388" y="11061"/>
                  </a:lnTo>
                  <a:lnTo>
                    <a:pt x="11879" y="11020"/>
                  </a:lnTo>
                  <a:lnTo>
                    <a:pt x="12349" y="10959"/>
                  </a:lnTo>
                  <a:lnTo>
                    <a:pt x="12819" y="10877"/>
                  </a:lnTo>
                  <a:lnTo>
                    <a:pt x="13289" y="10795"/>
                  </a:lnTo>
                  <a:lnTo>
                    <a:pt x="13739" y="10693"/>
                  </a:lnTo>
                  <a:lnTo>
                    <a:pt x="14168" y="10570"/>
                  </a:lnTo>
                  <a:lnTo>
                    <a:pt x="14598" y="10448"/>
                  </a:lnTo>
                  <a:lnTo>
                    <a:pt x="15007" y="10325"/>
                  </a:lnTo>
                  <a:lnTo>
                    <a:pt x="15416" y="10182"/>
                  </a:lnTo>
                  <a:lnTo>
                    <a:pt x="15804" y="10018"/>
                  </a:lnTo>
                  <a:lnTo>
                    <a:pt x="16172" y="9855"/>
                  </a:lnTo>
                  <a:lnTo>
                    <a:pt x="16519" y="9691"/>
                  </a:lnTo>
                  <a:lnTo>
                    <a:pt x="16867" y="9507"/>
                  </a:lnTo>
                  <a:lnTo>
                    <a:pt x="17194" y="9303"/>
                  </a:lnTo>
                  <a:lnTo>
                    <a:pt x="17501" y="9098"/>
                  </a:lnTo>
                  <a:lnTo>
                    <a:pt x="17807" y="8894"/>
                  </a:lnTo>
                  <a:lnTo>
                    <a:pt x="18073" y="8669"/>
                  </a:lnTo>
                  <a:lnTo>
                    <a:pt x="18339" y="8444"/>
                  </a:lnTo>
                  <a:lnTo>
                    <a:pt x="18564" y="8219"/>
                  </a:lnTo>
                  <a:lnTo>
                    <a:pt x="18789" y="7974"/>
                  </a:lnTo>
                  <a:lnTo>
                    <a:pt x="18993" y="7729"/>
                  </a:lnTo>
                  <a:lnTo>
                    <a:pt x="19157" y="7483"/>
                  </a:lnTo>
                  <a:lnTo>
                    <a:pt x="19320" y="7218"/>
                  </a:lnTo>
                  <a:lnTo>
                    <a:pt x="19463" y="6952"/>
                  </a:lnTo>
                  <a:lnTo>
                    <a:pt x="19566" y="6686"/>
                  </a:lnTo>
                  <a:lnTo>
                    <a:pt x="19647" y="6420"/>
                  </a:lnTo>
                  <a:lnTo>
                    <a:pt x="19709" y="6134"/>
                  </a:lnTo>
                  <a:lnTo>
                    <a:pt x="19750" y="5848"/>
                  </a:lnTo>
                  <a:lnTo>
                    <a:pt x="19770" y="5562"/>
                  </a:lnTo>
                  <a:lnTo>
                    <a:pt x="19750" y="5275"/>
                  </a:lnTo>
                  <a:lnTo>
                    <a:pt x="19709" y="5010"/>
                  </a:lnTo>
                  <a:lnTo>
                    <a:pt x="19647" y="4723"/>
                  </a:lnTo>
                  <a:lnTo>
                    <a:pt x="19566" y="4458"/>
                  </a:lnTo>
                  <a:lnTo>
                    <a:pt x="19463" y="4171"/>
                  </a:lnTo>
                  <a:lnTo>
                    <a:pt x="19320" y="3906"/>
                  </a:lnTo>
                  <a:lnTo>
                    <a:pt x="19157" y="3660"/>
                  </a:lnTo>
                  <a:lnTo>
                    <a:pt x="18993" y="3395"/>
                  </a:lnTo>
                  <a:lnTo>
                    <a:pt x="18789" y="3149"/>
                  </a:lnTo>
                  <a:lnTo>
                    <a:pt x="18564" y="2924"/>
                  </a:lnTo>
                  <a:lnTo>
                    <a:pt x="18339" y="2679"/>
                  </a:lnTo>
                  <a:lnTo>
                    <a:pt x="18073" y="2454"/>
                  </a:lnTo>
                  <a:lnTo>
                    <a:pt x="17807" y="2250"/>
                  </a:lnTo>
                  <a:lnTo>
                    <a:pt x="17501" y="2025"/>
                  </a:lnTo>
                  <a:lnTo>
                    <a:pt x="17194" y="1820"/>
                  </a:lnTo>
                  <a:lnTo>
                    <a:pt x="16867" y="1636"/>
                  </a:lnTo>
                  <a:lnTo>
                    <a:pt x="16519" y="1452"/>
                  </a:lnTo>
                  <a:lnTo>
                    <a:pt x="16172" y="1268"/>
                  </a:lnTo>
                  <a:lnTo>
                    <a:pt x="15804" y="1105"/>
                  </a:lnTo>
                  <a:lnTo>
                    <a:pt x="15416" y="962"/>
                  </a:lnTo>
                  <a:lnTo>
                    <a:pt x="15007" y="819"/>
                  </a:lnTo>
                  <a:lnTo>
                    <a:pt x="14598" y="676"/>
                  </a:lnTo>
                  <a:lnTo>
                    <a:pt x="14168" y="553"/>
                  </a:lnTo>
                  <a:lnTo>
                    <a:pt x="13739" y="451"/>
                  </a:lnTo>
                  <a:lnTo>
                    <a:pt x="13289" y="348"/>
                  </a:lnTo>
                  <a:lnTo>
                    <a:pt x="12819" y="267"/>
                  </a:lnTo>
                  <a:lnTo>
                    <a:pt x="12349" y="185"/>
                  </a:lnTo>
                  <a:lnTo>
                    <a:pt x="11879" y="124"/>
                  </a:lnTo>
                  <a:lnTo>
                    <a:pt x="11388" y="62"/>
                  </a:lnTo>
                  <a:lnTo>
                    <a:pt x="10897" y="42"/>
                  </a:lnTo>
                  <a:lnTo>
                    <a:pt x="10386" y="21"/>
                  </a:lnTo>
                  <a:lnTo>
                    <a:pt x="9896" y="1"/>
                  </a:lnTo>
                  <a:close/>
                </a:path>
              </a:pathLst>
            </a:custGeom>
            <a:solidFill>
              <a:srgbClr val="313131">
                <a:alpha val="1368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283" name="Google Shape;1283;p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3262250" y="3852548"/>
              <a:ext cx="1143000" cy="170506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284" name="Shape 1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5" name="Google Shape;1285;p9"/>
          <p:cNvGrpSpPr/>
          <p:nvPr/>
        </p:nvGrpSpPr>
        <p:grpSpPr>
          <a:xfrm>
            <a:off x="1" y="4"/>
            <a:ext cx="9144034" cy="5130405"/>
            <a:chOff x="241825" y="855000"/>
            <a:chExt cx="7138200" cy="4005000"/>
          </a:xfrm>
        </p:grpSpPr>
        <p:sp>
          <p:nvSpPr>
            <p:cNvPr id="1286" name="Google Shape;1286;p9"/>
            <p:cNvSpPr/>
            <p:nvPr/>
          </p:nvSpPr>
          <p:spPr>
            <a:xfrm>
              <a:off x="7093725" y="2174800"/>
              <a:ext cx="286300" cy="330000"/>
            </a:xfrm>
            <a:custGeom>
              <a:rect b="b" l="l" r="r" t="t"/>
              <a:pathLst>
                <a:path extrusionOk="0" fill="none" h="13200" w="11452">
                  <a:moveTo>
                    <a:pt x="11452" y="13199"/>
                  </a:moveTo>
                  <a:lnTo>
                    <a:pt x="11452" y="1"/>
                  </a:lnTo>
                  <a:lnTo>
                    <a:pt x="1" y="6581"/>
                  </a:lnTo>
                  <a:lnTo>
                    <a:pt x="11452" y="1319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7" name="Google Shape;1287;p9"/>
            <p:cNvSpPr/>
            <p:nvPr/>
          </p:nvSpPr>
          <p:spPr>
            <a:xfrm>
              <a:off x="6714525" y="2347675"/>
              <a:ext cx="665500" cy="423875"/>
            </a:xfrm>
            <a:custGeom>
              <a:rect b="b" l="l" r="r" t="t"/>
              <a:pathLst>
                <a:path extrusionOk="0" fill="none" h="16955" w="26620">
                  <a:moveTo>
                    <a:pt x="0" y="8440"/>
                  </a:moveTo>
                  <a:lnTo>
                    <a:pt x="14723" y="16954"/>
                  </a:lnTo>
                  <a:lnTo>
                    <a:pt x="26620" y="10076"/>
                  </a:lnTo>
                  <a:lnTo>
                    <a:pt x="26620" y="6916"/>
                  </a:lnTo>
                  <a:lnTo>
                    <a:pt x="14611" y="1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8" name="Google Shape;1288;p9"/>
            <p:cNvSpPr/>
            <p:nvPr/>
          </p:nvSpPr>
          <p:spPr>
            <a:xfrm>
              <a:off x="6711725" y="1908050"/>
              <a:ext cx="668300" cy="423850"/>
            </a:xfrm>
            <a:custGeom>
              <a:rect b="b" l="l" r="r" t="t"/>
              <a:pathLst>
                <a:path extrusionOk="0" fill="none" h="16954" w="26732">
                  <a:moveTo>
                    <a:pt x="1" y="8440"/>
                  </a:moveTo>
                  <a:lnTo>
                    <a:pt x="14723" y="16954"/>
                  </a:lnTo>
                  <a:lnTo>
                    <a:pt x="26732" y="10039"/>
                  </a:lnTo>
                  <a:lnTo>
                    <a:pt x="26732" y="6990"/>
                  </a:lnTo>
                  <a:lnTo>
                    <a:pt x="14649" y="1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9" name="Google Shape;1289;p9"/>
            <p:cNvSpPr/>
            <p:nvPr/>
          </p:nvSpPr>
          <p:spPr>
            <a:xfrm>
              <a:off x="6707075" y="1029725"/>
              <a:ext cx="672950" cy="422925"/>
            </a:xfrm>
            <a:custGeom>
              <a:rect b="b" l="l" r="r" t="t"/>
              <a:pathLst>
                <a:path extrusionOk="0" fill="none" h="16917" w="26918">
                  <a:moveTo>
                    <a:pt x="1" y="8440"/>
                  </a:moveTo>
                  <a:lnTo>
                    <a:pt x="14723" y="16917"/>
                  </a:lnTo>
                  <a:lnTo>
                    <a:pt x="26918" y="9890"/>
                  </a:lnTo>
                  <a:lnTo>
                    <a:pt x="26918" y="7102"/>
                  </a:lnTo>
                  <a:lnTo>
                    <a:pt x="14649" y="1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0" name="Google Shape;1290;p9"/>
            <p:cNvSpPr/>
            <p:nvPr/>
          </p:nvSpPr>
          <p:spPr>
            <a:xfrm>
              <a:off x="7089075" y="1292775"/>
              <a:ext cx="290950" cy="336475"/>
            </a:xfrm>
            <a:custGeom>
              <a:rect b="b" l="l" r="r" t="t"/>
              <a:pathLst>
                <a:path extrusionOk="0" fill="none" h="13459" w="11638">
                  <a:moveTo>
                    <a:pt x="11638" y="13458"/>
                  </a:moveTo>
                  <a:lnTo>
                    <a:pt x="11638" y="0"/>
                  </a:lnTo>
                  <a:lnTo>
                    <a:pt x="1" y="6729"/>
                  </a:lnTo>
                  <a:lnTo>
                    <a:pt x="11638" y="1345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1" name="Google Shape;1291;p9"/>
            <p:cNvSpPr/>
            <p:nvPr/>
          </p:nvSpPr>
          <p:spPr>
            <a:xfrm>
              <a:off x="6709875" y="1469350"/>
              <a:ext cx="670150" cy="422925"/>
            </a:xfrm>
            <a:custGeom>
              <a:rect b="b" l="l" r="r" t="t"/>
              <a:pathLst>
                <a:path extrusionOk="0" fill="none" h="16917" w="26806">
                  <a:moveTo>
                    <a:pt x="0" y="8440"/>
                  </a:moveTo>
                  <a:lnTo>
                    <a:pt x="14723" y="16917"/>
                  </a:lnTo>
                  <a:lnTo>
                    <a:pt x="26806" y="9927"/>
                  </a:lnTo>
                  <a:lnTo>
                    <a:pt x="26806" y="7028"/>
                  </a:lnTo>
                  <a:lnTo>
                    <a:pt x="14611" y="1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2" name="Google Shape;1292;p9"/>
            <p:cNvSpPr/>
            <p:nvPr/>
          </p:nvSpPr>
          <p:spPr>
            <a:xfrm>
              <a:off x="7096525" y="2615375"/>
              <a:ext cx="283500" cy="328100"/>
            </a:xfrm>
            <a:custGeom>
              <a:rect b="b" l="l" r="r" t="t"/>
              <a:pathLst>
                <a:path extrusionOk="0" fill="none" h="13124" w="11340">
                  <a:moveTo>
                    <a:pt x="11340" y="13124"/>
                  </a:moveTo>
                  <a:lnTo>
                    <a:pt x="11340" y="0"/>
                  </a:lnTo>
                  <a:lnTo>
                    <a:pt x="0" y="6543"/>
                  </a:lnTo>
                  <a:lnTo>
                    <a:pt x="11340" y="1312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3" name="Google Shape;1293;p9"/>
            <p:cNvSpPr/>
            <p:nvPr/>
          </p:nvSpPr>
          <p:spPr>
            <a:xfrm>
              <a:off x="7090950" y="1733325"/>
              <a:ext cx="289075" cy="333700"/>
            </a:xfrm>
            <a:custGeom>
              <a:rect b="b" l="l" r="r" t="t"/>
              <a:pathLst>
                <a:path extrusionOk="0" fill="none" h="13348" w="11563">
                  <a:moveTo>
                    <a:pt x="11563" y="13347"/>
                  </a:moveTo>
                  <a:lnTo>
                    <a:pt x="11563" y="0"/>
                  </a:lnTo>
                  <a:lnTo>
                    <a:pt x="0" y="6692"/>
                  </a:lnTo>
                  <a:lnTo>
                    <a:pt x="11563" y="1334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4" name="Google Shape;1294;p9"/>
            <p:cNvSpPr/>
            <p:nvPr/>
          </p:nvSpPr>
          <p:spPr>
            <a:xfrm>
              <a:off x="6721950" y="3665650"/>
              <a:ext cx="658075" cy="423850"/>
            </a:xfrm>
            <a:custGeom>
              <a:rect b="b" l="l" r="r" t="t"/>
              <a:pathLst>
                <a:path extrusionOk="0" fill="none" h="16954" w="26323">
                  <a:moveTo>
                    <a:pt x="1" y="8440"/>
                  </a:moveTo>
                  <a:lnTo>
                    <a:pt x="14686" y="16953"/>
                  </a:lnTo>
                  <a:lnTo>
                    <a:pt x="26323" y="10224"/>
                  </a:lnTo>
                  <a:lnTo>
                    <a:pt x="26323" y="6767"/>
                  </a:lnTo>
                  <a:lnTo>
                    <a:pt x="14612" y="0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5" name="Google Shape;1295;p9"/>
            <p:cNvSpPr/>
            <p:nvPr/>
          </p:nvSpPr>
          <p:spPr>
            <a:xfrm>
              <a:off x="6723825" y="4105275"/>
              <a:ext cx="656200" cy="423850"/>
            </a:xfrm>
            <a:custGeom>
              <a:rect b="b" l="l" r="r" t="t"/>
              <a:pathLst>
                <a:path extrusionOk="0" fill="none" h="16954" w="26248">
                  <a:moveTo>
                    <a:pt x="0" y="8440"/>
                  </a:moveTo>
                  <a:lnTo>
                    <a:pt x="14722" y="16953"/>
                  </a:lnTo>
                  <a:lnTo>
                    <a:pt x="26248" y="10299"/>
                  </a:lnTo>
                  <a:lnTo>
                    <a:pt x="26248" y="6692"/>
                  </a:lnTo>
                  <a:lnTo>
                    <a:pt x="14611" y="0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6" name="Google Shape;1296;p9"/>
            <p:cNvSpPr/>
            <p:nvPr/>
          </p:nvSpPr>
          <p:spPr>
            <a:xfrm>
              <a:off x="7105825" y="4378525"/>
              <a:ext cx="274200" cy="316975"/>
            </a:xfrm>
            <a:custGeom>
              <a:rect b="b" l="l" r="r" t="t"/>
              <a:pathLst>
                <a:path extrusionOk="0" fill="none" h="12679" w="10968">
                  <a:moveTo>
                    <a:pt x="10968" y="12678"/>
                  </a:moveTo>
                  <a:lnTo>
                    <a:pt x="10968" y="1"/>
                  </a:lnTo>
                  <a:lnTo>
                    <a:pt x="0" y="6321"/>
                  </a:lnTo>
                  <a:lnTo>
                    <a:pt x="10968" y="1267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7" name="Google Shape;1297;p9"/>
            <p:cNvSpPr/>
            <p:nvPr/>
          </p:nvSpPr>
          <p:spPr>
            <a:xfrm>
              <a:off x="6719175" y="3226950"/>
              <a:ext cx="660850" cy="422925"/>
            </a:xfrm>
            <a:custGeom>
              <a:rect b="b" l="l" r="r" t="t"/>
              <a:pathLst>
                <a:path extrusionOk="0" fill="none" h="16917" w="26434">
                  <a:moveTo>
                    <a:pt x="0" y="8440"/>
                  </a:moveTo>
                  <a:lnTo>
                    <a:pt x="14723" y="16916"/>
                  </a:lnTo>
                  <a:lnTo>
                    <a:pt x="26434" y="10150"/>
                  </a:lnTo>
                  <a:lnTo>
                    <a:pt x="26434" y="6804"/>
                  </a:lnTo>
                  <a:lnTo>
                    <a:pt x="14611" y="0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8" name="Google Shape;1298;p9"/>
            <p:cNvSpPr/>
            <p:nvPr/>
          </p:nvSpPr>
          <p:spPr>
            <a:xfrm>
              <a:off x="7098375" y="3055925"/>
              <a:ext cx="281650" cy="325325"/>
            </a:xfrm>
            <a:custGeom>
              <a:rect b="b" l="l" r="r" t="t"/>
              <a:pathLst>
                <a:path extrusionOk="0" fill="none" h="13013" w="11266">
                  <a:moveTo>
                    <a:pt x="11266" y="13013"/>
                  </a:moveTo>
                  <a:lnTo>
                    <a:pt x="11266" y="0"/>
                  </a:lnTo>
                  <a:lnTo>
                    <a:pt x="1" y="6507"/>
                  </a:lnTo>
                  <a:lnTo>
                    <a:pt x="11266" y="1301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9" name="Google Shape;1299;p9"/>
            <p:cNvSpPr/>
            <p:nvPr/>
          </p:nvSpPr>
          <p:spPr>
            <a:xfrm>
              <a:off x="6716375" y="2787325"/>
              <a:ext cx="663650" cy="422900"/>
            </a:xfrm>
            <a:custGeom>
              <a:rect b="b" l="l" r="r" t="t"/>
              <a:pathLst>
                <a:path extrusionOk="0" fill="none" h="16916" w="26546">
                  <a:moveTo>
                    <a:pt x="1" y="8439"/>
                  </a:moveTo>
                  <a:lnTo>
                    <a:pt x="14723" y="16916"/>
                  </a:lnTo>
                  <a:lnTo>
                    <a:pt x="26546" y="10112"/>
                  </a:lnTo>
                  <a:lnTo>
                    <a:pt x="26546" y="6878"/>
                  </a:lnTo>
                  <a:lnTo>
                    <a:pt x="14649" y="0"/>
                  </a:lnTo>
                  <a:lnTo>
                    <a:pt x="1" y="843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0" name="Google Shape;1300;p9"/>
            <p:cNvSpPr/>
            <p:nvPr/>
          </p:nvSpPr>
          <p:spPr>
            <a:xfrm>
              <a:off x="7101175" y="3496475"/>
              <a:ext cx="278850" cy="322550"/>
            </a:xfrm>
            <a:custGeom>
              <a:rect b="b" l="l" r="r" t="t"/>
              <a:pathLst>
                <a:path extrusionOk="0" fill="none" h="12902" w="11154">
                  <a:moveTo>
                    <a:pt x="11154" y="12901"/>
                  </a:moveTo>
                  <a:lnTo>
                    <a:pt x="11154" y="1"/>
                  </a:lnTo>
                  <a:lnTo>
                    <a:pt x="0" y="6470"/>
                  </a:lnTo>
                  <a:lnTo>
                    <a:pt x="11154" y="1290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1" name="Google Shape;1301;p9"/>
            <p:cNvSpPr/>
            <p:nvPr/>
          </p:nvSpPr>
          <p:spPr>
            <a:xfrm>
              <a:off x="7103025" y="3937975"/>
              <a:ext cx="277000" cy="318825"/>
            </a:xfrm>
            <a:custGeom>
              <a:rect b="b" l="l" r="r" t="t"/>
              <a:pathLst>
                <a:path extrusionOk="0" fill="none" h="12753" w="11080">
                  <a:moveTo>
                    <a:pt x="11080" y="12752"/>
                  </a:moveTo>
                  <a:lnTo>
                    <a:pt x="11080" y="0"/>
                  </a:lnTo>
                  <a:lnTo>
                    <a:pt x="1" y="6358"/>
                  </a:lnTo>
                  <a:lnTo>
                    <a:pt x="11080" y="1275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2" name="Google Shape;1302;p9"/>
            <p:cNvSpPr/>
            <p:nvPr/>
          </p:nvSpPr>
          <p:spPr>
            <a:xfrm>
              <a:off x="4429000" y="1904350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1" y="8440"/>
                  </a:moveTo>
                  <a:lnTo>
                    <a:pt x="14723" y="16916"/>
                  </a:lnTo>
                  <a:lnTo>
                    <a:pt x="29334" y="8477"/>
                  </a:lnTo>
                  <a:lnTo>
                    <a:pt x="14611" y="0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3" name="Google Shape;1303;p9"/>
            <p:cNvSpPr/>
            <p:nvPr/>
          </p:nvSpPr>
          <p:spPr>
            <a:xfrm>
              <a:off x="5190225" y="1905275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0" y="8440"/>
                  </a:moveTo>
                  <a:lnTo>
                    <a:pt x="14723" y="16953"/>
                  </a:lnTo>
                  <a:lnTo>
                    <a:pt x="29334" y="8514"/>
                  </a:lnTo>
                  <a:lnTo>
                    <a:pt x="14611" y="0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4" name="Google Shape;1304;p9"/>
            <p:cNvSpPr/>
            <p:nvPr/>
          </p:nvSpPr>
          <p:spPr>
            <a:xfrm>
              <a:off x="4049775" y="2123700"/>
              <a:ext cx="733375" cy="422925"/>
            </a:xfrm>
            <a:custGeom>
              <a:rect b="b" l="l" r="r" t="t"/>
              <a:pathLst>
                <a:path extrusionOk="0" fill="none" h="16917" w="29335">
                  <a:moveTo>
                    <a:pt x="1" y="8439"/>
                  </a:moveTo>
                  <a:lnTo>
                    <a:pt x="14723" y="16916"/>
                  </a:lnTo>
                  <a:lnTo>
                    <a:pt x="29334" y="8477"/>
                  </a:lnTo>
                  <a:lnTo>
                    <a:pt x="14612" y="0"/>
                  </a:lnTo>
                  <a:lnTo>
                    <a:pt x="1" y="843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5" name="Google Shape;1305;p9"/>
            <p:cNvSpPr/>
            <p:nvPr/>
          </p:nvSpPr>
          <p:spPr>
            <a:xfrm>
              <a:off x="4811000" y="2124625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1" y="8440"/>
                  </a:moveTo>
                  <a:lnTo>
                    <a:pt x="14686" y="16953"/>
                  </a:lnTo>
                  <a:lnTo>
                    <a:pt x="29334" y="8514"/>
                  </a:lnTo>
                  <a:lnTo>
                    <a:pt x="14612" y="0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6" name="Google Shape;1306;p9"/>
            <p:cNvSpPr/>
            <p:nvPr/>
          </p:nvSpPr>
          <p:spPr>
            <a:xfrm>
              <a:off x="2146275" y="189970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0" y="8477"/>
                  </a:moveTo>
                  <a:lnTo>
                    <a:pt x="14686" y="16953"/>
                  </a:lnTo>
                  <a:lnTo>
                    <a:pt x="29334" y="8514"/>
                  </a:lnTo>
                  <a:lnTo>
                    <a:pt x="14611" y="0"/>
                  </a:lnTo>
                  <a:lnTo>
                    <a:pt x="0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7" name="Google Shape;1307;p9"/>
            <p:cNvSpPr/>
            <p:nvPr/>
          </p:nvSpPr>
          <p:spPr>
            <a:xfrm>
              <a:off x="2527350" y="2120900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0" y="8440"/>
                  </a:moveTo>
                  <a:lnTo>
                    <a:pt x="14723" y="16916"/>
                  </a:lnTo>
                  <a:lnTo>
                    <a:pt x="29334" y="8477"/>
                  </a:lnTo>
                  <a:lnTo>
                    <a:pt x="14649" y="1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8" name="Google Shape;1308;p9"/>
            <p:cNvSpPr/>
            <p:nvPr/>
          </p:nvSpPr>
          <p:spPr>
            <a:xfrm>
              <a:off x="2534775" y="3438850"/>
              <a:ext cx="733375" cy="422925"/>
            </a:xfrm>
            <a:custGeom>
              <a:rect b="b" l="l" r="r" t="t"/>
              <a:pathLst>
                <a:path extrusionOk="0" fill="none" h="16917" w="29335">
                  <a:moveTo>
                    <a:pt x="29334" y="8477"/>
                  </a:moveTo>
                  <a:lnTo>
                    <a:pt x="14612" y="1"/>
                  </a:lnTo>
                  <a:lnTo>
                    <a:pt x="1" y="8440"/>
                  </a:lnTo>
                  <a:lnTo>
                    <a:pt x="14723" y="16917"/>
                  </a:lnTo>
                  <a:lnTo>
                    <a:pt x="29334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9" name="Google Shape;1309;p9"/>
            <p:cNvSpPr/>
            <p:nvPr/>
          </p:nvSpPr>
          <p:spPr>
            <a:xfrm>
              <a:off x="5571300" y="2125550"/>
              <a:ext cx="734275" cy="423850"/>
            </a:xfrm>
            <a:custGeom>
              <a:rect b="b" l="l" r="r" t="t"/>
              <a:pathLst>
                <a:path extrusionOk="0" fill="none" h="16954" w="29371">
                  <a:moveTo>
                    <a:pt x="14648" y="0"/>
                  </a:moveTo>
                  <a:lnTo>
                    <a:pt x="0" y="8477"/>
                  </a:lnTo>
                  <a:lnTo>
                    <a:pt x="14723" y="16954"/>
                  </a:lnTo>
                  <a:lnTo>
                    <a:pt x="29371" y="8514"/>
                  </a:lnTo>
                  <a:lnTo>
                    <a:pt x="146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0" name="Google Shape;1310;p9"/>
            <p:cNvSpPr/>
            <p:nvPr/>
          </p:nvSpPr>
          <p:spPr>
            <a:xfrm>
              <a:off x="2906575" y="190155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0" y="8440"/>
                  </a:moveTo>
                  <a:lnTo>
                    <a:pt x="14722" y="16954"/>
                  </a:lnTo>
                  <a:lnTo>
                    <a:pt x="29333" y="8477"/>
                  </a:lnTo>
                  <a:lnTo>
                    <a:pt x="14648" y="1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1" name="Google Shape;1311;p9"/>
            <p:cNvSpPr/>
            <p:nvPr/>
          </p:nvSpPr>
          <p:spPr>
            <a:xfrm>
              <a:off x="3288575" y="2121825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0" y="8440"/>
                  </a:moveTo>
                  <a:lnTo>
                    <a:pt x="14723" y="16954"/>
                  </a:lnTo>
                  <a:lnTo>
                    <a:pt x="29334" y="8514"/>
                  </a:lnTo>
                  <a:lnTo>
                    <a:pt x="14611" y="1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2" name="Google Shape;1312;p9"/>
            <p:cNvSpPr/>
            <p:nvPr/>
          </p:nvSpPr>
          <p:spPr>
            <a:xfrm>
              <a:off x="3667775" y="1902475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1" y="8440"/>
                  </a:moveTo>
                  <a:lnTo>
                    <a:pt x="14723" y="16954"/>
                  </a:lnTo>
                  <a:lnTo>
                    <a:pt x="29334" y="8515"/>
                  </a:lnTo>
                  <a:lnTo>
                    <a:pt x="14612" y="1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3" name="Google Shape;1313;p9"/>
            <p:cNvSpPr/>
            <p:nvPr/>
          </p:nvSpPr>
          <p:spPr>
            <a:xfrm>
              <a:off x="5574075" y="2565175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14612" y="1"/>
                  </a:moveTo>
                  <a:lnTo>
                    <a:pt x="1" y="8440"/>
                  </a:lnTo>
                  <a:lnTo>
                    <a:pt x="14723" y="16954"/>
                  </a:lnTo>
                  <a:lnTo>
                    <a:pt x="29334" y="8514"/>
                  </a:lnTo>
                  <a:lnTo>
                    <a:pt x="1461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4" name="Google Shape;1314;p9"/>
            <p:cNvSpPr/>
            <p:nvPr/>
          </p:nvSpPr>
          <p:spPr>
            <a:xfrm>
              <a:off x="3675225" y="3221375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29334" y="8477"/>
                  </a:moveTo>
                  <a:lnTo>
                    <a:pt x="14611" y="0"/>
                  </a:lnTo>
                  <a:lnTo>
                    <a:pt x="0" y="8439"/>
                  </a:lnTo>
                  <a:lnTo>
                    <a:pt x="14723" y="16916"/>
                  </a:lnTo>
                  <a:lnTo>
                    <a:pt x="29334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5" name="Google Shape;1315;p9"/>
            <p:cNvSpPr/>
            <p:nvPr/>
          </p:nvSpPr>
          <p:spPr>
            <a:xfrm>
              <a:off x="3296000" y="3439775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29334" y="8515"/>
                  </a:moveTo>
                  <a:lnTo>
                    <a:pt x="14612" y="1"/>
                  </a:lnTo>
                  <a:lnTo>
                    <a:pt x="1" y="8440"/>
                  </a:lnTo>
                  <a:lnTo>
                    <a:pt x="14723" y="16954"/>
                  </a:lnTo>
                  <a:lnTo>
                    <a:pt x="29334" y="851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6" name="Google Shape;1316;p9"/>
            <p:cNvSpPr/>
            <p:nvPr/>
          </p:nvSpPr>
          <p:spPr>
            <a:xfrm>
              <a:off x="4436425" y="3222300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29334" y="8514"/>
                  </a:moveTo>
                  <a:lnTo>
                    <a:pt x="14612" y="0"/>
                  </a:lnTo>
                  <a:lnTo>
                    <a:pt x="1" y="8440"/>
                  </a:lnTo>
                  <a:lnTo>
                    <a:pt x="14686" y="16953"/>
                  </a:lnTo>
                  <a:lnTo>
                    <a:pt x="29334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7" name="Google Shape;1317;p9"/>
            <p:cNvSpPr/>
            <p:nvPr/>
          </p:nvSpPr>
          <p:spPr>
            <a:xfrm>
              <a:off x="2914000" y="321950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29334" y="8514"/>
                  </a:moveTo>
                  <a:lnTo>
                    <a:pt x="14611" y="1"/>
                  </a:lnTo>
                  <a:lnTo>
                    <a:pt x="0" y="8440"/>
                  </a:lnTo>
                  <a:lnTo>
                    <a:pt x="14723" y="16954"/>
                  </a:lnTo>
                  <a:lnTo>
                    <a:pt x="29334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8" name="Google Shape;1318;p9"/>
            <p:cNvSpPr/>
            <p:nvPr/>
          </p:nvSpPr>
          <p:spPr>
            <a:xfrm>
              <a:off x="4057225" y="3441650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29334" y="8477"/>
                  </a:moveTo>
                  <a:lnTo>
                    <a:pt x="14611" y="0"/>
                  </a:lnTo>
                  <a:lnTo>
                    <a:pt x="0" y="8440"/>
                  </a:lnTo>
                  <a:lnTo>
                    <a:pt x="14686" y="16916"/>
                  </a:lnTo>
                  <a:lnTo>
                    <a:pt x="29334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9" name="Google Shape;1319;p9"/>
            <p:cNvSpPr/>
            <p:nvPr/>
          </p:nvSpPr>
          <p:spPr>
            <a:xfrm>
              <a:off x="4817500" y="3442575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29334" y="8514"/>
                  </a:moveTo>
                  <a:lnTo>
                    <a:pt x="14649" y="0"/>
                  </a:lnTo>
                  <a:lnTo>
                    <a:pt x="1" y="8440"/>
                  </a:lnTo>
                  <a:lnTo>
                    <a:pt x="14723" y="16954"/>
                  </a:lnTo>
                  <a:lnTo>
                    <a:pt x="29334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0" name="Google Shape;1320;p9"/>
            <p:cNvSpPr/>
            <p:nvPr/>
          </p:nvSpPr>
          <p:spPr>
            <a:xfrm>
              <a:off x="5576875" y="300480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29334" y="8477"/>
                  </a:moveTo>
                  <a:lnTo>
                    <a:pt x="14611" y="1"/>
                  </a:lnTo>
                  <a:lnTo>
                    <a:pt x="0" y="8440"/>
                  </a:lnTo>
                  <a:lnTo>
                    <a:pt x="14686" y="16954"/>
                  </a:lnTo>
                  <a:lnTo>
                    <a:pt x="29334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1" name="Google Shape;1321;p9"/>
            <p:cNvSpPr/>
            <p:nvPr/>
          </p:nvSpPr>
          <p:spPr>
            <a:xfrm>
              <a:off x="5578725" y="3444425"/>
              <a:ext cx="733375" cy="422925"/>
            </a:xfrm>
            <a:custGeom>
              <a:rect b="b" l="l" r="r" t="t"/>
              <a:pathLst>
                <a:path extrusionOk="0" fill="none" h="16917" w="29335">
                  <a:moveTo>
                    <a:pt x="29334" y="8477"/>
                  </a:moveTo>
                  <a:lnTo>
                    <a:pt x="14612" y="1"/>
                  </a:lnTo>
                  <a:lnTo>
                    <a:pt x="1" y="8440"/>
                  </a:lnTo>
                  <a:lnTo>
                    <a:pt x="14723" y="16917"/>
                  </a:lnTo>
                  <a:lnTo>
                    <a:pt x="29334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2" name="Google Shape;1322;p9"/>
            <p:cNvSpPr/>
            <p:nvPr/>
          </p:nvSpPr>
          <p:spPr>
            <a:xfrm>
              <a:off x="5196725" y="3224150"/>
              <a:ext cx="734300" cy="422925"/>
            </a:xfrm>
            <a:custGeom>
              <a:rect b="b" l="l" r="r" t="t"/>
              <a:pathLst>
                <a:path extrusionOk="0" fill="none" h="16917" w="29372">
                  <a:moveTo>
                    <a:pt x="29371" y="8477"/>
                  </a:moveTo>
                  <a:lnTo>
                    <a:pt x="14649" y="1"/>
                  </a:lnTo>
                  <a:lnTo>
                    <a:pt x="1" y="8440"/>
                  </a:lnTo>
                  <a:lnTo>
                    <a:pt x="14723" y="16917"/>
                  </a:lnTo>
                  <a:lnTo>
                    <a:pt x="29371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3" name="Google Shape;1323;p9"/>
            <p:cNvSpPr/>
            <p:nvPr/>
          </p:nvSpPr>
          <p:spPr>
            <a:xfrm>
              <a:off x="1766125" y="2119050"/>
              <a:ext cx="734300" cy="423850"/>
            </a:xfrm>
            <a:custGeom>
              <a:rect b="b" l="l" r="r" t="t"/>
              <a:pathLst>
                <a:path extrusionOk="0" fill="none" h="16954" w="29372">
                  <a:moveTo>
                    <a:pt x="1" y="8440"/>
                  </a:moveTo>
                  <a:lnTo>
                    <a:pt x="14723" y="16953"/>
                  </a:lnTo>
                  <a:lnTo>
                    <a:pt x="29371" y="8514"/>
                  </a:lnTo>
                  <a:lnTo>
                    <a:pt x="14649" y="0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4" name="Google Shape;1324;p9"/>
            <p:cNvSpPr/>
            <p:nvPr/>
          </p:nvSpPr>
          <p:spPr>
            <a:xfrm>
              <a:off x="4820300" y="388220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29334" y="8477"/>
                  </a:moveTo>
                  <a:lnTo>
                    <a:pt x="14611" y="1"/>
                  </a:lnTo>
                  <a:lnTo>
                    <a:pt x="0" y="8440"/>
                  </a:lnTo>
                  <a:lnTo>
                    <a:pt x="14723" y="16954"/>
                  </a:lnTo>
                  <a:lnTo>
                    <a:pt x="29334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5" name="Google Shape;1325;p9"/>
            <p:cNvSpPr/>
            <p:nvPr/>
          </p:nvSpPr>
          <p:spPr>
            <a:xfrm>
              <a:off x="4438300" y="3661925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29334" y="8477"/>
                  </a:moveTo>
                  <a:lnTo>
                    <a:pt x="14611" y="0"/>
                  </a:lnTo>
                  <a:lnTo>
                    <a:pt x="0" y="8440"/>
                  </a:lnTo>
                  <a:lnTo>
                    <a:pt x="14723" y="16916"/>
                  </a:lnTo>
                  <a:lnTo>
                    <a:pt x="29334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6" name="Google Shape;1326;p9"/>
            <p:cNvSpPr/>
            <p:nvPr/>
          </p:nvSpPr>
          <p:spPr>
            <a:xfrm>
              <a:off x="3677075" y="3660075"/>
              <a:ext cx="734300" cy="423850"/>
            </a:xfrm>
            <a:custGeom>
              <a:rect b="b" l="l" r="r" t="t"/>
              <a:pathLst>
                <a:path extrusionOk="0" fill="none" h="16954" w="29372">
                  <a:moveTo>
                    <a:pt x="29371" y="8514"/>
                  </a:moveTo>
                  <a:lnTo>
                    <a:pt x="14649" y="0"/>
                  </a:lnTo>
                  <a:lnTo>
                    <a:pt x="1" y="8439"/>
                  </a:lnTo>
                  <a:lnTo>
                    <a:pt x="14723" y="16953"/>
                  </a:lnTo>
                  <a:lnTo>
                    <a:pt x="29371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7" name="Google Shape;1327;p9"/>
            <p:cNvSpPr/>
            <p:nvPr/>
          </p:nvSpPr>
          <p:spPr>
            <a:xfrm>
              <a:off x="4059075" y="3880350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29334" y="8514"/>
                  </a:moveTo>
                  <a:lnTo>
                    <a:pt x="14612" y="0"/>
                  </a:lnTo>
                  <a:lnTo>
                    <a:pt x="1" y="8477"/>
                  </a:lnTo>
                  <a:lnTo>
                    <a:pt x="14723" y="16953"/>
                  </a:lnTo>
                  <a:lnTo>
                    <a:pt x="29334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8" name="Google Shape;1328;p9"/>
            <p:cNvSpPr/>
            <p:nvPr/>
          </p:nvSpPr>
          <p:spPr>
            <a:xfrm>
              <a:off x="5199525" y="366285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29334" y="8514"/>
                  </a:moveTo>
                  <a:lnTo>
                    <a:pt x="14611" y="1"/>
                  </a:lnTo>
                  <a:lnTo>
                    <a:pt x="0" y="8440"/>
                  </a:lnTo>
                  <a:lnTo>
                    <a:pt x="14723" y="16954"/>
                  </a:lnTo>
                  <a:lnTo>
                    <a:pt x="29334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9" name="Google Shape;1329;p9"/>
            <p:cNvSpPr/>
            <p:nvPr/>
          </p:nvSpPr>
          <p:spPr>
            <a:xfrm>
              <a:off x="5957950" y="3225075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29334" y="8515"/>
                  </a:moveTo>
                  <a:lnTo>
                    <a:pt x="14648" y="1"/>
                  </a:lnTo>
                  <a:lnTo>
                    <a:pt x="0" y="8440"/>
                  </a:lnTo>
                  <a:lnTo>
                    <a:pt x="14723" y="16954"/>
                  </a:lnTo>
                  <a:lnTo>
                    <a:pt x="29334" y="851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0" name="Google Shape;1330;p9"/>
            <p:cNvSpPr/>
            <p:nvPr/>
          </p:nvSpPr>
          <p:spPr>
            <a:xfrm>
              <a:off x="5956075" y="2785450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14612" y="1"/>
                  </a:moveTo>
                  <a:lnTo>
                    <a:pt x="1" y="8440"/>
                  </a:lnTo>
                  <a:lnTo>
                    <a:pt x="14723" y="16954"/>
                  </a:lnTo>
                  <a:lnTo>
                    <a:pt x="29334" y="8514"/>
                  </a:lnTo>
                  <a:lnTo>
                    <a:pt x="1461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1" name="Google Shape;1331;p9"/>
            <p:cNvSpPr/>
            <p:nvPr/>
          </p:nvSpPr>
          <p:spPr>
            <a:xfrm>
              <a:off x="5581525" y="3883125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29334" y="8514"/>
                  </a:moveTo>
                  <a:lnTo>
                    <a:pt x="14611" y="1"/>
                  </a:lnTo>
                  <a:lnTo>
                    <a:pt x="0" y="8440"/>
                  </a:lnTo>
                  <a:lnTo>
                    <a:pt x="14723" y="16954"/>
                  </a:lnTo>
                  <a:lnTo>
                    <a:pt x="29334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2" name="Google Shape;1332;p9"/>
            <p:cNvSpPr/>
            <p:nvPr/>
          </p:nvSpPr>
          <p:spPr>
            <a:xfrm>
              <a:off x="3297850" y="3879425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29334" y="8514"/>
                  </a:moveTo>
                  <a:lnTo>
                    <a:pt x="14649" y="0"/>
                  </a:lnTo>
                  <a:lnTo>
                    <a:pt x="1" y="8439"/>
                  </a:lnTo>
                  <a:lnTo>
                    <a:pt x="14723" y="16953"/>
                  </a:lnTo>
                  <a:lnTo>
                    <a:pt x="29334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3" name="Google Shape;1333;p9"/>
            <p:cNvSpPr/>
            <p:nvPr/>
          </p:nvSpPr>
          <p:spPr>
            <a:xfrm>
              <a:off x="5960725" y="3664700"/>
              <a:ext cx="733375" cy="422925"/>
            </a:xfrm>
            <a:custGeom>
              <a:rect b="b" l="l" r="r" t="t"/>
              <a:pathLst>
                <a:path extrusionOk="0" fill="none" h="16917" w="29335">
                  <a:moveTo>
                    <a:pt x="29334" y="8478"/>
                  </a:moveTo>
                  <a:lnTo>
                    <a:pt x="14612" y="1"/>
                  </a:lnTo>
                  <a:lnTo>
                    <a:pt x="1" y="8440"/>
                  </a:lnTo>
                  <a:lnTo>
                    <a:pt x="14723" y="16917"/>
                  </a:lnTo>
                  <a:lnTo>
                    <a:pt x="29334" y="847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4" name="Google Shape;1334;p9"/>
            <p:cNvSpPr/>
            <p:nvPr/>
          </p:nvSpPr>
          <p:spPr>
            <a:xfrm>
              <a:off x="1010475" y="2996450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14723" y="16953"/>
                  </a:moveTo>
                  <a:lnTo>
                    <a:pt x="29334" y="8514"/>
                  </a:lnTo>
                  <a:lnTo>
                    <a:pt x="14612" y="0"/>
                  </a:lnTo>
                  <a:lnTo>
                    <a:pt x="1" y="8439"/>
                  </a:lnTo>
                  <a:lnTo>
                    <a:pt x="14723" y="1695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5" name="Google Shape;1335;p9"/>
            <p:cNvSpPr/>
            <p:nvPr/>
          </p:nvSpPr>
          <p:spPr>
            <a:xfrm>
              <a:off x="1385050" y="1898775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1" y="8439"/>
                  </a:moveTo>
                  <a:lnTo>
                    <a:pt x="14723" y="16953"/>
                  </a:lnTo>
                  <a:lnTo>
                    <a:pt x="29334" y="8514"/>
                  </a:lnTo>
                  <a:lnTo>
                    <a:pt x="14612" y="0"/>
                  </a:lnTo>
                  <a:lnTo>
                    <a:pt x="1" y="843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6" name="Google Shape;1336;p9"/>
            <p:cNvSpPr/>
            <p:nvPr/>
          </p:nvSpPr>
          <p:spPr>
            <a:xfrm>
              <a:off x="1012350" y="3436075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14723" y="16916"/>
                  </a:moveTo>
                  <a:lnTo>
                    <a:pt x="29334" y="8477"/>
                  </a:lnTo>
                  <a:lnTo>
                    <a:pt x="14648" y="0"/>
                  </a:lnTo>
                  <a:lnTo>
                    <a:pt x="0" y="8440"/>
                  </a:lnTo>
                  <a:lnTo>
                    <a:pt x="14723" y="1691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7" name="Google Shape;1337;p9"/>
            <p:cNvSpPr/>
            <p:nvPr/>
          </p:nvSpPr>
          <p:spPr>
            <a:xfrm>
              <a:off x="1015125" y="3875700"/>
              <a:ext cx="733375" cy="422925"/>
            </a:xfrm>
            <a:custGeom>
              <a:rect b="b" l="l" r="r" t="t"/>
              <a:pathLst>
                <a:path extrusionOk="0" fill="none" h="16917" w="29335">
                  <a:moveTo>
                    <a:pt x="29334" y="8477"/>
                  </a:moveTo>
                  <a:lnTo>
                    <a:pt x="14612" y="0"/>
                  </a:lnTo>
                  <a:lnTo>
                    <a:pt x="1" y="8440"/>
                  </a:lnTo>
                  <a:lnTo>
                    <a:pt x="14723" y="16916"/>
                  </a:lnTo>
                  <a:lnTo>
                    <a:pt x="29334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8" name="Google Shape;1338;p9"/>
            <p:cNvSpPr/>
            <p:nvPr/>
          </p:nvSpPr>
          <p:spPr>
            <a:xfrm>
              <a:off x="1007700" y="2556800"/>
              <a:ext cx="733350" cy="423875"/>
            </a:xfrm>
            <a:custGeom>
              <a:rect b="b" l="l" r="r" t="t"/>
              <a:pathLst>
                <a:path extrusionOk="0" fill="none" h="16955" w="29334">
                  <a:moveTo>
                    <a:pt x="14723" y="16954"/>
                  </a:moveTo>
                  <a:lnTo>
                    <a:pt x="29334" y="8515"/>
                  </a:lnTo>
                  <a:lnTo>
                    <a:pt x="14611" y="1"/>
                  </a:lnTo>
                  <a:lnTo>
                    <a:pt x="0" y="8440"/>
                  </a:lnTo>
                  <a:lnTo>
                    <a:pt x="14723" y="1695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9" name="Google Shape;1339;p9"/>
            <p:cNvSpPr/>
            <p:nvPr/>
          </p:nvSpPr>
          <p:spPr>
            <a:xfrm>
              <a:off x="2916775" y="3659125"/>
              <a:ext cx="733375" cy="422925"/>
            </a:xfrm>
            <a:custGeom>
              <a:rect b="b" l="l" r="r" t="t"/>
              <a:pathLst>
                <a:path extrusionOk="0" fill="none" h="16917" w="29335">
                  <a:moveTo>
                    <a:pt x="29334" y="8477"/>
                  </a:moveTo>
                  <a:lnTo>
                    <a:pt x="14612" y="1"/>
                  </a:lnTo>
                  <a:lnTo>
                    <a:pt x="1" y="8440"/>
                  </a:lnTo>
                  <a:lnTo>
                    <a:pt x="14686" y="16917"/>
                  </a:lnTo>
                  <a:lnTo>
                    <a:pt x="29334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0" name="Google Shape;1340;p9"/>
            <p:cNvSpPr/>
            <p:nvPr/>
          </p:nvSpPr>
          <p:spPr>
            <a:xfrm>
              <a:off x="1005850" y="2118125"/>
              <a:ext cx="733350" cy="422900"/>
            </a:xfrm>
            <a:custGeom>
              <a:rect b="b" l="l" r="r" t="t"/>
              <a:pathLst>
                <a:path extrusionOk="0" fill="none" h="16916" w="29334">
                  <a:moveTo>
                    <a:pt x="0" y="8439"/>
                  </a:moveTo>
                  <a:lnTo>
                    <a:pt x="14685" y="16916"/>
                  </a:lnTo>
                  <a:lnTo>
                    <a:pt x="29333" y="8477"/>
                  </a:lnTo>
                  <a:lnTo>
                    <a:pt x="14611" y="0"/>
                  </a:lnTo>
                  <a:lnTo>
                    <a:pt x="0" y="843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1" name="Google Shape;1341;p9"/>
            <p:cNvSpPr/>
            <p:nvPr/>
          </p:nvSpPr>
          <p:spPr>
            <a:xfrm>
              <a:off x="1394350" y="365635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29334" y="8477"/>
                  </a:moveTo>
                  <a:lnTo>
                    <a:pt x="14611" y="0"/>
                  </a:lnTo>
                  <a:lnTo>
                    <a:pt x="0" y="8440"/>
                  </a:lnTo>
                  <a:lnTo>
                    <a:pt x="14723" y="16953"/>
                  </a:lnTo>
                  <a:lnTo>
                    <a:pt x="29334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9"/>
            <p:cNvSpPr/>
            <p:nvPr/>
          </p:nvSpPr>
          <p:spPr>
            <a:xfrm>
              <a:off x="2536650" y="3877550"/>
              <a:ext cx="734275" cy="423850"/>
            </a:xfrm>
            <a:custGeom>
              <a:rect b="b" l="l" r="r" t="t"/>
              <a:pathLst>
                <a:path extrusionOk="0" fill="none" h="16954" w="29371">
                  <a:moveTo>
                    <a:pt x="29371" y="8514"/>
                  </a:moveTo>
                  <a:lnTo>
                    <a:pt x="14648" y="1"/>
                  </a:lnTo>
                  <a:lnTo>
                    <a:pt x="0" y="8477"/>
                  </a:lnTo>
                  <a:lnTo>
                    <a:pt x="14723" y="16954"/>
                  </a:lnTo>
                  <a:lnTo>
                    <a:pt x="29371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9"/>
            <p:cNvSpPr/>
            <p:nvPr/>
          </p:nvSpPr>
          <p:spPr>
            <a:xfrm>
              <a:off x="2155575" y="3657275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29334" y="8514"/>
                  </a:moveTo>
                  <a:lnTo>
                    <a:pt x="14611" y="1"/>
                  </a:lnTo>
                  <a:lnTo>
                    <a:pt x="0" y="8440"/>
                  </a:lnTo>
                  <a:lnTo>
                    <a:pt x="14723" y="16954"/>
                  </a:lnTo>
                  <a:lnTo>
                    <a:pt x="29334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9"/>
            <p:cNvSpPr/>
            <p:nvPr/>
          </p:nvSpPr>
          <p:spPr>
            <a:xfrm>
              <a:off x="1776350" y="3876625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29334" y="8514"/>
                  </a:moveTo>
                  <a:lnTo>
                    <a:pt x="14612" y="1"/>
                  </a:lnTo>
                  <a:lnTo>
                    <a:pt x="1" y="8440"/>
                  </a:lnTo>
                  <a:lnTo>
                    <a:pt x="14723" y="16954"/>
                  </a:lnTo>
                  <a:lnTo>
                    <a:pt x="29334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9"/>
            <p:cNvSpPr/>
            <p:nvPr/>
          </p:nvSpPr>
          <p:spPr>
            <a:xfrm>
              <a:off x="635925" y="4094125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14611" y="0"/>
                  </a:moveTo>
                  <a:lnTo>
                    <a:pt x="0" y="8439"/>
                  </a:lnTo>
                  <a:lnTo>
                    <a:pt x="14723" y="16953"/>
                  </a:lnTo>
                  <a:lnTo>
                    <a:pt x="29334" y="8514"/>
                  </a:lnTo>
                  <a:lnTo>
                    <a:pt x="1461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9"/>
            <p:cNvSpPr/>
            <p:nvPr/>
          </p:nvSpPr>
          <p:spPr>
            <a:xfrm>
              <a:off x="5782275" y="4762375"/>
              <a:ext cx="338350" cy="97625"/>
            </a:xfrm>
            <a:custGeom>
              <a:rect b="b" l="l" r="r" t="t"/>
              <a:pathLst>
                <a:path extrusionOk="0" fill="none" h="3905" w="13534">
                  <a:moveTo>
                    <a:pt x="1" y="3905"/>
                  </a:moveTo>
                  <a:lnTo>
                    <a:pt x="13533" y="3905"/>
                  </a:lnTo>
                  <a:lnTo>
                    <a:pt x="6767" y="1"/>
                  </a:lnTo>
                  <a:lnTo>
                    <a:pt x="1" y="390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9"/>
            <p:cNvSpPr/>
            <p:nvPr/>
          </p:nvSpPr>
          <p:spPr>
            <a:xfrm>
              <a:off x="5965375" y="4543050"/>
              <a:ext cx="733375" cy="316950"/>
            </a:xfrm>
            <a:custGeom>
              <a:rect b="b" l="l" r="r" t="t"/>
              <a:pathLst>
                <a:path extrusionOk="0" fill="none" h="12678" w="29335">
                  <a:moveTo>
                    <a:pt x="14612" y="0"/>
                  </a:moveTo>
                  <a:lnTo>
                    <a:pt x="1" y="8439"/>
                  </a:lnTo>
                  <a:lnTo>
                    <a:pt x="7325" y="12678"/>
                  </a:lnTo>
                  <a:lnTo>
                    <a:pt x="22122" y="12678"/>
                  </a:lnTo>
                  <a:lnTo>
                    <a:pt x="29334" y="8514"/>
                  </a:lnTo>
                  <a:lnTo>
                    <a:pt x="1461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9"/>
            <p:cNvSpPr/>
            <p:nvPr/>
          </p:nvSpPr>
          <p:spPr>
            <a:xfrm>
              <a:off x="2911200" y="2779875"/>
              <a:ext cx="734300" cy="423850"/>
            </a:xfrm>
            <a:custGeom>
              <a:rect b="b" l="l" r="r" t="t"/>
              <a:pathLst>
                <a:path extrusionOk="0" fill="none" h="16954" w="29372">
                  <a:moveTo>
                    <a:pt x="29372" y="8514"/>
                  </a:moveTo>
                  <a:lnTo>
                    <a:pt x="14649" y="1"/>
                  </a:lnTo>
                  <a:lnTo>
                    <a:pt x="1" y="8440"/>
                  </a:lnTo>
                  <a:lnTo>
                    <a:pt x="14723" y="16954"/>
                  </a:lnTo>
                  <a:lnTo>
                    <a:pt x="29372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9"/>
            <p:cNvSpPr/>
            <p:nvPr/>
          </p:nvSpPr>
          <p:spPr>
            <a:xfrm>
              <a:off x="4442950" y="4540250"/>
              <a:ext cx="733350" cy="319750"/>
            </a:xfrm>
            <a:custGeom>
              <a:rect b="b" l="l" r="r" t="t"/>
              <a:pathLst>
                <a:path extrusionOk="0" fill="none" h="12790" w="29334">
                  <a:moveTo>
                    <a:pt x="14648" y="0"/>
                  </a:moveTo>
                  <a:lnTo>
                    <a:pt x="0" y="8440"/>
                  </a:lnTo>
                  <a:lnTo>
                    <a:pt x="7510" y="12790"/>
                  </a:lnTo>
                  <a:lnTo>
                    <a:pt x="21935" y="12790"/>
                  </a:lnTo>
                  <a:lnTo>
                    <a:pt x="29334" y="8514"/>
                  </a:lnTo>
                  <a:lnTo>
                    <a:pt x="146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9"/>
            <p:cNvSpPr/>
            <p:nvPr/>
          </p:nvSpPr>
          <p:spPr>
            <a:xfrm>
              <a:off x="5019200" y="4760525"/>
              <a:ext cx="343000" cy="99475"/>
            </a:xfrm>
            <a:custGeom>
              <a:rect b="b" l="l" r="r" t="t"/>
              <a:pathLst>
                <a:path extrusionOk="0" fill="none" h="3979" w="13720">
                  <a:moveTo>
                    <a:pt x="1" y="3979"/>
                  </a:moveTo>
                  <a:lnTo>
                    <a:pt x="13719" y="3979"/>
                  </a:lnTo>
                  <a:lnTo>
                    <a:pt x="6841" y="1"/>
                  </a:lnTo>
                  <a:lnTo>
                    <a:pt x="1" y="397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9"/>
            <p:cNvSpPr/>
            <p:nvPr/>
          </p:nvSpPr>
          <p:spPr>
            <a:xfrm>
              <a:off x="6545350" y="4763325"/>
              <a:ext cx="333700" cy="96675"/>
            </a:xfrm>
            <a:custGeom>
              <a:rect b="b" l="l" r="r" t="t"/>
              <a:pathLst>
                <a:path extrusionOk="0" fill="none" h="3867" w="13348">
                  <a:moveTo>
                    <a:pt x="1" y="3867"/>
                  </a:moveTo>
                  <a:lnTo>
                    <a:pt x="13348" y="3867"/>
                  </a:lnTo>
                  <a:lnTo>
                    <a:pt x="6693" y="0"/>
                  </a:lnTo>
                  <a:lnTo>
                    <a:pt x="1" y="386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9"/>
            <p:cNvSpPr/>
            <p:nvPr/>
          </p:nvSpPr>
          <p:spPr>
            <a:xfrm>
              <a:off x="1771700" y="2998300"/>
              <a:ext cx="733375" cy="422925"/>
            </a:xfrm>
            <a:custGeom>
              <a:rect b="b" l="l" r="r" t="t"/>
              <a:pathLst>
                <a:path extrusionOk="0" fill="none" h="16917" w="29335">
                  <a:moveTo>
                    <a:pt x="29334" y="8477"/>
                  </a:moveTo>
                  <a:lnTo>
                    <a:pt x="14612" y="0"/>
                  </a:lnTo>
                  <a:lnTo>
                    <a:pt x="1" y="8440"/>
                  </a:lnTo>
                  <a:lnTo>
                    <a:pt x="14686" y="16916"/>
                  </a:lnTo>
                  <a:lnTo>
                    <a:pt x="29334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9"/>
            <p:cNvSpPr/>
            <p:nvPr/>
          </p:nvSpPr>
          <p:spPr>
            <a:xfrm>
              <a:off x="5953300" y="2346750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14611" y="1"/>
                  </a:moveTo>
                  <a:lnTo>
                    <a:pt x="0" y="8440"/>
                  </a:lnTo>
                  <a:lnTo>
                    <a:pt x="14723" y="16917"/>
                  </a:lnTo>
                  <a:lnTo>
                    <a:pt x="29334" y="8477"/>
                  </a:lnTo>
                  <a:lnTo>
                    <a:pt x="1461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9"/>
            <p:cNvSpPr/>
            <p:nvPr/>
          </p:nvSpPr>
          <p:spPr>
            <a:xfrm>
              <a:off x="2532000" y="2999225"/>
              <a:ext cx="734275" cy="423850"/>
            </a:xfrm>
            <a:custGeom>
              <a:rect b="b" l="l" r="r" t="t"/>
              <a:pathLst>
                <a:path extrusionOk="0" fill="none" h="16954" w="29371">
                  <a:moveTo>
                    <a:pt x="29371" y="8514"/>
                  </a:moveTo>
                  <a:lnTo>
                    <a:pt x="14648" y="1"/>
                  </a:lnTo>
                  <a:lnTo>
                    <a:pt x="0" y="8440"/>
                  </a:lnTo>
                  <a:lnTo>
                    <a:pt x="14723" y="16954"/>
                  </a:lnTo>
                  <a:lnTo>
                    <a:pt x="29371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9"/>
            <p:cNvSpPr/>
            <p:nvPr/>
          </p:nvSpPr>
          <p:spPr>
            <a:xfrm>
              <a:off x="2150925" y="277895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29334" y="8477"/>
                  </a:moveTo>
                  <a:lnTo>
                    <a:pt x="14611" y="0"/>
                  </a:lnTo>
                  <a:lnTo>
                    <a:pt x="0" y="8440"/>
                  </a:lnTo>
                  <a:lnTo>
                    <a:pt x="14723" y="16954"/>
                  </a:lnTo>
                  <a:lnTo>
                    <a:pt x="29334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9"/>
            <p:cNvSpPr/>
            <p:nvPr/>
          </p:nvSpPr>
          <p:spPr>
            <a:xfrm>
              <a:off x="4255200" y="4759600"/>
              <a:ext cx="348550" cy="100400"/>
            </a:xfrm>
            <a:custGeom>
              <a:rect b="b" l="l" r="r" t="t"/>
              <a:pathLst>
                <a:path extrusionOk="0" fill="none" h="4016" w="13942">
                  <a:moveTo>
                    <a:pt x="0" y="4016"/>
                  </a:moveTo>
                  <a:lnTo>
                    <a:pt x="13942" y="4016"/>
                  </a:lnTo>
                  <a:lnTo>
                    <a:pt x="6990" y="0"/>
                  </a:lnTo>
                  <a:lnTo>
                    <a:pt x="0" y="401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9"/>
            <p:cNvSpPr/>
            <p:nvPr/>
          </p:nvSpPr>
          <p:spPr>
            <a:xfrm>
              <a:off x="1201950" y="4754025"/>
              <a:ext cx="367150" cy="105975"/>
            </a:xfrm>
            <a:custGeom>
              <a:rect b="b" l="l" r="r" t="t"/>
              <a:pathLst>
                <a:path extrusionOk="0" fill="none" h="4239" w="14686">
                  <a:moveTo>
                    <a:pt x="1" y="4239"/>
                  </a:moveTo>
                  <a:lnTo>
                    <a:pt x="14686" y="4239"/>
                  </a:lnTo>
                  <a:lnTo>
                    <a:pt x="7325" y="0"/>
                  </a:lnTo>
                  <a:lnTo>
                    <a:pt x="1" y="423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9"/>
            <p:cNvSpPr/>
            <p:nvPr/>
          </p:nvSpPr>
          <p:spPr>
            <a:xfrm>
              <a:off x="1399000" y="4534675"/>
              <a:ext cx="733350" cy="325325"/>
            </a:xfrm>
            <a:custGeom>
              <a:rect b="b" l="l" r="r" t="t"/>
              <a:pathLst>
                <a:path extrusionOk="0" fill="none" h="13013" w="29334">
                  <a:moveTo>
                    <a:pt x="14611" y="0"/>
                  </a:moveTo>
                  <a:lnTo>
                    <a:pt x="0" y="8440"/>
                  </a:lnTo>
                  <a:lnTo>
                    <a:pt x="7882" y="13013"/>
                  </a:lnTo>
                  <a:lnTo>
                    <a:pt x="21564" y="13013"/>
                  </a:lnTo>
                  <a:lnTo>
                    <a:pt x="29334" y="8514"/>
                  </a:lnTo>
                  <a:lnTo>
                    <a:pt x="1461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9"/>
            <p:cNvSpPr/>
            <p:nvPr/>
          </p:nvSpPr>
          <p:spPr>
            <a:xfrm>
              <a:off x="437950" y="4753100"/>
              <a:ext cx="372725" cy="106900"/>
            </a:xfrm>
            <a:custGeom>
              <a:rect b="b" l="l" r="r" t="t"/>
              <a:pathLst>
                <a:path extrusionOk="0" fill="none" h="4276" w="14909">
                  <a:moveTo>
                    <a:pt x="0" y="4276"/>
                  </a:moveTo>
                  <a:lnTo>
                    <a:pt x="14909" y="4276"/>
                  </a:lnTo>
                  <a:lnTo>
                    <a:pt x="7436" y="0"/>
                  </a:lnTo>
                  <a:lnTo>
                    <a:pt x="0" y="427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9"/>
            <p:cNvSpPr/>
            <p:nvPr/>
          </p:nvSpPr>
          <p:spPr>
            <a:xfrm>
              <a:off x="637775" y="4533750"/>
              <a:ext cx="733350" cy="326250"/>
            </a:xfrm>
            <a:custGeom>
              <a:rect b="b" l="l" r="r" t="t"/>
              <a:pathLst>
                <a:path extrusionOk="0" fill="none" h="13050" w="29334">
                  <a:moveTo>
                    <a:pt x="14649" y="0"/>
                  </a:moveTo>
                  <a:lnTo>
                    <a:pt x="1" y="8440"/>
                  </a:lnTo>
                  <a:lnTo>
                    <a:pt x="7994" y="13050"/>
                  </a:lnTo>
                  <a:lnTo>
                    <a:pt x="21452" y="13050"/>
                  </a:lnTo>
                  <a:lnTo>
                    <a:pt x="29334" y="8477"/>
                  </a:lnTo>
                  <a:lnTo>
                    <a:pt x="1464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9"/>
            <p:cNvSpPr/>
            <p:nvPr/>
          </p:nvSpPr>
          <p:spPr>
            <a:xfrm>
              <a:off x="3682650" y="4539325"/>
              <a:ext cx="733375" cy="320675"/>
            </a:xfrm>
            <a:custGeom>
              <a:rect b="b" l="l" r="r" t="t"/>
              <a:pathLst>
                <a:path extrusionOk="0" fill="none" h="12827" w="29335">
                  <a:moveTo>
                    <a:pt x="14612" y="0"/>
                  </a:moveTo>
                  <a:lnTo>
                    <a:pt x="1" y="8440"/>
                  </a:lnTo>
                  <a:lnTo>
                    <a:pt x="7585" y="12827"/>
                  </a:lnTo>
                  <a:lnTo>
                    <a:pt x="21824" y="12827"/>
                  </a:lnTo>
                  <a:lnTo>
                    <a:pt x="29334" y="8477"/>
                  </a:lnTo>
                  <a:lnTo>
                    <a:pt x="1461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9"/>
            <p:cNvSpPr/>
            <p:nvPr/>
          </p:nvSpPr>
          <p:spPr>
            <a:xfrm>
              <a:off x="1965025" y="4754950"/>
              <a:ext cx="362525" cy="105050"/>
            </a:xfrm>
            <a:custGeom>
              <a:rect b="b" l="l" r="r" t="t"/>
              <a:pathLst>
                <a:path extrusionOk="0" fill="none" h="4202" w="14501">
                  <a:moveTo>
                    <a:pt x="1" y="4202"/>
                  </a:moveTo>
                  <a:lnTo>
                    <a:pt x="14500" y="4202"/>
                  </a:lnTo>
                  <a:lnTo>
                    <a:pt x="7250" y="1"/>
                  </a:lnTo>
                  <a:lnTo>
                    <a:pt x="1" y="420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9"/>
            <p:cNvSpPr/>
            <p:nvPr/>
          </p:nvSpPr>
          <p:spPr>
            <a:xfrm>
              <a:off x="3492125" y="4757750"/>
              <a:ext cx="352275" cy="102250"/>
            </a:xfrm>
            <a:custGeom>
              <a:rect b="b" l="l" r="r" t="t"/>
              <a:pathLst>
                <a:path extrusionOk="0" fill="none" h="4090" w="14091">
                  <a:moveTo>
                    <a:pt x="0" y="4090"/>
                  </a:moveTo>
                  <a:lnTo>
                    <a:pt x="14091" y="4090"/>
                  </a:lnTo>
                  <a:lnTo>
                    <a:pt x="7064" y="0"/>
                  </a:lnTo>
                  <a:lnTo>
                    <a:pt x="0" y="409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9"/>
            <p:cNvSpPr/>
            <p:nvPr/>
          </p:nvSpPr>
          <p:spPr>
            <a:xfrm>
              <a:off x="2160225" y="4536525"/>
              <a:ext cx="733350" cy="323475"/>
            </a:xfrm>
            <a:custGeom>
              <a:rect b="b" l="l" r="r" t="t"/>
              <a:pathLst>
                <a:path extrusionOk="0" fill="none" h="12939" w="29334">
                  <a:moveTo>
                    <a:pt x="14611" y="1"/>
                  </a:moveTo>
                  <a:lnTo>
                    <a:pt x="0" y="8440"/>
                  </a:lnTo>
                  <a:lnTo>
                    <a:pt x="7807" y="12939"/>
                  </a:lnTo>
                  <a:lnTo>
                    <a:pt x="21638" y="12939"/>
                  </a:lnTo>
                  <a:lnTo>
                    <a:pt x="29334" y="8477"/>
                  </a:lnTo>
                  <a:lnTo>
                    <a:pt x="1461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9"/>
            <p:cNvSpPr/>
            <p:nvPr/>
          </p:nvSpPr>
          <p:spPr>
            <a:xfrm>
              <a:off x="2921425" y="4537450"/>
              <a:ext cx="733375" cy="322550"/>
            </a:xfrm>
            <a:custGeom>
              <a:rect b="b" l="l" r="r" t="t"/>
              <a:pathLst>
                <a:path extrusionOk="0" fill="none" h="12902" w="29335">
                  <a:moveTo>
                    <a:pt x="14612" y="1"/>
                  </a:moveTo>
                  <a:lnTo>
                    <a:pt x="1" y="8440"/>
                  </a:lnTo>
                  <a:lnTo>
                    <a:pt x="7697" y="12902"/>
                  </a:lnTo>
                  <a:lnTo>
                    <a:pt x="21713" y="12902"/>
                  </a:lnTo>
                  <a:lnTo>
                    <a:pt x="29334" y="8515"/>
                  </a:lnTo>
                  <a:lnTo>
                    <a:pt x="1461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9"/>
            <p:cNvSpPr/>
            <p:nvPr/>
          </p:nvSpPr>
          <p:spPr>
            <a:xfrm>
              <a:off x="2729050" y="4756800"/>
              <a:ext cx="356925" cy="103200"/>
            </a:xfrm>
            <a:custGeom>
              <a:rect b="b" l="l" r="r" t="t"/>
              <a:pathLst>
                <a:path extrusionOk="0" fill="none" h="4128" w="14277">
                  <a:moveTo>
                    <a:pt x="0" y="4128"/>
                  </a:moveTo>
                  <a:lnTo>
                    <a:pt x="14276" y="4128"/>
                  </a:lnTo>
                  <a:lnTo>
                    <a:pt x="7138" y="1"/>
                  </a:lnTo>
                  <a:lnTo>
                    <a:pt x="0" y="412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9"/>
            <p:cNvSpPr/>
            <p:nvPr/>
          </p:nvSpPr>
          <p:spPr>
            <a:xfrm>
              <a:off x="4431800" y="2343975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0" y="8440"/>
                  </a:moveTo>
                  <a:lnTo>
                    <a:pt x="14685" y="16916"/>
                  </a:lnTo>
                  <a:lnTo>
                    <a:pt x="29334" y="8477"/>
                  </a:lnTo>
                  <a:lnTo>
                    <a:pt x="14611" y="0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9"/>
            <p:cNvSpPr/>
            <p:nvPr/>
          </p:nvSpPr>
          <p:spPr>
            <a:xfrm>
              <a:off x="3670575" y="234210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0" y="8440"/>
                  </a:moveTo>
                  <a:lnTo>
                    <a:pt x="14723" y="16954"/>
                  </a:lnTo>
                  <a:lnTo>
                    <a:pt x="29334" y="8515"/>
                  </a:lnTo>
                  <a:lnTo>
                    <a:pt x="14611" y="1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9"/>
            <p:cNvSpPr/>
            <p:nvPr/>
          </p:nvSpPr>
          <p:spPr>
            <a:xfrm>
              <a:off x="2148125" y="2339325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1" y="8440"/>
                  </a:moveTo>
                  <a:lnTo>
                    <a:pt x="14723" y="16953"/>
                  </a:lnTo>
                  <a:lnTo>
                    <a:pt x="29334" y="8514"/>
                  </a:lnTo>
                  <a:lnTo>
                    <a:pt x="14612" y="0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9"/>
            <p:cNvSpPr/>
            <p:nvPr/>
          </p:nvSpPr>
          <p:spPr>
            <a:xfrm>
              <a:off x="2530125" y="2559600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1" y="8440"/>
                  </a:moveTo>
                  <a:lnTo>
                    <a:pt x="14723" y="16954"/>
                  </a:lnTo>
                  <a:lnTo>
                    <a:pt x="29334" y="8514"/>
                  </a:lnTo>
                  <a:lnTo>
                    <a:pt x="14612" y="1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9"/>
            <p:cNvSpPr/>
            <p:nvPr/>
          </p:nvSpPr>
          <p:spPr>
            <a:xfrm>
              <a:off x="3291350" y="2561450"/>
              <a:ext cx="733375" cy="422925"/>
            </a:xfrm>
            <a:custGeom>
              <a:rect b="b" l="l" r="r" t="t"/>
              <a:pathLst>
                <a:path extrusionOk="0" fill="none" h="16917" w="29335">
                  <a:moveTo>
                    <a:pt x="1" y="8440"/>
                  </a:moveTo>
                  <a:lnTo>
                    <a:pt x="14686" y="16917"/>
                  </a:lnTo>
                  <a:lnTo>
                    <a:pt x="29334" y="8477"/>
                  </a:lnTo>
                  <a:lnTo>
                    <a:pt x="14612" y="1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9"/>
            <p:cNvSpPr/>
            <p:nvPr/>
          </p:nvSpPr>
          <p:spPr>
            <a:xfrm>
              <a:off x="2909350" y="2341175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1" y="8440"/>
                  </a:moveTo>
                  <a:lnTo>
                    <a:pt x="14723" y="16917"/>
                  </a:lnTo>
                  <a:lnTo>
                    <a:pt x="29334" y="8477"/>
                  </a:lnTo>
                  <a:lnTo>
                    <a:pt x="14611" y="1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9"/>
            <p:cNvSpPr/>
            <p:nvPr/>
          </p:nvSpPr>
          <p:spPr>
            <a:xfrm>
              <a:off x="1768925" y="2558675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0" y="8440"/>
                  </a:moveTo>
                  <a:lnTo>
                    <a:pt x="14723" y="16916"/>
                  </a:lnTo>
                  <a:lnTo>
                    <a:pt x="29334" y="8477"/>
                  </a:lnTo>
                  <a:lnTo>
                    <a:pt x="14611" y="0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9"/>
            <p:cNvSpPr/>
            <p:nvPr/>
          </p:nvSpPr>
          <p:spPr>
            <a:xfrm>
              <a:off x="1773575" y="343700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29333" y="8514"/>
                  </a:moveTo>
                  <a:lnTo>
                    <a:pt x="14611" y="0"/>
                  </a:lnTo>
                  <a:lnTo>
                    <a:pt x="0" y="8440"/>
                  </a:lnTo>
                  <a:lnTo>
                    <a:pt x="14723" y="16953"/>
                  </a:lnTo>
                  <a:lnTo>
                    <a:pt x="29333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9"/>
            <p:cNvSpPr/>
            <p:nvPr/>
          </p:nvSpPr>
          <p:spPr>
            <a:xfrm>
              <a:off x="1391550" y="3216725"/>
              <a:ext cx="734300" cy="423850"/>
            </a:xfrm>
            <a:custGeom>
              <a:rect b="b" l="l" r="r" t="t"/>
              <a:pathLst>
                <a:path extrusionOk="0" fill="none" h="16954" w="29372">
                  <a:moveTo>
                    <a:pt x="29371" y="8514"/>
                  </a:moveTo>
                  <a:lnTo>
                    <a:pt x="14649" y="0"/>
                  </a:lnTo>
                  <a:lnTo>
                    <a:pt x="1" y="8440"/>
                  </a:lnTo>
                  <a:lnTo>
                    <a:pt x="14723" y="16953"/>
                  </a:lnTo>
                  <a:lnTo>
                    <a:pt x="29371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9"/>
            <p:cNvSpPr/>
            <p:nvPr/>
          </p:nvSpPr>
          <p:spPr>
            <a:xfrm>
              <a:off x="1386900" y="2338400"/>
              <a:ext cx="733375" cy="422925"/>
            </a:xfrm>
            <a:custGeom>
              <a:rect b="b" l="l" r="r" t="t"/>
              <a:pathLst>
                <a:path extrusionOk="0" fill="none" h="16917" w="29335">
                  <a:moveTo>
                    <a:pt x="1" y="8440"/>
                  </a:moveTo>
                  <a:lnTo>
                    <a:pt x="14723" y="16916"/>
                  </a:lnTo>
                  <a:lnTo>
                    <a:pt x="29334" y="8477"/>
                  </a:lnTo>
                  <a:lnTo>
                    <a:pt x="14649" y="0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9"/>
            <p:cNvSpPr/>
            <p:nvPr/>
          </p:nvSpPr>
          <p:spPr>
            <a:xfrm>
              <a:off x="1389700" y="277710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14723" y="16953"/>
                  </a:moveTo>
                  <a:lnTo>
                    <a:pt x="29334" y="8514"/>
                  </a:lnTo>
                  <a:lnTo>
                    <a:pt x="14611" y="0"/>
                  </a:lnTo>
                  <a:lnTo>
                    <a:pt x="1" y="8439"/>
                  </a:lnTo>
                  <a:lnTo>
                    <a:pt x="14723" y="1695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9"/>
            <p:cNvSpPr/>
            <p:nvPr/>
          </p:nvSpPr>
          <p:spPr>
            <a:xfrm>
              <a:off x="4054425" y="3002025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29334" y="8514"/>
                  </a:moveTo>
                  <a:lnTo>
                    <a:pt x="14612" y="0"/>
                  </a:lnTo>
                  <a:lnTo>
                    <a:pt x="1" y="8440"/>
                  </a:lnTo>
                  <a:lnTo>
                    <a:pt x="14723" y="16953"/>
                  </a:lnTo>
                  <a:lnTo>
                    <a:pt x="29334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9"/>
            <p:cNvSpPr/>
            <p:nvPr/>
          </p:nvSpPr>
          <p:spPr>
            <a:xfrm>
              <a:off x="4815650" y="3002950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29334" y="8514"/>
                  </a:moveTo>
                  <a:lnTo>
                    <a:pt x="14612" y="0"/>
                  </a:lnTo>
                  <a:lnTo>
                    <a:pt x="1" y="8477"/>
                  </a:lnTo>
                  <a:lnTo>
                    <a:pt x="14723" y="16953"/>
                  </a:lnTo>
                  <a:lnTo>
                    <a:pt x="29334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0" name="Google Shape;1380;p9"/>
            <p:cNvSpPr/>
            <p:nvPr/>
          </p:nvSpPr>
          <p:spPr>
            <a:xfrm>
              <a:off x="3293225" y="300015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29333" y="8515"/>
                  </a:moveTo>
                  <a:lnTo>
                    <a:pt x="14611" y="1"/>
                  </a:lnTo>
                  <a:lnTo>
                    <a:pt x="0" y="8477"/>
                  </a:lnTo>
                  <a:lnTo>
                    <a:pt x="14723" y="16954"/>
                  </a:lnTo>
                  <a:lnTo>
                    <a:pt x="29333" y="851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1" name="Google Shape;1381;p9"/>
            <p:cNvSpPr/>
            <p:nvPr/>
          </p:nvSpPr>
          <p:spPr>
            <a:xfrm>
              <a:off x="4433650" y="2782675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29334" y="8514"/>
                  </a:moveTo>
                  <a:lnTo>
                    <a:pt x="14611" y="0"/>
                  </a:lnTo>
                  <a:lnTo>
                    <a:pt x="0" y="8440"/>
                  </a:lnTo>
                  <a:lnTo>
                    <a:pt x="14723" y="16953"/>
                  </a:lnTo>
                  <a:lnTo>
                    <a:pt x="29334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2" name="Google Shape;1382;p9"/>
            <p:cNvSpPr/>
            <p:nvPr/>
          </p:nvSpPr>
          <p:spPr>
            <a:xfrm>
              <a:off x="3672425" y="2781750"/>
              <a:ext cx="733375" cy="422900"/>
            </a:xfrm>
            <a:custGeom>
              <a:rect b="b" l="l" r="r" t="t"/>
              <a:pathLst>
                <a:path extrusionOk="0" fill="none" h="16916" w="29335">
                  <a:moveTo>
                    <a:pt x="29334" y="8477"/>
                  </a:moveTo>
                  <a:lnTo>
                    <a:pt x="14649" y="0"/>
                  </a:lnTo>
                  <a:lnTo>
                    <a:pt x="1" y="8439"/>
                  </a:lnTo>
                  <a:lnTo>
                    <a:pt x="14723" y="16916"/>
                  </a:lnTo>
                  <a:lnTo>
                    <a:pt x="29334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3" name="Google Shape;1383;p9"/>
            <p:cNvSpPr/>
            <p:nvPr/>
          </p:nvSpPr>
          <p:spPr>
            <a:xfrm>
              <a:off x="5192075" y="2344900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29334" y="8514"/>
                  </a:moveTo>
                  <a:lnTo>
                    <a:pt x="14649" y="0"/>
                  </a:lnTo>
                  <a:lnTo>
                    <a:pt x="1" y="8440"/>
                  </a:lnTo>
                  <a:lnTo>
                    <a:pt x="14723" y="16954"/>
                  </a:lnTo>
                  <a:lnTo>
                    <a:pt x="29334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4" name="Google Shape;1384;p9"/>
            <p:cNvSpPr/>
            <p:nvPr/>
          </p:nvSpPr>
          <p:spPr>
            <a:xfrm>
              <a:off x="2152775" y="3218575"/>
              <a:ext cx="733375" cy="422925"/>
            </a:xfrm>
            <a:custGeom>
              <a:rect b="b" l="l" r="r" t="t"/>
              <a:pathLst>
                <a:path extrusionOk="0" fill="none" h="16917" w="29335">
                  <a:moveTo>
                    <a:pt x="29334" y="8477"/>
                  </a:moveTo>
                  <a:lnTo>
                    <a:pt x="14649" y="1"/>
                  </a:lnTo>
                  <a:lnTo>
                    <a:pt x="1" y="8440"/>
                  </a:lnTo>
                  <a:lnTo>
                    <a:pt x="14723" y="16917"/>
                  </a:lnTo>
                  <a:lnTo>
                    <a:pt x="29334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5" name="Google Shape;1385;p9"/>
            <p:cNvSpPr/>
            <p:nvPr/>
          </p:nvSpPr>
          <p:spPr>
            <a:xfrm>
              <a:off x="4812875" y="2564250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0" y="8440"/>
                  </a:moveTo>
                  <a:lnTo>
                    <a:pt x="14723" y="16916"/>
                  </a:lnTo>
                  <a:lnTo>
                    <a:pt x="29333" y="8477"/>
                  </a:lnTo>
                  <a:lnTo>
                    <a:pt x="14611" y="0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6" name="Google Shape;1386;p9"/>
            <p:cNvSpPr/>
            <p:nvPr/>
          </p:nvSpPr>
          <p:spPr>
            <a:xfrm>
              <a:off x="4051650" y="2562400"/>
              <a:ext cx="734275" cy="423850"/>
            </a:xfrm>
            <a:custGeom>
              <a:rect b="b" l="l" r="r" t="t"/>
              <a:pathLst>
                <a:path extrusionOk="0" fill="none" h="16954" w="29371">
                  <a:moveTo>
                    <a:pt x="0" y="8439"/>
                  </a:moveTo>
                  <a:lnTo>
                    <a:pt x="14723" y="16953"/>
                  </a:lnTo>
                  <a:lnTo>
                    <a:pt x="29371" y="8514"/>
                  </a:lnTo>
                  <a:lnTo>
                    <a:pt x="14648" y="0"/>
                  </a:lnTo>
                  <a:lnTo>
                    <a:pt x="0" y="843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7" name="Google Shape;1387;p9"/>
            <p:cNvSpPr/>
            <p:nvPr/>
          </p:nvSpPr>
          <p:spPr>
            <a:xfrm>
              <a:off x="5194875" y="2784525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29334" y="8477"/>
                  </a:moveTo>
                  <a:lnTo>
                    <a:pt x="14611" y="1"/>
                  </a:lnTo>
                  <a:lnTo>
                    <a:pt x="0" y="8440"/>
                  </a:lnTo>
                  <a:lnTo>
                    <a:pt x="14723" y="16916"/>
                  </a:lnTo>
                  <a:lnTo>
                    <a:pt x="29334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8" name="Google Shape;1388;p9"/>
            <p:cNvSpPr/>
            <p:nvPr/>
          </p:nvSpPr>
          <p:spPr>
            <a:xfrm>
              <a:off x="5204150" y="4542100"/>
              <a:ext cx="733375" cy="317900"/>
            </a:xfrm>
            <a:custGeom>
              <a:rect b="b" l="l" r="r" t="t"/>
              <a:pathLst>
                <a:path extrusionOk="0" fill="none" h="12716" w="29335">
                  <a:moveTo>
                    <a:pt x="14612" y="1"/>
                  </a:moveTo>
                  <a:lnTo>
                    <a:pt x="1" y="8440"/>
                  </a:lnTo>
                  <a:lnTo>
                    <a:pt x="7437" y="12716"/>
                  </a:lnTo>
                  <a:lnTo>
                    <a:pt x="22010" y="12716"/>
                  </a:lnTo>
                  <a:lnTo>
                    <a:pt x="29334" y="8477"/>
                  </a:lnTo>
                  <a:lnTo>
                    <a:pt x="1461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9" name="Google Shape;1389;p9"/>
            <p:cNvSpPr/>
            <p:nvPr/>
          </p:nvSpPr>
          <p:spPr>
            <a:xfrm>
              <a:off x="4806350" y="1246300"/>
              <a:ext cx="733375" cy="422925"/>
            </a:xfrm>
            <a:custGeom>
              <a:rect b="b" l="l" r="r" t="t"/>
              <a:pathLst>
                <a:path extrusionOk="0" fill="none" h="16917" w="29335">
                  <a:moveTo>
                    <a:pt x="14686" y="16916"/>
                  </a:moveTo>
                  <a:lnTo>
                    <a:pt x="29334" y="8477"/>
                  </a:lnTo>
                  <a:lnTo>
                    <a:pt x="14612" y="0"/>
                  </a:lnTo>
                  <a:lnTo>
                    <a:pt x="1" y="8440"/>
                  </a:lnTo>
                  <a:lnTo>
                    <a:pt x="14686" y="1691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0" name="Google Shape;1390;p9"/>
            <p:cNvSpPr/>
            <p:nvPr/>
          </p:nvSpPr>
          <p:spPr>
            <a:xfrm>
              <a:off x="5185575" y="102695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29334" y="8477"/>
                  </a:moveTo>
                  <a:lnTo>
                    <a:pt x="14611" y="0"/>
                  </a:lnTo>
                  <a:lnTo>
                    <a:pt x="0" y="8440"/>
                  </a:lnTo>
                  <a:lnTo>
                    <a:pt x="14686" y="16953"/>
                  </a:lnTo>
                  <a:lnTo>
                    <a:pt x="29334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1" name="Google Shape;1391;p9"/>
            <p:cNvSpPr/>
            <p:nvPr/>
          </p:nvSpPr>
          <p:spPr>
            <a:xfrm>
              <a:off x="5945875" y="1027875"/>
              <a:ext cx="734275" cy="423850"/>
            </a:xfrm>
            <a:custGeom>
              <a:rect b="b" l="l" r="r" t="t"/>
              <a:pathLst>
                <a:path extrusionOk="0" fill="none" h="16954" w="29371">
                  <a:moveTo>
                    <a:pt x="29371" y="8514"/>
                  </a:moveTo>
                  <a:lnTo>
                    <a:pt x="14648" y="0"/>
                  </a:lnTo>
                  <a:lnTo>
                    <a:pt x="0" y="8440"/>
                  </a:lnTo>
                  <a:lnTo>
                    <a:pt x="14723" y="16954"/>
                  </a:lnTo>
                  <a:lnTo>
                    <a:pt x="29371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2" name="Google Shape;1392;p9"/>
            <p:cNvSpPr/>
            <p:nvPr/>
          </p:nvSpPr>
          <p:spPr>
            <a:xfrm>
              <a:off x="4424350" y="1025075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29334" y="8515"/>
                  </a:moveTo>
                  <a:lnTo>
                    <a:pt x="14612" y="1"/>
                  </a:lnTo>
                  <a:lnTo>
                    <a:pt x="1" y="8440"/>
                  </a:lnTo>
                  <a:lnTo>
                    <a:pt x="14723" y="16954"/>
                  </a:lnTo>
                  <a:lnTo>
                    <a:pt x="29334" y="851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3" name="Google Shape;1393;p9"/>
            <p:cNvSpPr/>
            <p:nvPr/>
          </p:nvSpPr>
          <p:spPr>
            <a:xfrm>
              <a:off x="5566650" y="1247225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14723" y="16953"/>
                  </a:moveTo>
                  <a:lnTo>
                    <a:pt x="29334" y="8514"/>
                  </a:lnTo>
                  <a:lnTo>
                    <a:pt x="14649" y="0"/>
                  </a:lnTo>
                  <a:lnTo>
                    <a:pt x="0" y="8440"/>
                  </a:lnTo>
                  <a:lnTo>
                    <a:pt x="14723" y="1695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4" name="Google Shape;1394;p9"/>
            <p:cNvSpPr/>
            <p:nvPr/>
          </p:nvSpPr>
          <p:spPr>
            <a:xfrm>
              <a:off x="3283925" y="1243500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14723" y="16917"/>
                  </a:moveTo>
                  <a:lnTo>
                    <a:pt x="29334" y="8477"/>
                  </a:lnTo>
                  <a:lnTo>
                    <a:pt x="14611" y="1"/>
                  </a:lnTo>
                  <a:lnTo>
                    <a:pt x="0" y="8440"/>
                  </a:lnTo>
                  <a:lnTo>
                    <a:pt x="14723" y="1691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5" name="Google Shape;1395;p9"/>
            <p:cNvSpPr/>
            <p:nvPr/>
          </p:nvSpPr>
          <p:spPr>
            <a:xfrm>
              <a:off x="3663125" y="1024150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29334" y="8477"/>
                  </a:moveTo>
                  <a:lnTo>
                    <a:pt x="14612" y="1"/>
                  </a:lnTo>
                  <a:lnTo>
                    <a:pt x="1" y="8440"/>
                  </a:lnTo>
                  <a:lnTo>
                    <a:pt x="14723" y="16954"/>
                  </a:lnTo>
                  <a:lnTo>
                    <a:pt x="29334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6" name="Google Shape;1396;p9"/>
            <p:cNvSpPr/>
            <p:nvPr/>
          </p:nvSpPr>
          <p:spPr>
            <a:xfrm>
              <a:off x="4045150" y="1244425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14723" y="16954"/>
                  </a:moveTo>
                  <a:lnTo>
                    <a:pt x="29333" y="8515"/>
                  </a:lnTo>
                  <a:lnTo>
                    <a:pt x="14611" y="1"/>
                  </a:lnTo>
                  <a:lnTo>
                    <a:pt x="0" y="8440"/>
                  </a:lnTo>
                  <a:lnTo>
                    <a:pt x="14723" y="1695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7" name="Google Shape;1397;p9"/>
            <p:cNvSpPr/>
            <p:nvPr/>
          </p:nvSpPr>
          <p:spPr>
            <a:xfrm>
              <a:off x="6341800" y="3885000"/>
              <a:ext cx="734300" cy="422925"/>
            </a:xfrm>
            <a:custGeom>
              <a:rect b="b" l="l" r="r" t="t"/>
              <a:pathLst>
                <a:path extrusionOk="0" fill="none" h="16917" w="29372">
                  <a:moveTo>
                    <a:pt x="1" y="8439"/>
                  </a:moveTo>
                  <a:lnTo>
                    <a:pt x="14723" y="16916"/>
                  </a:lnTo>
                  <a:lnTo>
                    <a:pt x="29371" y="8477"/>
                  </a:lnTo>
                  <a:lnTo>
                    <a:pt x="14649" y="0"/>
                  </a:lnTo>
                  <a:lnTo>
                    <a:pt x="1" y="843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8" name="Google Shape;1398;p9"/>
            <p:cNvSpPr/>
            <p:nvPr/>
          </p:nvSpPr>
          <p:spPr>
            <a:xfrm>
              <a:off x="6339950" y="3445350"/>
              <a:ext cx="733350" cy="423875"/>
            </a:xfrm>
            <a:custGeom>
              <a:rect b="b" l="l" r="r" t="t"/>
              <a:pathLst>
                <a:path extrusionOk="0" fill="none" h="16955" w="29334">
                  <a:moveTo>
                    <a:pt x="0" y="8440"/>
                  </a:moveTo>
                  <a:lnTo>
                    <a:pt x="14723" y="16954"/>
                  </a:lnTo>
                  <a:lnTo>
                    <a:pt x="29334" y="8515"/>
                  </a:lnTo>
                  <a:lnTo>
                    <a:pt x="14611" y="1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9" name="Google Shape;1399;p9"/>
            <p:cNvSpPr/>
            <p:nvPr/>
          </p:nvSpPr>
          <p:spPr>
            <a:xfrm>
              <a:off x="6337150" y="3005725"/>
              <a:ext cx="734300" cy="423850"/>
            </a:xfrm>
            <a:custGeom>
              <a:rect b="b" l="l" r="r" t="t"/>
              <a:pathLst>
                <a:path extrusionOk="0" fill="none" h="16954" w="29372">
                  <a:moveTo>
                    <a:pt x="1" y="8440"/>
                  </a:moveTo>
                  <a:lnTo>
                    <a:pt x="14723" y="16954"/>
                  </a:lnTo>
                  <a:lnTo>
                    <a:pt x="29372" y="8515"/>
                  </a:lnTo>
                  <a:lnTo>
                    <a:pt x="14649" y="1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0" name="Google Shape;1400;p9"/>
            <p:cNvSpPr/>
            <p:nvPr/>
          </p:nvSpPr>
          <p:spPr>
            <a:xfrm>
              <a:off x="2901925" y="102230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29334" y="8514"/>
                  </a:moveTo>
                  <a:lnTo>
                    <a:pt x="14648" y="0"/>
                  </a:lnTo>
                  <a:lnTo>
                    <a:pt x="0" y="8477"/>
                  </a:lnTo>
                  <a:lnTo>
                    <a:pt x="14723" y="16953"/>
                  </a:lnTo>
                  <a:lnTo>
                    <a:pt x="29334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1" name="Google Shape;1401;p9"/>
            <p:cNvSpPr/>
            <p:nvPr/>
          </p:nvSpPr>
          <p:spPr>
            <a:xfrm>
              <a:off x="6332525" y="212740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0" y="8440"/>
                  </a:moveTo>
                  <a:lnTo>
                    <a:pt x="14723" y="16954"/>
                  </a:lnTo>
                  <a:lnTo>
                    <a:pt x="29334" y="8477"/>
                  </a:lnTo>
                  <a:lnTo>
                    <a:pt x="14648" y="1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2" name="Google Shape;1402;p9"/>
            <p:cNvSpPr/>
            <p:nvPr/>
          </p:nvSpPr>
          <p:spPr>
            <a:xfrm>
              <a:off x="6330650" y="1687775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1" y="8440"/>
                  </a:moveTo>
                  <a:lnTo>
                    <a:pt x="14723" y="16954"/>
                  </a:lnTo>
                  <a:lnTo>
                    <a:pt x="29334" y="8514"/>
                  </a:lnTo>
                  <a:lnTo>
                    <a:pt x="14612" y="1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3" name="Google Shape;1403;p9"/>
            <p:cNvSpPr/>
            <p:nvPr/>
          </p:nvSpPr>
          <p:spPr>
            <a:xfrm>
              <a:off x="6327875" y="124815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14723" y="16954"/>
                  </a:moveTo>
                  <a:lnTo>
                    <a:pt x="29334" y="8514"/>
                  </a:lnTo>
                  <a:lnTo>
                    <a:pt x="14611" y="1"/>
                  </a:lnTo>
                  <a:lnTo>
                    <a:pt x="0" y="8477"/>
                  </a:lnTo>
                  <a:lnTo>
                    <a:pt x="14723" y="1695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4" name="Google Shape;1404;p9"/>
            <p:cNvSpPr/>
            <p:nvPr/>
          </p:nvSpPr>
          <p:spPr>
            <a:xfrm>
              <a:off x="6335300" y="2567025"/>
              <a:ext cx="733375" cy="422925"/>
            </a:xfrm>
            <a:custGeom>
              <a:rect b="b" l="l" r="r" t="t"/>
              <a:pathLst>
                <a:path extrusionOk="0" fill="none" h="16917" w="29335">
                  <a:moveTo>
                    <a:pt x="1" y="8440"/>
                  </a:moveTo>
                  <a:lnTo>
                    <a:pt x="14723" y="16917"/>
                  </a:lnTo>
                  <a:lnTo>
                    <a:pt x="29334" y="8477"/>
                  </a:lnTo>
                  <a:lnTo>
                    <a:pt x="14612" y="1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5" name="Google Shape;1405;p9"/>
            <p:cNvSpPr/>
            <p:nvPr/>
          </p:nvSpPr>
          <p:spPr>
            <a:xfrm>
              <a:off x="5951450" y="1907125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14611" y="1"/>
                  </a:moveTo>
                  <a:lnTo>
                    <a:pt x="0" y="8440"/>
                  </a:lnTo>
                  <a:lnTo>
                    <a:pt x="14685" y="16917"/>
                  </a:lnTo>
                  <a:lnTo>
                    <a:pt x="29334" y="8477"/>
                  </a:lnTo>
                  <a:lnTo>
                    <a:pt x="1461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6" name="Google Shape;1406;p9"/>
            <p:cNvSpPr/>
            <p:nvPr/>
          </p:nvSpPr>
          <p:spPr>
            <a:xfrm>
              <a:off x="252050" y="3434200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29334" y="8515"/>
                  </a:moveTo>
                  <a:lnTo>
                    <a:pt x="14612" y="1"/>
                  </a:lnTo>
                  <a:lnTo>
                    <a:pt x="1" y="8440"/>
                  </a:lnTo>
                  <a:lnTo>
                    <a:pt x="14686" y="16954"/>
                  </a:lnTo>
                  <a:lnTo>
                    <a:pt x="29334" y="851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7" name="Google Shape;1407;p9"/>
            <p:cNvSpPr/>
            <p:nvPr/>
          </p:nvSpPr>
          <p:spPr>
            <a:xfrm>
              <a:off x="249275" y="2995500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29334" y="8477"/>
                  </a:moveTo>
                  <a:lnTo>
                    <a:pt x="14611" y="1"/>
                  </a:lnTo>
                  <a:lnTo>
                    <a:pt x="0" y="8440"/>
                  </a:lnTo>
                  <a:lnTo>
                    <a:pt x="14723" y="16917"/>
                  </a:lnTo>
                  <a:lnTo>
                    <a:pt x="29334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8" name="Google Shape;1408;p9"/>
            <p:cNvSpPr/>
            <p:nvPr/>
          </p:nvSpPr>
          <p:spPr>
            <a:xfrm>
              <a:off x="253925" y="3873825"/>
              <a:ext cx="733350" cy="423875"/>
            </a:xfrm>
            <a:custGeom>
              <a:rect b="b" l="l" r="r" t="t"/>
              <a:pathLst>
                <a:path extrusionOk="0" fill="none" h="16955" w="29334">
                  <a:moveTo>
                    <a:pt x="29333" y="8515"/>
                  </a:moveTo>
                  <a:lnTo>
                    <a:pt x="14611" y="1"/>
                  </a:lnTo>
                  <a:lnTo>
                    <a:pt x="0" y="8440"/>
                  </a:lnTo>
                  <a:lnTo>
                    <a:pt x="14723" y="16954"/>
                  </a:lnTo>
                  <a:lnTo>
                    <a:pt x="29333" y="851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9" name="Google Shape;1409;p9"/>
            <p:cNvSpPr/>
            <p:nvPr/>
          </p:nvSpPr>
          <p:spPr>
            <a:xfrm>
              <a:off x="246475" y="2555875"/>
              <a:ext cx="734300" cy="422925"/>
            </a:xfrm>
            <a:custGeom>
              <a:rect b="b" l="l" r="r" t="t"/>
              <a:pathLst>
                <a:path extrusionOk="0" fill="none" h="16917" w="29372">
                  <a:moveTo>
                    <a:pt x="29371" y="8477"/>
                  </a:moveTo>
                  <a:lnTo>
                    <a:pt x="14649" y="1"/>
                  </a:lnTo>
                  <a:lnTo>
                    <a:pt x="1" y="8440"/>
                  </a:lnTo>
                  <a:lnTo>
                    <a:pt x="14723" y="16917"/>
                  </a:lnTo>
                  <a:lnTo>
                    <a:pt x="29371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0" name="Google Shape;1410;p9"/>
            <p:cNvSpPr/>
            <p:nvPr/>
          </p:nvSpPr>
          <p:spPr>
            <a:xfrm>
              <a:off x="256700" y="4313475"/>
              <a:ext cx="733350" cy="422900"/>
            </a:xfrm>
            <a:custGeom>
              <a:rect b="b" l="l" r="r" t="t"/>
              <a:pathLst>
                <a:path extrusionOk="0" fill="none" h="16916" w="29334">
                  <a:moveTo>
                    <a:pt x="1" y="8439"/>
                  </a:moveTo>
                  <a:lnTo>
                    <a:pt x="14686" y="16916"/>
                  </a:lnTo>
                  <a:lnTo>
                    <a:pt x="29334" y="8477"/>
                  </a:lnTo>
                  <a:lnTo>
                    <a:pt x="14612" y="0"/>
                  </a:lnTo>
                  <a:lnTo>
                    <a:pt x="1" y="843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1" name="Google Shape;1411;p9"/>
            <p:cNvSpPr/>
            <p:nvPr/>
          </p:nvSpPr>
          <p:spPr>
            <a:xfrm>
              <a:off x="6344600" y="4324625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0" y="8440"/>
                  </a:moveTo>
                  <a:lnTo>
                    <a:pt x="14723" y="16916"/>
                  </a:lnTo>
                  <a:lnTo>
                    <a:pt x="29334" y="8477"/>
                  </a:lnTo>
                  <a:lnTo>
                    <a:pt x="14611" y="0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2" name="Google Shape;1412;p9"/>
            <p:cNvSpPr/>
            <p:nvPr/>
          </p:nvSpPr>
          <p:spPr>
            <a:xfrm>
              <a:off x="244625" y="211625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29334" y="8514"/>
                  </a:moveTo>
                  <a:lnTo>
                    <a:pt x="14611" y="1"/>
                  </a:lnTo>
                  <a:lnTo>
                    <a:pt x="0" y="8440"/>
                  </a:lnTo>
                  <a:lnTo>
                    <a:pt x="14723" y="16954"/>
                  </a:lnTo>
                  <a:lnTo>
                    <a:pt x="29334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3" name="Google Shape;1413;p9"/>
            <p:cNvSpPr/>
            <p:nvPr/>
          </p:nvSpPr>
          <p:spPr>
            <a:xfrm>
              <a:off x="1380400" y="1019500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29334" y="8515"/>
                  </a:moveTo>
                  <a:lnTo>
                    <a:pt x="14612" y="1"/>
                  </a:lnTo>
                  <a:lnTo>
                    <a:pt x="1" y="8477"/>
                  </a:lnTo>
                  <a:lnTo>
                    <a:pt x="14686" y="16954"/>
                  </a:lnTo>
                  <a:lnTo>
                    <a:pt x="29334" y="851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4" name="Google Shape;1414;p9"/>
            <p:cNvSpPr/>
            <p:nvPr/>
          </p:nvSpPr>
          <p:spPr>
            <a:xfrm>
              <a:off x="2522700" y="124165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14723" y="16953"/>
                  </a:moveTo>
                  <a:lnTo>
                    <a:pt x="29334" y="8514"/>
                  </a:lnTo>
                  <a:lnTo>
                    <a:pt x="14611" y="0"/>
                  </a:lnTo>
                  <a:lnTo>
                    <a:pt x="0" y="8440"/>
                  </a:lnTo>
                  <a:lnTo>
                    <a:pt x="14723" y="1695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5" name="Google Shape;1415;p9"/>
            <p:cNvSpPr/>
            <p:nvPr/>
          </p:nvSpPr>
          <p:spPr>
            <a:xfrm>
              <a:off x="1761475" y="1240725"/>
              <a:ext cx="733375" cy="422925"/>
            </a:xfrm>
            <a:custGeom>
              <a:rect b="b" l="l" r="r" t="t"/>
              <a:pathLst>
                <a:path extrusionOk="0" fill="none" h="16917" w="29335">
                  <a:moveTo>
                    <a:pt x="14723" y="16916"/>
                  </a:moveTo>
                  <a:lnTo>
                    <a:pt x="29334" y="8477"/>
                  </a:lnTo>
                  <a:lnTo>
                    <a:pt x="14649" y="0"/>
                  </a:lnTo>
                  <a:lnTo>
                    <a:pt x="1" y="8440"/>
                  </a:lnTo>
                  <a:lnTo>
                    <a:pt x="14723" y="1691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6" name="Google Shape;1416;p9"/>
            <p:cNvSpPr/>
            <p:nvPr/>
          </p:nvSpPr>
          <p:spPr>
            <a:xfrm>
              <a:off x="2140700" y="1021375"/>
              <a:ext cx="734275" cy="423850"/>
            </a:xfrm>
            <a:custGeom>
              <a:rect b="b" l="l" r="r" t="t"/>
              <a:pathLst>
                <a:path extrusionOk="0" fill="none" h="16954" w="29371">
                  <a:moveTo>
                    <a:pt x="29371" y="8514"/>
                  </a:moveTo>
                  <a:lnTo>
                    <a:pt x="14648" y="0"/>
                  </a:lnTo>
                  <a:lnTo>
                    <a:pt x="0" y="8440"/>
                  </a:lnTo>
                  <a:lnTo>
                    <a:pt x="14723" y="16953"/>
                  </a:lnTo>
                  <a:lnTo>
                    <a:pt x="29371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7" name="Google Shape;1417;p9"/>
            <p:cNvSpPr/>
            <p:nvPr/>
          </p:nvSpPr>
          <p:spPr>
            <a:xfrm>
              <a:off x="1001200" y="123885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14685" y="16954"/>
                  </a:moveTo>
                  <a:lnTo>
                    <a:pt x="29334" y="8515"/>
                  </a:lnTo>
                  <a:lnTo>
                    <a:pt x="14611" y="1"/>
                  </a:lnTo>
                  <a:lnTo>
                    <a:pt x="0" y="8440"/>
                  </a:lnTo>
                  <a:lnTo>
                    <a:pt x="14685" y="1695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8" name="Google Shape;1418;p9"/>
            <p:cNvSpPr/>
            <p:nvPr/>
          </p:nvSpPr>
          <p:spPr>
            <a:xfrm>
              <a:off x="241825" y="1676625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29334" y="8514"/>
                  </a:moveTo>
                  <a:lnTo>
                    <a:pt x="14649" y="1"/>
                  </a:lnTo>
                  <a:lnTo>
                    <a:pt x="1" y="8440"/>
                  </a:lnTo>
                  <a:lnTo>
                    <a:pt x="14723" y="16954"/>
                  </a:lnTo>
                  <a:lnTo>
                    <a:pt x="29334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9" name="Google Shape;1419;p9"/>
            <p:cNvSpPr/>
            <p:nvPr/>
          </p:nvSpPr>
          <p:spPr>
            <a:xfrm>
              <a:off x="621050" y="1458200"/>
              <a:ext cx="734275" cy="422925"/>
            </a:xfrm>
            <a:custGeom>
              <a:rect b="b" l="l" r="r" t="t"/>
              <a:pathLst>
                <a:path extrusionOk="0" fill="none" h="16917" w="29371">
                  <a:moveTo>
                    <a:pt x="29371" y="8477"/>
                  </a:moveTo>
                  <a:lnTo>
                    <a:pt x="14648" y="1"/>
                  </a:lnTo>
                  <a:lnTo>
                    <a:pt x="0" y="8440"/>
                  </a:lnTo>
                  <a:lnTo>
                    <a:pt x="14723" y="16917"/>
                  </a:lnTo>
                  <a:lnTo>
                    <a:pt x="29371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0" name="Google Shape;1420;p9"/>
            <p:cNvSpPr/>
            <p:nvPr/>
          </p:nvSpPr>
          <p:spPr>
            <a:xfrm>
              <a:off x="619175" y="1018575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29334" y="8514"/>
                  </a:moveTo>
                  <a:lnTo>
                    <a:pt x="14612" y="1"/>
                  </a:lnTo>
                  <a:lnTo>
                    <a:pt x="1" y="8440"/>
                  </a:lnTo>
                  <a:lnTo>
                    <a:pt x="14723" y="16954"/>
                  </a:lnTo>
                  <a:lnTo>
                    <a:pt x="29334" y="8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1" name="Google Shape;1421;p9"/>
            <p:cNvSpPr/>
            <p:nvPr/>
          </p:nvSpPr>
          <p:spPr>
            <a:xfrm>
              <a:off x="1397125" y="4095975"/>
              <a:ext cx="733375" cy="422925"/>
            </a:xfrm>
            <a:custGeom>
              <a:rect b="b" l="l" r="r" t="t"/>
              <a:pathLst>
                <a:path extrusionOk="0" fill="none" h="16917" w="29335">
                  <a:moveTo>
                    <a:pt x="14612" y="0"/>
                  </a:moveTo>
                  <a:lnTo>
                    <a:pt x="1" y="8440"/>
                  </a:lnTo>
                  <a:lnTo>
                    <a:pt x="14686" y="16916"/>
                  </a:lnTo>
                  <a:lnTo>
                    <a:pt x="29334" y="8477"/>
                  </a:lnTo>
                  <a:lnTo>
                    <a:pt x="1461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2" name="Google Shape;1422;p9"/>
            <p:cNvSpPr/>
            <p:nvPr/>
          </p:nvSpPr>
          <p:spPr>
            <a:xfrm>
              <a:off x="2143475" y="1461000"/>
              <a:ext cx="733375" cy="422925"/>
            </a:xfrm>
            <a:custGeom>
              <a:rect b="b" l="l" r="r" t="t"/>
              <a:pathLst>
                <a:path extrusionOk="0" fill="none" h="16917" w="29335">
                  <a:moveTo>
                    <a:pt x="1" y="8440"/>
                  </a:moveTo>
                  <a:lnTo>
                    <a:pt x="14723" y="16916"/>
                  </a:lnTo>
                  <a:lnTo>
                    <a:pt x="29334" y="8477"/>
                  </a:lnTo>
                  <a:lnTo>
                    <a:pt x="14612" y="0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3" name="Google Shape;1423;p9"/>
            <p:cNvSpPr/>
            <p:nvPr/>
          </p:nvSpPr>
          <p:spPr>
            <a:xfrm>
              <a:off x="1382275" y="1459125"/>
              <a:ext cx="733350" cy="423875"/>
            </a:xfrm>
            <a:custGeom>
              <a:rect b="b" l="l" r="r" t="t"/>
              <a:pathLst>
                <a:path extrusionOk="0" fill="none" h="16955" w="29334">
                  <a:moveTo>
                    <a:pt x="0" y="8440"/>
                  </a:moveTo>
                  <a:lnTo>
                    <a:pt x="14723" y="16954"/>
                  </a:lnTo>
                  <a:lnTo>
                    <a:pt x="29334" y="8515"/>
                  </a:lnTo>
                  <a:lnTo>
                    <a:pt x="14611" y="1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4" name="Google Shape;1424;p9"/>
            <p:cNvSpPr/>
            <p:nvPr/>
          </p:nvSpPr>
          <p:spPr>
            <a:xfrm>
              <a:off x="1764275" y="1679425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0" y="8439"/>
                  </a:moveTo>
                  <a:lnTo>
                    <a:pt x="14723" y="16953"/>
                  </a:lnTo>
                  <a:lnTo>
                    <a:pt x="29334" y="8514"/>
                  </a:lnTo>
                  <a:lnTo>
                    <a:pt x="14611" y="0"/>
                  </a:lnTo>
                  <a:lnTo>
                    <a:pt x="0" y="843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5" name="Google Shape;1425;p9"/>
            <p:cNvSpPr/>
            <p:nvPr/>
          </p:nvSpPr>
          <p:spPr>
            <a:xfrm>
              <a:off x="628475" y="2776150"/>
              <a:ext cx="733375" cy="423875"/>
            </a:xfrm>
            <a:custGeom>
              <a:rect b="b" l="l" r="r" t="t"/>
              <a:pathLst>
                <a:path extrusionOk="0" fill="none" h="16955" w="29335">
                  <a:moveTo>
                    <a:pt x="14723" y="16954"/>
                  </a:moveTo>
                  <a:lnTo>
                    <a:pt x="29334" y="8477"/>
                  </a:lnTo>
                  <a:lnTo>
                    <a:pt x="14612" y="1"/>
                  </a:lnTo>
                  <a:lnTo>
                    <a:pt x="1" y="8440"/>
                  </a:lnTo>
                  <a:lnTo>
                    <a:pt x="14723" y="1695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6" name="Google Shape;1426;p9"/>
            <p:cNvSpPr/>
            <p:nvPr/>
          </p:nvSpPr>
          <p:spPr>
            <a:xfrm>
              <a:off x="623825" y="1896900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1" y="8477"/>
                  </a:moveTo>
                  <a:lnTo>
                    <a:pt x="14723" y="16954"/>
                  </a:lnTo>
                  <a:lnTo>
                    <a:pt x="29334" y="8514"/>
                  </a:lnTo>
                  <a:lnTo>
                    <a:pt x="14612" y="1"/>
                  </a:lnTo>
                  <a:lnTo>
                    <a:pt x="1" y="84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7" name="Google Shape;1427;p9"/>
            <p:cNvSpPr/>
            <p:nvPr/>
          </p:nvSpPr>
          <p:spPr>
            <a:xfrm>
              <a:off x="626625" y="2336525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14686" y="16954"/>
                  </a:moveTo>
                  <a:lnTo>
                    <a:pt x="29334" y="8515"/>
                  </a:lnTo>
                  <a:lnTo>
                    <a:pt x="14611" y="1"/>
                  </a:lnTo>
                  <a:lnTo>
                    <a:pt x="0" y="8440"/>
                  </a:lnTo>
                  <a:lnTo>
                    <a:pt x="14686" y="1695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8" name="Google Shape;1428;p9"/>
            <p:cNvSpPr/>
            <p:nvPr/>
          </p:nvSpPr>
          <p:spPr>
            <a:xfrm>
              <a:off x="1003050" y="1678475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0" y="8440"/>
                  </a:moveTo>
                  <a:lnTo>
                    <a:pt x="14723" y="16917"/>
                  </a:lnTo>
                  <a:lnTo>
                    <a:pt x="29334" y="8477"/>
                  </a:lnTo>
                  <a:lnTo>
                    <a:pt x="14611" y="1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9" name="Google Shape;1429;p9"/>
            <p:cNvSpPr/>
            <p:nvPr/>
          </p:nvSpPr>
          <p:spPr>
            <a:xfrm>
              <a:off x="2904700" y="1461925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1" y="8440"/>
                  </a:moveTo>
                  <a:lnTo>
                    <a:pt x="14723" y="16954"/>
                  </a:lnTo>
                  <a:lnTo>
                    <a:pt x="29334" y="8514"/>
                  </a:lnTo>
                  <a:lnTo>
                    <a:pt x="14612" y="0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0" name="Google Shape;1430;p9"/>
            <p:cNvSpPr/>
            <p:nvPr/>
          </p:nvSpPr>
          <p:spPr>
            <a:xfrm>
              <a:off x="2525500" y="1681275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0" y="8440"/>
                  </a:moveTo>
                  <a:lnTo>
                    <a:pt x="14723" y="16916"/>
                  </a:lnTo>
                  <a:lnTo>
                    <a:pt x="29333" y="8477"/>
                  </a:lnTo>
                  <a:lnTo>
                    <a:pt x="14611" y="0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1" name="Google Shape;1431;p9"/>
            <p:cNvSpPr/>
            <p:nvPr/>
          </p:nvSpPr>
          <p:spPr>
            <a:xfrm>
              <a:off x="5187425" y="1466575"/>
              <a:ext cx="733375" cy="422925"/>
            </a:xfrm>
            <a:custGeom>
              <a:rect b="b" l="l" r="r" t="t"/>
              <a:pathLst>
                <a:path extrusionOk="0" fill="none" h="16917" w="29335">
                  <a:moveTo>
                    <a:pt x="1" y="8440"/>
                  </a:moveTo>
                  <a:lnTo>
                    <a:pt x="14723" y="16916"/>
                  </a:lnTo>
                  <a:lnTo>
                    <a:pt x="29334" y="8477"/>
                  </a:lnTo>
                  <a:lnTo>
                    <a:pt x="14612" y="0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2" name="Google Shape;1432;p9"/>
            <p:cNvSpPr/>
            <p:nvPr/>
          </p:nvSpPr>
          <p:spPr>
            <a:xfrm>
              <a:off x="5962600" y="4104350"/>
              <a:ext cx="734275" cy="422900"/>
            </a:xfrm>
            <a:custGeom>
              <a:rect b="b" l="l" r="r" t="t"/>
              <a:pathLst>
                <a:path extrusionOk="0" fill="none" h="16916" w="29371">
                  <a:moveTo>
                    <a:pt x="14648" y="0"/>
                  </a:moveTo>
                  <a:lnTo>
                    <a:pt x="0" y="8439"/>
                  </a:lnTo>
                  <a:lnTo>
                    <a:pt x="14723" y="16916"/>
                  </a:lnTo>
                  <a:lnTo>
                    <a:pt x="29371" y="8477"/>
                  </a:lnTo>
                  <a:lnTo>
                    <a:pt x="146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3" name="Google Shape;1433;p9"/>
            <p:cNvSpPr/>
            <p:nvPr/>
          </p:nvSpPr>
          <p:spPr>
            <a:xfrm>
              <a:off x="4808225" y="168500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0" y="8440"/>
                  </a:moveTo>
                  <a:lnTo>
                    <a:pt x="14723" y="16953"/>
                  </a:lnTo>
                  <a:lnTo>
                    <a:pt x="29334" y="8514"/>
                  </a:lnTo>
                  <a:lnTo>
                    <a:pt x="14611" y="0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4" name="Google Shape;1434;p9"/>
            <p:cNvSpPr/>
            <p:nvPr/>
          </p:nvSpPr>
          <p:spPr>
            <a:xfrm>
              <a:off x="4426225" y="1464725"/>
              <a:ext cx="734275" cy="423850"/>
            </a:xfrm>
            <a:custGeom>
              <a:rect b="b" l="l" r="r" t="t"/>
              <a:pathLst>
                <a:path extrusionOk="0" fill="none" h="16954" w="29371">
                  <a:moveTo>
                    <a:pt x="0" y="8439"/>
                  </a:moveTo>
                  <a:lnTo>
                    <a:pt x="14722" y="16953"/>
                  </a:lnTo>
                  <a:lnTo>
                    <a:pt x="29371" y="8514"/>
                  </a:lnTo>
                  <a:lnTo>
                    <a:pt x="14648" y="0"/>
                  </a:lnTo>
                  <a:lnTo>
                    <a:pt x="0" y="843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5" name="Google Shape;1435;p9"/>
            <p:cNvSpPr/>
            <p:nvPr/>
          </p:nvSpPr>
          <p:spPr>
            <a:xfrm>
              <a:off x="3665925" y="1463775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0" y="8440"/>
                  </a:moveTo>
                  <a:lnTo>
                    <a:pt x="14686" y="16917"/>
                  </a:lnTo>
                  <a:lnTo>
                    <a:pt x="29334" y="8477"/>
                  </a:lnTo>
                  <a:lnTo>
                    <a:pt x="14611" y="1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6" name="Google Shape;1436;p9"/>
            <p:cNvSpPr/>
            <p:nvPr/>
          </p:nvSpPr>
          <p:spPr>
            <a:xfrm>
              <a:off x="4047000" y="1684050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0" y="8440"/>
                  </a:moveTo>
                  <a:lnTo>
                    <a:pt x="14723" y="16917"/>
                  </a:lnTo>
                  <a:lnTo>
                    <a:pt x="29334" y="8478"/>
                  </a:lnTo>
                  <a:lnTo>
                    <a:pt x="14649" y="1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7" name="Google Shape;1437;p9"/>
            <p:cNvSpPr/>
            <p:nvPr/>
          </p:nvSpPr>
          <p:spPr>
            <a:xfrm>
              <a:off x="3285775" y="1682200"/>
              <a:ext cx="734300" cy="423850"/>
            </a:xfrm>
            <a:custGeom>
              <a:rect b="b" l="l" r="r" t="t"/>
              <a:pathLst>
                <a:path extrusionOk="0" fill="none" h="16954" w="29372">
                  <a:moveTo>
                    <a:pt x="1" y="8440"/>
                  </a:moveTo>
                  <a:lnTo>
                    <a:pt x="14723" y="16954"/>
                  </a:lnTo>
                  <a:lnTo>
                    <a:pt x="29371" y="8514"/>
                  </a:lnTo>
                  <a:lnTo>
                    <a:pt x="14649" y="1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8" name="Google Shape;1438;p9"/>
            <p:cNvSpPr/>
            <p:nvPr/>
          </p:nvSpPr>
          <p:spPr>
            <a:xfrm>
              <a:off x="2918650" y="4098775"/>
              <a:ext cx="733350" cy="422900"/>
            </a:xfrm>
            <a:custGeom>
              <a:rect b="b" l="l" r="r" t="t"/>
              <a:pathLst>
                <a:path extrusionOk="0" fill="none" h="16916" w="29334">
                  <a:moveTo>
                    <a:pt x="14611" y="0"/>
                  </a:moveTo>
                  <a:lnTo>
                    <a:pt x="0" y="8439"/>
                  </a:lnTo>
                  <a:lnTo>
                    <a:pt x="14723" y="16916"/>
                  </a:lnTo>
                  <a:lnTo>
                    <a:pt x="29334" y="8477"/>
                  </a:lnTo>
                  <a:lnTo>
                    <a:pt x="1461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9" name="Google Shape;1439;p9"/>
            <p:cNvSpPr/>
            <p:nvPr/>
          </p:nvSpPr>
          <p:spPr>
            <a:xfrm>
              <a:off x="4061875" y="4319975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0" y="8440"/>
                  </a:moveTo>
                  <a:lnTo>
                    <a:pt x="14723" y="16953"/>
                  </a:lnTo>
                  <a:lnTo>
                    <a:pt x="29334" y="8514"/>
                  </a:lnTo>
                  <a:lnTo>
                    <a:pt x="14611" y="0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0" name="Google Shape;1440;p9"/>
            <p:cNvSpPr/>
            <p:nvPr/>
          </p:nvSpPr>
          <p:spPr>
            <a:xfrm>
              <a:off x="3679875" y="409970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14611" y="0"/>
                  </a:moveTo>
                  <a:lnTo>
                    <a:pt x="0" y="8440"/>
                  </a:lnTo>
                  <a:lnTo>
                    <a:pt x="14723" y="16953"/>
                  </a:lnTo>
                  <a:lnTo>
                    <a:pt x="29334" y="8514"/>
                  </a:lnTo>
                  <a:lnTo>
                    <a:pt x="1461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1" name="Google Shape;1441;p9"/>
            <p:cNvSpPr/>
            <p:nvPr/>
          </p:nvSpPr>
          <p:spPr>
            <a:xfrm>
              <a:off x="4441075" y="4101550"/>
              <a:ext cx="733375" cy="422925"/>
            </a:xfrm>
            <a:custGeom>
              <a:rect b="b" l="l" r="r" t="t"/>
              <a:pathLst>
                <a:path extrusionOk="0" fill="none" h="16917" w="29335">
                  <a:moveTo>
                    <a:pt x="14612" y="1"/>
                  </a:moveTo>
                  <a:lnTo>
                    <a:pt x="1" y="8440"/>
                  </a:lnTo>
                  <a:lnTo>
                    <a:pt x="14723" y="16916"/>
                  </a:lnTo>
                  <a:lnTo>
                    <a:pt x="29334" y="8477"/>
                  </a:lnTo>
                  <a:lnTo>
                    <a:pt x="1461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2" name="Google Shape;1442;p9"/>
            <p:cNvSpPr/>
            <p:nvPr/>
          </p:nvSpPr>
          <p:spPr>
            <a:xfrm>
              <a:off x="631275" y="3215800"/>
              <a:ext cx="733350" cy="422900"/>
            </a:xfrm>
            <a:custGeom>
              <a:rect b="b" l="l" r="r" t="t"/>
              <a:pathLst>
                <a:path extrusionOk="0" fill="none" h="16916" w="29334">
                  <a:moveTo>
                    <a:pt x="14686" y="16916"/>
                  </a:moveTo>
                  <a:lnTo>
                    <a:pt x="29334" y="8477"/>
                  </a:lnTo>
                  <a:lnTo>
                    <a:pt x="14611" y="0"/>
                  </a:lnTo>
                  <a:lnTo>
                    <a:pt x="0" y="8439"/>
                  </a:lnTo>
                  <a:lnTo>
                    <a:pt x="14686" y="1691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3" name="Google Shape;1443;p9"/>
            <p:cNvSpPr/>
            <p:nvPr/>
          </p:nvSpPr>
          <p:spPr>
            <a:xfrm>
              <a:off x="4822150" y="4321825"/>
              <a:ext cx="734300" cy="422925"/>
            </a:xfrm>
            <a:custGeom>
              <a:rect b="b" l="l" r="r" t="t"/>
              <a:pathLst>
                <a:path extrusionOk="0" fill="none" h="16917" w="29372">
                  <a:moveTo>
                    <a:pt x="1" y="8440"/>
                  </a:moveTo>
                  <a:lnTo>
                    <a:pt x="14723" y="16917"/>
                  </a:lnTo>
                  <a:lnTo>
                    <a:pt x="29371" y="8477"/>
                  </a:lnTo>
                  <a:lnTo>
                    <a:pt x="14649" y="1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4" name="Google Shape;1444;p9"/>
            <p:cNvSpPr/>
            <p:nvPr/>
          </p:nvSpPr>
          <p:spPr>
            <a:xfrm>
              <a:off x="5583375" y="4322750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1" y="8440"/>
                  </a:moveTo>
                  <a:lnTo>
                    <a:pt x="14723" y="16954"/>
                  </a:lnTo>
                  <a:lnTo>
                    <a:pt x="29334" y="8515"/>
                  </a:lnTo>
                  <a:lnTo>
                    <a:pt x="14649" y="1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5" name="Google Shape;1445;p9"/>
            <p:cNvSpPr/>
            <p:nvPr/>
          </p:nvSpPr>
          <p:spPr>
            <a:xfrm>
              <a:off x="5202300" y="4102475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14612" y="1"/>
                  </a:moveTo>
                  <a:lnTo>
                    <a:pt x="1" y="8440"/>
                  </a:lnTo>
                  <a:lnTo>
                    <a:pt x="14686" y="16954"/>
                  </a:lnTo>
                  <a:lnTo>
                    <a:pt x="29334" y="8514"/>
                  </a:lnTo>
                  <a:lnTo>
                    <a:pt x="1461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6" name="Google Shape;1446;p9"/>
            <p:cNvSpPr/>
            <p:nvPr/>
          </p:nvSpPr>
          <p:spPr>
            <a:xfrm>
              <a:off x="3300650" y="4319050"/>
              <a:ext cx="733350" cy="422925"/>
            </a:xfrm>
            <a:custGeom>
              <a:rect b="b" l="l" r="r" t="t"/>
              <a:pathLst>
                <a:path extrusionOk="0" fill="none" h="16917" w="29334">
                  <a:moveTo>
                    <a:pt x="0" y="8440"/>
                  </a:moveTo>
                  <a:lnTo>
                    <a:pt x="14723" y="16916"/>
                  </a:lnTo>
                  <a:lnTo>
                    <a:pt x="29334" y="8477"/>
                  </a:lnTo>
                  <a:lnTo>
                    <a:pt x="14611" y="0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7" name="Google Shape;1447;p9"/>
            <p:cNvSpPr/>
            <p:nvPr/>
          </p:nvSpPr>
          <p:spPr>
            <a:xfrm>
              <a:off x="5569425" y="1686850"/>
              <a:ext cx="733375" cy="422925"/>
            </a:xfrm>
            <a:custGeom>
              <a:rect b="b" l="l" r="r" t="t"/>
              <a:pathLst>
                <a:path extrusionOk="0" fill="none" h="16917" w="29335">
                  <a:moveTo>
                    <a:pt x="1" y="8440"/>
                  </a:moveTo>
                  <a:lnTo>
                    <a:pt x="14723" y="16916"/>
                  </a:lnTo>
                  <a:lnTo>
                    <a:pt x="29334" y="8477"/>
                  </a:lnTo>
                  <a:lnTo>
                    <a:pt x="14612" y="1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8" name="Google Shape;1448;p9"/>
            <p:cNvSpPr/>
            <p:nvPr/>
          </p:nvSpPr>
          <p:spPr>
            <a:xfrm>
              <a:off x="5948650" y="1467500"/>
              <a:ext cx="733350" cy="423850"/>
            </a:xfrm>
            <a:custGeom>
              <a:rect b="b" l="l" r="r" t="t"/>
              <a:pathLst>
                <a:path extrusionOk="0" fill="none" h="16954" w="29334">
                  <a:moveTo>
                    <a:pt x="14612" y="1"/>
                  </a:moveTo>
                  <a:lnTo>
                    <a:pt x="1" y="8440"/>
                  </a:lnTo>
                  <a:lnTo>
                    <a:pt x="14723" y="16954"/>
                  </a:lnTo>
                  <a:lnTo>
                    <a:pt x="29334" y="8514"/>
                  </a:lnTo>
                  <a:lnTo>
                    <a:pt x="1461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9" name="Google Shape;1449;p9"/>
            <p:cNvSpPr/>
            <p:nvPr/>
          </p:nvSpPr>
          <p:spPr>
            <a:xfrm>
              <a:off x="633125" y="3654500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14723" y="16953"/>
                  </a:moveTo>
                  <a:lnTo>
                    <a:pt x="29334" y="8514"/>
                  </a:lnTo>
                  <a:lnTo>
                    <a:pt x="14612" y="0"/>
                  </a:lnTo>
                  <a:lnTo>
                    <a:pt x="1" y="8439"/>
                  </a:lnTo>
                  <a:lnTo>
                    <a:pt x="14723" y="1695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0" name="Google Shape;1450;p9"/>
            <p:cNvSpPr/>
            <p:nvPr/>
          </p:nvSpPr>
          <p:spPr>
            <a:xfrm>
              <a:off x="1017000" y="4314400"/>
              <a:ext cx="734275" cy="423850"/>
            </a:xfrm>
            <a:custGeom>
              <a:rect b="b" l="l" r="r" t="t"/>
              <a:pathLst>
                <a:path extrusionOk="0" fill="none" h="16954" w="29371">
                  <a:moveTo>
                    <a:pt x="0" y="8440"/>
                  </a:moveTo>
                  <a:lnTo>
                    <a:pt x="14723" y="16953"/>
                  </a:lnTo>
                  <a:lnTo>
                    <a:pt x="29371" y="8514"/>
                  </a:lnTo>
                  <a:lnTo>
                    <a:pt x="14648" y="0"/>
                  </a:lnTo>
                  <a:lnTo>
                    <a:pt x="0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1" name="Google Shape;1451;p9"/>
            <p:cNvSpPr/>
            <p:nvPr/>
          </p:nvSpPr>
          <p:spPr>
            <a:xfrm>
              <a:off x="1778200" y="4316250"/>
              <a:ext cx="733375" cy="422925"/>
            </a:xfrm>
            <a:custGeom>
              <a:rect b="b" l="l" r="r" t="t"/>
              <a:pathLst>
                <a:path extrusionOk="0" fill="none" h="16917" w="29335">
                  <a:moveTo>
                    <a:pt x="1" y="8440"/>
                  </a:moveTo>
                  <a:lnTo>
                    <a:pt x="14723" y="16917"/>
                  </a:lnTo>
                  <a:lnTo>
                    <a:pt x="29334" y="8477"/>
                  </a:lnTo>
                  <a:lnTo>
                    <a:pt x="14649" y="1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2" name="Google Shape;1452;p9"/>
            <p:cNvSpPr/>
            <p:nvPr/>
          </p:nvSpPr>
          <p:spPr>
            <a:xfrm>
              <a:off x="2539425" y="4317175"/>
              <a:ext cx="733375" cy="423850"/>
            </a:xfrm>
            <a:custGeom>
              <a:rect b="b" l="l" r="r" t="t"/>
              <a:pathLst>
                <a:path extrusionOk="0" fill="none" h="16954" w="29335">
                  <a:moveTo>
                    <a:pt x="1" y="8440"/>
                  </a:moveTo>
                  <a:lnTo>
                    <a:pt x="14723" y="16954"/>
                  </a:lnTo>
                  <a:lnTo>
                    <a:pt x="29334" y="8515"/>
                  </a:lnTo>
                  <a:lnTo>
                    <a:pt x="14612" y="1"/>
                  </a:lnTo>
                  <a:lnTo>
                    <a:pt x="1" y="84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3" name="Google Shape;1453;p9"/>
            <p:cNvSpPr/>
            <p:nvPr/>
          </p:nvSpPr>
          <p:spPr>
            <a:xfrm>
              <a:off x="2157425" y="4096900"/>
              <a:ext cx="734300" cy="423850"/>
            </a:xfrm>
            <a:custGeom>
              <a:rect b="b" l="l" r="r" t="t"/>
              <a:pathLst>
                <a:path extrusionOk="0" fill="none" h="16954" w="29372">
                  <a:moveTo>
                    <a:pt x="14649" y="1"/>
                  </a:moveTo>
                  <a:lnTo>
                    <a:pt x="1" y="8440"/>
                  </a:lnTo>
                  <a:lnTo>
                    <a:pt x="14723" y="16954"/>
                  </a:lnTo>
                  <a:lnTo>
                    <a:pt x="29371" y="8514"/>
                  </a:lnTo>
                  <a:lnTo>
                    <a:pt x="1464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4" name="Google Shape;1454;p9"/>
            <p:cNvSpPr/>
            <p:nvPr/>
          </p:nvSpPr>
          <p:spPr>
            <a:xfrm>
              <a:off x="241825" y="855000"/>
              <a:ext cx="262125" cy="151525"/>
            </a:xfrm>
            <a:custGeom>
              <a:rect b="b" l="l" r="r" t="t"/>
              <a:pathLst>
                <a:path extrusionOk="0" h="6061" w="10485">
                  <a:moveTo>
                    <a:pt x="9407" y="0"/>
                  </a:moveTo>
                  <a:lnTo>
                    <a:pt x="1" y="5428"/>
                  </a:lnTo>
                  <a:lnTo>
                    <a:pt x="1" y="6060"/>
                  </a:lnTo>
                  <a:lnTo>
                    <a:pt x="1048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5" name="Google Shape;1455;p9"/>
            <p:cNvSpPr/>
            <p:nvPr/>
          </p:nvSpPr>
          <p:spPr>
            <a:xfrm>
              <a:off x="7281475" y="4803275"/>
              <a:ext cx="98550" cy="56725"/>
            </a:xfrm>
            <a:custGeom>
              <a:rect b="b" l="l" r="r" t="t"/>
              <a:pathLst>
                <a:path extrusionOk="0" h="2269" w="3942">
                  <a:moveTo>
                    <a:pt x="3942" y="1"/>
                  </a:moveTo>
                  <a:lnTo>
                    <a:pt x="1" y="2269"/>
                  </a:lnTo>
                  <a:lnTo>
                    <a:pt x="1116" y="2269"/>
                  </a:lnTo>
                  <a:lnTo>
                    <a:pt x="3942" y="633"/>
                  </a:lnTo>
                  <a:lnTo>
                    <a:pt x="394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6" name="Google Shape;1456;p9"/>
            <p:cNvSpPr/>
            <p:nvPr/>
          </p:nvSpPr>
          <p:spPr>
            <a:xfrm>
              <a:off x="241825" y="855000"/>
              <a:ext cx="7138200" cy="4005000"/>
            </a:xfrm>
            <a:custGeom>
              <a:rect b="b" l="l" r="r" t="t"/>
              <a:pathLst>
                <a:path extrusionOk="0" h="160200" w="285528">
                  <a:moveTo>
                    <a:pt x="29706" y="6544"/>
                  </a:moveTo>
                  <a:lnTo>
                    <a:pt x="44428" y="15057"/>
                  </a:lnTo>
                  <a:lnTo>
                    <a:pt x="29817" y="23497"/>
                  </a:lnTo>
                  <a:lnTo>
                    <a:pt x="15095" y="14983"/>
                  </a:lnTo>
                  <a:lnTo>
                    <a:pt x="29706" y="6544"/>
                  </a:lnTo>
                  <a:close/>
                  <a:moveTo>
                    <a:pt x="60155" y="6581"/>
                  </a:moveTo>
                  <a:lnTo>
                    <a:pt x="74877" y="15095"/>
                  </a:lnTo>
                  <a:lnTo>
                    <a:pt x="60229" y="23534"/>
                  </a:lnTo>
                  <a:lnTo>
                    <a:pt x="45544" y="15057"/>
                  </a:lnTo>
                  <a:lnTo>
                    <a:pt x="60155" y="6581"/>
                  </a:lnTo>
                  <a:close/>
                  <a:moveTo>
                    <a:pt x="90603" y="6655"/>
                  </a:moveTo>
                  <a:lnTo>
                    <a:pt x="105326" y="15169"/>
                  </a:lnTo>
                  <a:lnTo>
                    <a:pt x="90678" y="23608"/>
                  </a:lnTo>
                  <a:lnTo>
                    <a:pt x="75955" y="15095"/>
                  </a:lnTo>
                  <a:lnTo>
                    <a:pt x="90603" y="6655"/>
                  </a:lnTo>
                  <a:close/>
                  <a:moveTo>
                    <a:pt x="121052" y="6692"/>
                  </a:moveTo>
                  <a:lnTo>
                    <a:pt x="135738" y="15206"/>
                  </a:lnTo>
                  <a:lnTo>
                    <a:pt x="121127" y="23645"/>
                  </a:lnTo>
                  <a:lnTo>
                    <a:pt x="106404" y="15169"/>
                  </a:lnTo>
                  <a:lnTo>
                    <a:pt x="121052" y="6692"/>
                  </a:lnTo>
                  <a:close/>
                  <a:moveTo>
                    <a:pt x="151464" y="6767"/>
                  </a:moveTo>
                  <a:lnTo>
                    <a:pt x="166186" y="15243"/>
                  </a:lnTo>
                  <a:lnTo>
                    <a:pt x="151575" y="23720"/>
                  </a:lnTo>
                  <a:lnTo>
                    <a:pt x="136853" y="15206"/>
                  </a:lnTo>
                  <a:lnTo>
                    <a:pt x="151464" y="6767"/>
                  </a:lnTo>
                  <a:close/>
                  <a:moveTo>
                    <a:pt x="181913" y="6804"/>
                  </a:moveTo>
                  <a:lnTo>
                    <a:pt x="196635" y="15318"/>
                  </a:lnTo>
                  <a:lnTo>
                    <a:pt x="182024" y="23757"/>
                  </a:lnTo>
                  <a:lnTo>
                    <a:pt x="167302" y="15243"/>
                  </a:lnTo>
                  <a:lnTo>
                    <a:pt x="181913" y="6804"/>
                  </a:lnTo>
                  <a:close/>
                  <a:moveTo>
                    <a:pt x="212361" y="6878"/>
                  </a:moveTo>
                  <a:lnTo>
                    <a:pt x="227084" y="15355"/>
                  </a:lnTo>
                  <a:lnTo>
                    <a:pt x="212436" y="23831"/>
                  </a:lnTo>
                  <a:lnTo>
                    <a:pt x="197750" y="15318"/>
                  </a:lnTo>
                  <a:lnTo>
                    <a:pt x="212361" y="6878"/>
                  </a:lnTo>
                  <a:close/>
                  <a:moveTo>
                    <a:pt x="242810" y="6915"/>
                  </a:moveTo>
                  <a:lnTo>
                    <a:pt x="257533" y="15429"/>
                  </a:lnTo>
                  <a:lnTo>
                    <a:pt x="242885" y="23869"/>
                  </a:lnTo>
                  <a:lnTo>
                    <a:pt x="228162" y="15355"/>
                  </a:lnTo>
                  <a:lnTo>
                    <a:pt x="242810" y="6915"/>
                  </a:lnTo>
                  <a:close/>
                  <a:moveTo>
                    <a:pt x="44986" y="15355"/>
                  </a:moveTo>
                  <a:lnTo>
                    <a:pt x="59709" y="23869"/>
                  </a:lnTo>
                  <a:lnTo>
                    <a:pt x="45060" y="32308"/>
                  </a:lnTo>
                  <a:lnTo>
                    <a:pt x="30375" y="23794"/>
                  </a:lnTo>
                  <a:lnTo>
                    <a:pt x="44986" y="15355"/>
                  </a:lnTo>
                  <a:close/>
                  <a:moveTo>
                    <a:pt x="75435" y="15429"/>
                  </a:moveTo>
                  <a:lnTo>
                    <a:pt x="90120" y="23906"/>
                  </a:lnTo>
                  <a:lnTo>
                    <a:pt x="75509" y="32345"/>
                  </a:lnTo>
                  <a:lnTo>
                    <a:pt x="60787" y="23869"/>
                  </a:lnTo>
                  <a:lnTo>
                    <a:pt x="75435" y="15429"/>
                  </a:lnTo>
                  <a:close/>
                  <a:moveTo>
                    <a:pt x="105846" y="15466"/>
                  </a:moveTo>
                  <a:lnTo>
                    <a:pt x="120569" y="23980"/>
                  </a:lnTo>
                  <a:lnTo>
                    <a:pt x="105958" y="32419"/>
                  </a:lnTo>
                  <a:lnTo>
                    <a:pt x="91235" y="23906"/>
                  </a:lnTo>
                  <a:lnTo>
                    <a:pt x="105846" y="15466"/>
                  </a:lnTo>
                  <a:close/>
                  <a:moveTo>
                    <a:pt x="136295" y="15541"/>
                  </a:moveTo>
                  <a:lnTo>
                    <a:pt x="151018" y="24017"/>
                  </a:lnTo>
                  <a:lnTo>
                    <a:pt x="136407" y="32457"/>
                  </a:lnTo>
                  <a:lnTo>
                    <a:pt x="121684" y="23980"/>
                  </a:lnTo>
                  <a:lnTo>
                    <a:pt x="136295" y="15541"/>
                  </a:lnTo>
                  <a:close/>
                  <a:moveTo>
                    <a:pt x="166744" y="15578"/>
                  </a:moveTo>
                  <a:lnTo>
                    <a:pt x="181466" y="24092"/>
                  </a:lnTo>
                  <a:lnTo>
                    <a:pt x="166856" y="32531"/>
                  </a:lnTo>
                  <a:lnTo>
                    <a:pt x="152133" y="24017"/>
                  </a:lnTo>
                  <a:lnTo>
                    <a:pt x="166744" y="15578"/>
                  </a:lnTo>
                  <a:close/>
                  <a:moveTo>
                    <a:pt x="197193" y="15652"/>
                  </a:moveTo>
                  <a:lnTo>
                    <a:pt x="211915" y="24129"/>
                  </a:lnTo>
                  <a:lnTo>
                    <a:pt x="197267" y="32568"/>
                  </a:lnTo>
                  <a:lnTo>
                    <a:pt x="182582" y="24092"/>
                  </a:lnTo>
                  <a:lnTo>
                    <a:pt x="197193" y="15652"/>
                  </a:lnTo>
                  <a:close/>
                  <a:moveTo>
                    <a:pt x="227642" y="15689"/>
                  </a:moveTo>
                  <a:lnTo>
                    <a:pt x="242327" y="24203"/>
                  </a:lnTo>
                  <a:lnTo>
                    <a:pt x="227716" y="32642"/>
                  </a:lnTo>
                  <a:lnTo>
                    <a:pt x="212993" y="24129"/>
                  </a:lnTo>
                  <a:lnTo>
                    <a:pt x="227642" y="15689"/>
                  </a:lnTo>
                  <a:close/>
                  <a:moveTo>
                    <a:pt x="258053" y="15727"/>
                  </a:moveTo>
                  <a:lnTo>
                    <a:pt x="272776" y="24240"/>
                  </a:lnTo>
                  <a:lnTo>
                    <a:pt x="258165" y="32680"/>
                  </a:lnTo>
                  <a:lnTo>
                    <a:pt x="243442" y="24203"/>
                  </a:lnTo>
                  <a:lnTo>
                    <a:pt x="258053" y="15727"/>
                  </a:lnTo>
                  <a:close/>
                  <a:moveTo>
                    <a:pt x="29817" y="24129"/>
                  </a:moveTo>
                  <a:lnTo>
                    <a:pt x="44540" y="32605"/>
                  </a:lnTo>
                  <a:lnTo>
                    <a:pt x="29892" y="41045"/>
                  </a:lnTo>
                  <a:lnTo>
                    <a:pt x="15169" y="32568"/>
                  </a:lnTo>
                  <a:lnTo>
                    <a:pt x="29817" y="24129"/>
                  </a:lnTo>
                  <a:close/>
                  <a:moveTo>
                    <a:pt x="60229" y="24166"/>
                  </a:moveTo>
                  <a:lnTo>
                    <a:pt x="74952" y="32680"/>
                  </a:lnTo>
                  <a:lnTo>
                    <a:pt x="60341" y="41119"/>
                  </a:lnTo>
                  <a:lnTo>
                    <a:pt x="45618" y="32605"/>
                  </a:lnTo>
                  <a:lnTo>
                    <a:pt x="60229" y="24166"/>
                  </a:lnTo>
                  <a:close/>
                  <a:moveTo>
                    <a:pt x="90678" y="24240"/>
                  </a:moveTo>
                  <a:lnTo>
                    <a:pt x="105400" y="32717"/>
                  </a:lnTo>
                  <a:lnTo>
                    <a:pt x="90789" y="41156"/>
                  </a:lnTo>
                  <a:lnTo>
                    <a:pt x="76067" y="32680"/>
                  </a:lnTo>
                  <a:lnTo>
                    <a:pt x="90678" y="24240"/>
                  </a:lnTo>
                  <a:close/>
                  <a:moveTo>
                    <a:pt x="121127" y="24277"/>
                  </a:moveTo>
                  <a:lnTo>
                    <a:pt x="135849" y="32791"/>
                  </a:lnTo>
                  <a:lnTo>
                    <a:pt x="121238" y="41231"/>
                  </a:lnTo>
                  <a:lnTo>
                    <a:pt x="106516" y="32717"/>
                  </a:lnTo>
                  <a:lnTo>
                    <a:pt x="121127" y="24277"/>
                  </a:lnTo>
                  <a:close/>
                  <a:moveTo>
                    <a:pt x="151575" y="24352"/>
                  </a:moveTo>
                  <a:lnTo>
                    <a:pt x="166298" y="32828"/>
                  </a:lnTo>
                  <a:lnTo>
                    <a:pt x="151650" y="41268"/>
                  </a:lnTo>
                  <a:lnTo>
                    <a:pt x="136964" y="32791"/>
                  </a:lnTo>
                  <a:lnTo>
                    <a:pt x="151575" y="24352"/>
                  </a:lnTo>
                  <a:close/>
                  <a:moveTo>
                    <a:pt x="182024" y="24389"/>
                  </a:moveTo>
                  <a:lnTo>
                    <a:pt x="196747" y="32903"/>
                  </a:lnTo>
                  <a:lnTo>
                    <a:pt x="182098" y="41342"/>
                  </a:lnTo>
                  <a:lnTo>
                    <a:pt x="167376" y="32828"/>
                  </a:lnTo>
                  <a:lnTo>
                    <a:pt x="182024" y="24389"/>
                  </a:lnTo>
                  <a:close/>
                  <a:moveTo>
                    <a:pt x="212436" y="24463"/>
                  </a:moveTo>
                  <a:lnTo>
                    <a:pt x="227158" y="32940"/>
                  </a:lnTo>
                  <a:lnTo>
                    <a:pt x="212547" y="41379"/>
                  </a:lnTo>
                  <a:lnTo>
                    <a:pt x="197825" y="32903"/>
                  </a:lnTo>
                  <a:lnTo>
                    <a:pt x="212436" y="24463"/>
                  </a:lnTo>
                  <a:close/>
                  <a:moveTo>
                    <a:pt x="242885" y="24501"/>
                  </a:moveTo>
                  <a:lnTo>
                    <a:pt x="257607" y="33014"/>
                  </a:lnTo>
                  <a:lnTo>
                    <a:pt x="242996" y="41454"/>
                  </a:lnTo>
                  <a:lnTo>
                    <a:pt x="228274" y="32940"/>
                  </a:lnTo>
                  <a:lnTo>
                    <a:pt x="242885" y="24501"/>
                  </a:lnTo>
                  <a:close/>
                  <a:moveTo>
                    <a:pt x="45060" y="32940"/>
                  </a:moveTo>
                  <a:lnTo>
                    <a:pt x="59783" y="41416"/>
                  </a:lnTo>
                  <a:lnTo>
                    <a:pt x="45172" y="49856"/>
                  </a:lnTo>
                  <a:lnTo>
                    <a:pt x="30449" y="41379"/>
                  </a:lnTo>
                  <a:lnTo>
                    <a:pt x="45060" y="32940"/>
                  </a:lnTo>
                  <a:close/>
                  <a:moveTo>
                    <a:pt x="75509" y="32977"/>
                  </a:moveTo>
                  <a:lnTo>
                    <a:pt x="90232" y="41491"/>
                  </a:lnTo>
                  <a:lnTo>
                    <a:pt x="75621" y="49930"/>
                  </a:lnTo>
                  <a:lnTo>
                    <a:pt x="60898" y="41416"/>
                  </a:lnTo>
                  <a:lnTo>
                    <a:pt x="75509" y="32977"/>
                  </a:lnTo>
                  <a:close/>
                  <a:moveTo>
                    <a:pt x="105958" y="33051"/>
                  </a:moveTo>
                  <a:lnTo>
                    <a:pt x="120680" y="41528"/>
                  </a:lnTo>
                  <a:lnTo>
                    <a:pt x="106070" y="49967"/>
                  </a:lnTo>
                  <a:lnTo>
                    <a:pt x="91347" y="41491"/>
                  </a:lnTo>
                  <a:lnTo>
                    <a:pt x="105958" y="33051"/>
                  </a:lnTo>
                  <a:close/>
                  <a:moveTo>
                    <a:pt x="136407" y="33089"/>
                  </a:moveTo>
                  <a:lnTo>
                    <a:pt x="151129" y="41602"/>
                  </a:lnTo>
                  <a:lnTo>
                    <a:pt x="136481" y="50042"/>
                  </a:lnTo>
                  <a:lnTo>
                    <a:pt x="121759" y="41528"/>
                  </a:lnTo>
                  <a:lnTo>
                    <a:pt x="136407" y="33089"/>
                  </a:lnTo>
                  <a:close/>
                  <a:moveTo>
                    <a:pt x="166856" y="33163"/>
                  </a:moveTo>
                  <a:lnTo>
                    <a:pt x="181541" y="41640"/>
                  </a:lnTo>
                  <a:lnTo>
                    <a:pt x="166930" y="50079"/>
                  </a:lnTo>
                  <a:lnTo>
                    <a:pt x="152207" y="41602"/>
                  </a:lnTo>
                  <a:lnTo>
                    <a:pt x="166856" y="33163"/>
                  </a:lnTo>
                  <a:close/>
                  <a:moveTo>
                    <a:pt x="197267" y="33200"/>
                  </a:moveTo>
                  <a:lnTo>
                    <a:pt x="211990" y="41714"/>
                  </a:lnTo>
                  <a:lnTo>
                    <a:pt x="197379" y="50153"/>
                  </a:lnTo>
                  <a:lnTo>
                    <a:pt x="182656" y="41640"/>
                  </a:lnTo>
                  <a:lnTo>
                    <a:pt x="197267" y="33200"/>
                  </a:lnTo>
                  <a:close/>
                  <a:moveTo>
                    <a:pt x="227716" y="33275"/>
                  </a:moveTo>
                  <a:lnTo>
                    <a:pt x="242438" y="41751"/>
                  </a:lnTo>
                  <a:lnTo>
                    <a:pt x="227827" y="50190"/>
                  </a:lnTo>
                  <a:lnTo>
                    <a:pt x="213105" y="41714"/>
                  </a:lnTo>
                  <a:lnTo>
                    <a:pt x="227716" y="33275"/>
                  </a:lnTo>
                  <a:close/>
                  <a:moveTo>
                    <a:pt x="258165" y="33312"/>
                  </a:moveTo>
                  <a:lnTo>
                    <a:pt x="272887" y="41825"/>
                  </a:lnTo>
                  <a:lnTo>
                    <a:pt x="258276" y="50265"/>
                  </a:lnTo>
                  <a:lnTo>
                    <a:pt x="243554" y="41751"/>
                  </a:lnTo>
                  <a:lnTo>
                    <a:pt x="258165" y="33312"/>
                  </a:lnTo>
                  <a:close/>
                  <a:moveTo>
                    <a:pt x="29892" y="41677"/>
                  </a:moveTo>
                  <a:lnTo>
                    <a:pt x="44614" y="50190"/>
                  </a:lnTo>
                  <a:lnTo>
                    <a:pt x="30003" y="58630"/>
                  </a:lnTo>
                  <a:lnTo>
                    <a:pt x="15281" y="50153"/>
                  </a:lnTo>
                  <a:lnTo>
                    <a:pt x="29892" y="41677"/>
                  </a:lnTo>
                  <a:close/>
                  <a:moveTo>
                    <a:pt x="60341" y="41751"/>
                  </a:moveTo>
                  <a:lnTo>
                    <a:pt x="75063" y="50265"/>
                  </a:lnTo>
                  <a:lnTo>
                    <a:pt x="60452" y="58704"/>
                  </a:lnTo>
                  <a:lnTo>
                    <a:pt x="45730" y="50190"/>
                  </a:lnTo>
                  <a:lnTo>
                    <a:pt x="60341" y="41751"/>
                  </a:lnTo>
                  <a:close/>
                  <a:moveTo>
                    <a:pt x="90789" y="41788"/>
                  </a:moveTo>
                  <a:lnTo>
                    <a:pt x="105512" y="50302"/>
                  </a:lnTo>
                  <a:lnTo>
                    <a:pt x="90864" y="58741"/>
                  </a:lnTo>
                  <a:lnTo>
                    <a:pt x="76178" y="50265"/>
                  </a:lnTo>
                  <a:lnTo>
                    <a:pt x="90789" y="41788"/>
                  </a:lnTo>
                  <a:close/>
                  <a:moveTo>
                    <a:pt x="121238" y="41863"/>
                  </a:moveTo>
                  <a:lnTo>
                    <a:pt x="135923" y="50339"/>
                  </a:lnTo>
                  <a:lnTo>
                    <a:pt x="121312" y="58816"/>
                  </a:lnTo>
                  <a:lnTo>
                    <a:pt x="106590" y="50302"/>
                  </a:lnTo>
                  <a:lnTo>
                    <a:pt x="121238" y="41863"/>
                  </a:lnTo>
                  <a:close/>
                  <a:moveTo>
                    <a:pt x="151650" y="41900"/>
                  </a:moveTo>
                  <a:lnTo>
                    <a:pt x="166372" y="50414"/>
                  </a:lnTo>
                  <a:lnTo>
                    <a:pt x="151761" y="58853"/>
                  </a:lnTo>
                  <a:lnTo>
                    <a:pt x="137039" y="50339"/>
                  </a:lnTo>
                  <a:lnTo>
                    <a:pt x="151650" y="41900"/>
                  </a:lnTo>
                  <a:close/>
                  <a:moveTo>
                    <a:pt x="182098" y="41974"/>
                  </a:moveTo>
                  <a:lnTo>
                    <a:pt x="196821" y="50451"/>
                  </a:lnTo>
                  <a:lnTo>
                    <a:pt x="182210" y="58890"/>
                  </a:lnTo>
                  <a:lnTo>
                    <a:pt x="167488" y="50414"/>
                  </a:lnTo>
                  <a:lnTo>
                    <a:pt x="182098" y="41974"/>
                  </a:lnTo>
                  <a:close/>
                  <a:moveTo>
                    <a:pt x="212547" y="42011"/>
                  </a:moveTo>
                  <a:lnTo>
                    <a:pt x="227270" y="50525"/>
                  </a:lnTo>
                  <a:lnTo>
                    <a:pt x="212659" y="58964"/>
                  </a:lnTo>
                  <a:lnTo>
                    <a:pt x="197936" y="50451"/>
                  </a:lnTo>
                  <a:lnTo>
                    <a:pt x="212547" y="42011"/>
                  </a:lnTo>
                  <a:close/>
                  <a:moveTo>
                    <a:pt x="242996" y="42086"/>
                  </a:moveTo>
                  <a:lnTo>
                    <a:pt x="257719" y="50562"/>
                  </a:lnTo>
                  <a:lnTo>
                    <a:pt x="243070" y="59002"/>
                  </a:lnTo>
                  <a:lnTo>
                    <a:pt x="228385" y="50525"/>
                  </a:lnTo>
                  <a:lnTo>
                    <a:pt x="242996" y="42086"/>
                  </a:lnTo>
                  <a:close/>
                  <a:moveTo>
                    <a:pt x="14723" y="50451"/>
                  </a:moveTo>
                  <a:lnTo>
                    <a:pt x="29446" y="58964"/>
                  </a:lnTo>
                  <a:lnTo>
                    <a:pt x="14835" y="67404"/>
                  </a:lnTo>
                  <a:lnTo>
                    <a:pt x="112" y="58890"/>
                  </a:lnTo>
                  <a:lnTo>
                    <a:pt x="14723" y="50451"/>
                  </a:lnTo>
                  <a:close/>
                  <a:moveTo>
                    <a:pt x="45172" y="50525"/>
                  </a:moveTo>
                  <a:lnTo>
                    <a:pt x="59894" y="59002"/>
                  </a:lnTo>
                  <a:lnTo>
                    <a:pt x="45246" y="67441"/>
                  </a:lnTo>
                  <a:lnTo>
                    <a:pt x="30561" y="58964"/>
                  </a:lnTo>
                  <a:lnTo>
                    <a:pt x="45172" y="50525"/>
                  </a:lnTo>
                  <a:close/>
                  <a:moveTo>
                    <a:pt x="75621" y="50562"/>
                  </a:moveTo>
                  <a:lnTo>
                    <a:pt x="90343" y="59076"/>
                  </a:lnTo>
                  <a:lnTo>
                    <a:pt x="75695" y="67515"/>
                  </a:lnTo>
                  <a:lnTo>
                    <a:pt x="60973" y="59002"/>
                  </a:lnTo>
                  <a:lnTo>
                    <a:pt x="75621" y="50562"/>
                  </a:lnTo>
                  <a:close/>
                  <a:moveTo>
                    <a:pt x="106070" y="50637"/>
                  </a:moveTo>
                  <a:lnTo>
                    <a:pt x="120755" y="59113"/>
                  </a:lnTo>
                  <a:lnTo>
                    <a:pt x="106144" y="67552"/>
                  </a:lnTo>
                  <a:lnTo>
                    <a:pt x="91421" y="59076"/>
                  </a:lnTo>
                  <a:lnTo>
                    <a:pt x="106070" y="50637"/>
                  </a:lnTo>
                  <a:close/>
                  <a:moveTo>
                    <a:pt x="136481" y="50674"/>
                  </a:moveTo>
                  <a:lnTo>
                    <a:pt x="151204" y="59187"/>
                  </a:lnTo>
                  <a:lnTo>
                    <a:pt x="136593" y="67627"/>
                  </a:lnTo>
                  <a:lnTo>
                    <a:pt x="121870" y="59113"/>
                  </a:lnTo>
                  <a:lnTo>
                    <a:pt x="136481" y="50674"/>
                  </a:lnTo>
                  <a:close/>
                  <a:moveTo>
                    <a:pt x="166930" y="50748"/>
                  </a:moveTo>
                  <a:lnTo>
                    <a:pt x="181652" y="59225"/>
                  </a:lnTo>
                  <a:lnTo>
                    <a:pt x="167041" y="67664"/>
                  </a:lnTo>
                  <a:lnTo>
                    <a:pt x="152319" y="59187"/>
                  </a:lnTo>
                  <a:lnTo>
                    <a:pt x="166930" y="50748"/>
                  </a:lnTo>
                  <a:close/>
                  <a:moveTo>
                    <a:pt x="197379" y="50785"/>
                  </a:moveTo>
                  <a:lnTo>
                    <a:pt x="212101" y="59299"/>
                  </a:lnTo>
                  <a:lnTo>
                    <a:pt x="197453" y="67738"/>
                  </a:lnTo>
                  <a:lnTo>
                    <a:pt x="182768" y="59225"/>
                  </a:lnTo>
                  <a:lnTo>
                    <a:pt x="197379" y="50785"/>
                  </a:lnTo>
                  <a:close/>
                  <a:moveTo>
                    <a:pt x="227827" y="50822"/>
                  </a:moveTo>
                  <a:lnTo>
                    <a:pt x="242550" y="59336"/>
                  </a:lnTo>
                  <a:lnTo>
                    <a:pt x="227902" y="67776"/>
                  </a:lnTo>
                  <a:lnTo>
                    <a:pt x="213179" y="59299"/>
                  </a:lnTo>
                  <a:lnTo>
                    <a:pt x="227827" y="50822"/>
                  </a:lnTo>
                  <a:close/>
                  <a:moveTo>
                    <a:pt x="258276" y="50897"/>
                  </a:moveTo>
                  <a:lnTo>
                    <a:pt x="272962" y="59373"/>
                  </a:lnTo>
                  <a:lnTo>
                    <a:pt x="258351" y="67850"/>
                  </a:lnTo>
                  <a:lnTo>
                    <a:pt x="243628" y="59336"/>
                  </a:lnTo>
                  <a:lnTo>
                    <a:pt x="258276" y="50897"/>
                  </a:lnTo>
                  <a:close/>
                  <a:moveTo>
                    <a:pt x="30003" y="59262"/>
                  </a:moveTo>
                  <a:lnTo>
                    <a:pt x="44726" y="67776"/>
                  </a:lnTo>
                  <a:lnTo>
                    <a:pt x="30078" y="76215"/>
                  </a:lnTo>
                  <a:lnTo>
                    <a:pt x="15392" y="67701"/>
                  </a:lnTo>
                  <a:lnTo>
                    <a:pt x="30003" y="59262"/>
                  </a:lnTo>
                  <a:close/>
                  <a:moveTo>
                    <a:pt x="60452" y="59336"/>
                  </a:moveTo>
                  <a:lnTo>
                    <a:pt x="75137" y="67813"/>
                  </a:lnTo>
                  <a:lnTo>
                    <a:pt x="60526" y="76252"/>
                  </a:lnTo>
                  <a:lnTo>
                    <a:pt x="45804" y="67776"/>
                  </a:lnTo>
                  <a:lnTo>
                    <a:pt x="60452" y="59336"/>
                  </a:lnTo>
                  <a:close/>
                  <a:moveTo>
                    <a:pt x="90864" y="59373"/>
                  </a:moveTo>
                  <a:lnTo>
                    <a:pt x="105586" y="67887"/>
                  </a:lnTo>
                  <a:lnTo>
                    <a:pt x="90975" y="76326"/>
                  </a:lnTo>
                  <a:lnTo>
                    <a:pt x="76253" y="67813"/>
                  </a:lnTo>
                  <a:lnTo>
                    <a:pt x="90864" y="59373"/>
                  </a:lnTo>
                  <a:close/>
                  <a:moveTo>
                    <a:pt x="121312" y="59448"/>
                  </a:moveTo>
                  <a:lnTo>
                    <a:pt x="136035" y="67924"/>
                  </a:lnTo>
                  <a:lnTo>
                    <a:pt x="121424" y="76364"/>
                  </a:lnTo>
                  <a:lnTo>
                    <a:pt x="106702" y="67887"/>
                  </a:lnTo>
                  <a:lnTo>
                    <a:pt x="121312" y="59448"/>
                  </a:lnTo>
                  <a:close/>
                  <a:moveTo>
                    <a:pt x="151761" y="59485"/>
                  </a:moveTo>
                  <a:lnTo>
                    <a:pt x="166484" y="67999"/>
                  </a:lnTo>
                  <a:lnTo>
                    <a:pt x="151873" y="76438"/>
                  </a:lnTo>
                  <a:lnTo>
                    <a:pt x="137150" y="67924"/>
                  </a:lnTo>
                  <a:lnTo>
                    <a:pt x="151761" y="59485"/>
                  </a:lnTo>
                  <a:close/>
                  <a:moveTo>
                    <a:pt x="182210" y="59559"/>
                  </a:moveTo>
                  <a:lnTo>
                    <a:pt x="196933" y="68036"/>
                  </a:lnTo>
                  <a:lnTo>
                    <a:pt x="182284" y="76475"/>
                  </a:lnTo>
                  <a:lnTo>
                    <a:pt x="167599" y="67999"/>
                  </a:lnTo>
                  <a:lnTo>
                    <a:pt x="182210" y="59559"/>
                  </a:lnTo>
                  <a:close/>
                  <a:moveTo>
                    <a:pt x="212659" y="59596"/>
                  </a:moveTo>
                  <a:lnTo>
                    <a:pt x="227344" y="68110"/>
                  </a:lnTo>
                  <a:lnTo>
                    <a:pt x="212733" y="76550"/>
                  </a:lnTo>
                  <a:lnTo>
                    <a:pt x="198011" y="68036"/>
                  </a:lnTo>
                  <a:lnTo>
                    <a:pt x="212659" y="59596"/>
                  </a:lnTo>
                  <a:close/>
                  <a:moveTo>
                    <a:pt x="243070" y="59671"/>
                  </a:moveTo>
                  <a:lnTo>
                    <a:pt x="257793" y="68147"/>
                  </a:lnTo>
                  <a:lnTo>
                    <a:pt x="243182" y="76587"/>
                  </a:lnTo>
                  <a:lnTo>
                    <a:pt x="228459" y="68110"/>
                  </a:lnTo>
                  <a:lnTo>
                    <a:pt x="243070" y="59671"/>
                  </a:lnTo>
                  <a:close/>
                  <a:moveTo>
                    <a:pt x="14835" y="68036"/>
                  </a:moveTo>
                  <a:lnTo>
                    <a:pt x="29557" y="76512"/>
                  </a:lnTo>
                  <a:lnTo>
                    <a:pt x="14909" y="84952"/>
                  </a:lnTo>
                  <a:lnTo>
                    <a:pt x="187" y="76475"/>
                  </a:lnTo>
                  <a:lnTo>
                    <a:pt x="14835" y="68036"/>
                  </a:lnTo>
                  <a:close/>
                  <a:moveTo>
                    <a:pt x="45246" y="68073"/>
                  </a:moveTo>
                  <a:lnTo>
                    <a:pt x="59969" y="76587"/>
                  </a:lnTo>
                  <a:lnTo>
                    <a:pt x="45358" y="85026"/>
                  </a:lnTo>
                  <a:lnTo>
                    <a:pt x="30635" y="76512"/>
                  </a:lnTo>
                  <a:lnTo>
                    <a:pt x="45246" y="68073"/>
                  </a:lnTo>
                  <a:close/>
                  <a:moveTo>
                    <a:pt x="75695" y="68147"/>
                  </a:moveTo>
                  <a:lnTo>
                    <a:pt x="90418" y="76624"/>
                  </a:lnTo>
                  <a:lnTo>
                    <a:pt x="75807" y="85063"/>
                  </a:lnTo>
                  <a:lnTo>
                    <a:pt x="61084" y="76587"/>
                  </a:lnTo>
                  <a:lnTo>
                    <a:pt x="75695" y="68147"/>
                  </a:lnTo>
                  <a:close/>
                  <a:moveTo>
                    <a:pt x="106144" y="68185"/>
                  </a:moveTo>
                  <a:lnTo>
                    <a:pt x="120866" y="76698"/>
                  </a:lnTo>
                  <a:lnTo>
                    <a:pt x="106255" y="85138"/>
                  </a:lnTo>
                  <a:lnTo>
                    <a:pt x="91533" y="76624"/>
                  </a:lnTo>
                  <a:lnTo>
                    <a:pt x="106144" y="68185"/>
                  </a:lnTo>
                  <a:close/>
                  <a:moveTo>
                    <a:pt x="136593" y="68259"/>
                  </a:moveTo>
                  <a:lnTo>
                    <a:pt x="151315" y="76735"/>
                  </a:lnTo>
                  <a:lnTo>
                    <a:pt x="136667" y="85175"/>
                  </a:lnTo>
                  <a:lnTo>
                    <a:pt x="121982" y="76698"/>
                  </a:lnTo>
                  <a:lnTo>
                    <a:pt x="136593" y="68259"/>
                  </a:lnTo>
                  <a:close/>
                  <a:moveTo>
                    <a:pt x="167041" y="68296"/>
                  </a:moveTo>
                  <a:lnTo>
                    <a:pt x="181764" y="76810"/>
                  </a:lnTo>
                  <a:lnTo>
                    <a:pt x="167116" y="85249"/>
                  </a:lnTo>
                  <a:lnTo>
                    <a:pt x="152393" y="76735"/>
                  </a:lnTo>
                  <a:lnTo>
                    <a:pt x="167041" y="68296"/>
                  </a:lnTo>
                  <a:close/>
                  <a:moveTo>
                    <a:pt x="197453" y="68370"/>
                  </a:moveTo>
                  <a:lnTo>
                    <a:pt x="212175" y="76847"/>
                  </a:lnTo>
                  <a:lnTo>
                    <a:pt x="197565" y="85286"/>
                  </a:lnTo>
                  <a:lnTo>
                    <a:pt x="182842" y="76810"/>
                  </a:lnTo>
                  <a:lnTo>
                    <a:pt x="197453" y="68370"/>
                  </a:lnTo>
                  <a:close/>
                  <a:moveTo>
                    <a:pt x="227902" y="68408"/>
                  </a:moveTo>
                  <a:lnTo>
                    <a:pt x="242624" y="76921"/>
                  </a:lnTo>
                  <a:lnTo>
                    <a:pt x="228013" y="85361"/>
                  </a:lnTo>
                  <a:lnTo>
                    <a:pt x="213291" y="76847"/>
                  </a:lnTo>
                  <a:lnTo>
                    <a:pt x="227902" y="68408"/>
                  </a:lnTo>
                  <a:close/>
                  <a:moveTo>
                    <a:pt x="258351" y="68482"/>
                  </a:moveTo>
                  <a:lnTo>
                    <a:pt x="273073" y="76958"/>
                  </a:lnTo>
                  <a:lnTo>
                    <a:pt x="258462" y="85398"/>
                  </a:lnTo>
                  <a:lnTo>
                    <a:pt x="243740" y="76921"/>
                  </a:lnTo>
                  <a:lnTo>
                    <a:pt x="258351" y="68482"/>
                  </a:lnTo>
                  <a:close/>
                  <a:moveTo>
                    <a:pt x="30078" y="76847"/>
                  </a:moveTo>
                  <a:lnTo>
                    <a:pt x="44800" y="85323"/>
                  </a:lnTo>
                  <a:lnTo>
                    <a:pt x="30189" y="93800"/>
                  </a:lnTo>
                  <a:lnTo>
                    <a:pt x="15467" y="85286"/>
                  </a:lnTo>
                  <a:lnTo>
                    <a:pt x="30078" y="76847"/>
                  </a:lnTo>
                  <a:close/>
                  <a:moveTo>
                    <a:pt x="60526" y="76884"/>
                  </a:moveTo>
                  <a:lnTo>
                    <a:pt x="75249" y="85398"/>
                  </a:lnTo>
                  <a:lnTo>
                    <a:pt x="60638" y="93837"/>
                  </a:lnTo>
                  <a:lnTo>
                    <a:pt x="45916" y="85323"/>
                  </a:lnTo>
                  <a:lnTo>
                    <a:pt x="60526" y="76884"/>
                  </a:lnTo>
                  <a:close/>
                  <a:moveTo>
                    <a:pt x="90975" y="76958"/>
                  </a:moveTo>
                  <a:lnTo>
                    <a:pt x="105698" y="85435"/>
                  </a:lnTo>
                  <a:lnTo>
                    <a:pt x="91087" y="93912"/>
                  </a:lnTo>
                  <a:lnTo>
                    <a:pt x="76364" y="85398"/>
                  </a:lnTo>
                  <a:lnTo>
                    <a:pt x="90975" y="76958"/>
                  </a:lnTo>
                  <a:close/>
                  <a:moveTo>
                    <a:pt x="121424" y="76996"/>
                  </a:moveTo>
                  <a:lnTo>
                    <a:pt x="136147" y="85509"/>
                  </a:lnTo>
                  <a:lnTo>
                    <a:pt x="121498" y="93949"/>
                  </a:lnTo>
                  <a:lnTo>
                    <a:pt x="106776" y="85435"/>
                  </a:lnTo>
                  <a:lnTo>
                    <a:pt x="121424" y="76996"/>
                  </a:lnTo>
                  <a:close/>
                  <a:moveTo>
                    <a:pt x="151873" y="77070"/>
                  </a:moveTo>
                  <a:lnTo>
                    <a:pt x="166558" y="85547"/>
                  </a:lnTo>
                  <a:lnTo>
                    <a:pt x="151947" y="93986"/>
                  </a:lnTo>
                  <a:lnTo>
                    <a:pt x="137225" y="85509"/>
                  </a:lnTo>
                  <a:lnTo>
                    <a:pt x="151873" y="77070"/>
                  </a:lnTo>
                  <a:close/>
                  <a:moveTo>
                    <a:pt x="182284" y="77107"/>
                  </a:moveTo>
                  <a:lnTo>
                    <a:pt x="197007" y="85621"/>
                  </a:lnTo>
                  <a:lnTo>
                    <a:pt x="182396" y="94060"/>
                  </a:lnTo>
                  <a:lnTo>
                    <a:pt x="167673" y="85547"/>
                  </a:lnTo>
                  <a:lnTo>
                    <a:pt x="182284" y="77107"/>
                  </a:lnTo>
                  <a:close/>
                  <a:moveTo>
                    <a:pt x="212733" y="77182"/>
                  </a:moveTo>
                  <a:lnTo>
                    <a:pt x="227456" y="85658"/>
                  </a:lnTo>
                  <a:lnTo>
                    <a:pt x="212845" y="94097"/>
                  </a:lnTo>
                  <a:lnTo>
                    <a:pt x="198122" y="85621"/>
                  </a:lnTo>
                  <a:lnTo>
                    <a:pt x="212733" y="77182"/>
                  </a:lnTo>
                  <a:close/>
                  <a:moveTo>
                    <a:pt x="243182" y="77219"/>
                  </a:moveTo>
                  <a:lnTo>
                    <a:pt x="257904" y="85732"/>
                  </a:lnTo>
                  <a:lnTo>
                    <a:pt x="243293" y="94172"/>
                  </a:lnTo>
                  <a:lnTo>
                    <a:pt x="228571" y="85658"/>
                  </a:lnTo>
                  <a:lnTo>
                    <a:pt x="243182" y="77219"/>
                  </a:lnTo>
                  <a:close/>
                  <a:moveTo>
                    <a:pt x="14909" y="85621"/>
                  </a:moveTo>
                  <a:lnTo>
                    <a:pt x="29632" y="94097"/>
                  </a:lnTo>
                  <a:lnTo>
                    <a:pt x="15021" y="102537"/>
                  </a:lnTo>
                  <a:lnTo>
                    <a:pt x="298" y="94060"/>
                  </a:lnTo>
                  <a:lnTo>
                    <a:pt x="14909" y="85621"/>
                  </a:lnTo>
                  <a:close/>
                  <a:moveTo>
                    <a:pt x="45358" y="85658"/>
                  </a:moveTo>
                  <a:lnTo>
                    <a:pt x="60080" y="94172"/>
                  </a:lnTo>
                  <a:lnTo>
                    <a:pt x="45469" y="102611"/>
                  </a:lnTo>
                  <a:lnTo>
                    <a:pt x="30747" y="94097"/>
                  </a:lnTo>
                  <a:lnTo>
                    <a:pt x="45358" y="85658"/>
                  </a:lnTo>
                  <a:close/>
                  <a:moveTo>
                    <a:pt x="75807" y="85732"/>
                  </a:moveTo>
                  <a:lnTo>
                    <a:pt x="90529" y="94209"/>
                  </a:lnTo>
                  <a:lnTo>
                    <a:pt x="75881" y="102648"/>
                  </a:lnTo>
                  <a:lnTo>
                    <a:pt x="61196" y="94172"/>
                  </a:lnTo>
                  <a:lnTo>
                    <a:pt x="75807" y="85732"/>
                  </a:lnTo>
                  <a:close/>
                  <a:moveTo>
                    <a:pt x="106255" y="85770"/>
                  </a:moveTo>
                  <a:lnTo>
                    <a:pt x="120978" y="94283"/>
                  </a:lnTo>
                  <a:lnTo>
                    <a:pt x="106330" y="102723"/>
                  </a:lnTo>
                  <a:lnTo>
                    <a:pt x="91607" y="94209"/>
                  </a:lnTo>
                  <a:lnTo>
                    <a:pt x="106255" y="85770"/>
                  </a:lnTo>
                  <a:close/>
                  <a:moveTo>
                    <a:pt x="136667" y="85807"/>
                  </a:moveTo>
                  <a:lnTo>
                    <a:pt x="151389" y="94321"/>
                  </a:lnTo>
                  <a:lnTo>
                    <a:pt x="136779" y="102760"/>
                  </a:lnTo>
                  <a:lnTo>
                    <a:pt x="122056" y="94283"/>
                  </a:lnTo>
                  <a:lnTo>
                    <a:pt x="136667" y="85807"/>
                  </a:lnTo>
                  <a:close/>
                  <a:moveTo>
                    <a:pt x="167116" y="85881"/>
                  </a:moveTo>
                  <a:lnTo>
                    <a:pt x="181838" y="94395"/>
                  </a:lnTo>
                  <a:lnTo>
                    <a:pt x="167227" y="102834"/>
                  </a:lnTo>
                  <a:lnTo>
                    <a:pt x="152505" y="94321"/>
                  </a:lnTo>
                  <a:lnTo>
                    <a:pt x="167116" y="85881"/>
                  </a:lnTo>
                  <a:close/>
                  <a:moveTo>
                    <a:pt x="197565" y="85918"/>
                  </a:moveTo>
                  <a:lnTo>
                    <a:pt x="212287" y="94432"/>
                  </a:lnTo>
                  <a:lnTo>
                    <a:pt x="197676" y="102871"/>
                  </a:lnTo>
                  <a:lnTo>
                    <a:pt x="182954" y="94395"/>
                  </a:lnTo>
                  <a:lnTo>
                    <a:pt x="197565" y="85918"/>
                  </a:lnTo>
                  <a:close/>
                  <a:moveTo>
                    <a:pt x="228013" y="85993"/>
                  </a:moveTo>
                  <a:lnTo>
                    <a:pt x="242736" y="94469"/>
                  </a:lnTo>
                  <a:lnTo>
                    <a:pt x="228088" y="102946"/>
                  </a:lnTo>
                  <a:lnTo>
                    <a:pt x="213402" y="94432"/>
                  </a:lnTo>
                  <a:lnTo>
                    <a:pt x="228013" y="85993"/>
                  </a:lnTo>
                  <a:close/>
                  <a:moveTo>
                    <a:pt x="258462" y="86030"/>
                  </a:moveTo>
                  <a:lnTo>
                    <a:pt x="273185" y="94544"/>
                  </a:lnTo>
                  <a:lnTo>
                    <a:pt x="258536" y="102983"/>
                  </a:lnTo>
                  <a:lnTo>
                    <a:pt x="243814" y="94469"/>
                  </a:lnTo>
                  <a:lnTo>
                    <a:pt x="258462" y="86030"/>
                  </a:lnTo>
                  <a:close/>
                  <a:moveTo>
                    <a:pt x="30189" y="94432"/>
                  </a:moveTo>
                  <a:lnTo>
                    <a:pt x="44912" y="102909"/>
                  </a:lnTo>
                  <a:lnTo>
                    <a:pt x="30264" y="111348"/>
                  </a:lnTo>
                  <a:lnTo>
                    <a:pt x="15578" y="102871"/>
                  </a:lnTo>
                  <a:lnTo>
                    <a:pt x="30189" y="94432"/>
                  </a:lnTo>
                  <a:close/>
                  <a:moveTo>
                    <a:pt x="60638" y="94469"/>
                  </a:moveTo>
                  <a:lnTo>
                    <a:pt x="75360" y="102983"/>
                  </a:lnTo>
                  <a:lnTo>
                    <a:pt x="60712" y="111422"/>
                  </a:lnTo>
                  <a:lnTo>
                    <a:pt x="45990" y="102909"/>
                  </a:lnTo>
                  <a:lnTo>
                    <a:pt x="60638" y="94469"/>
                  </a:lnTo>
                  <a:close/>
                  <a:moveTo>
                    <a:pt x="91087" y="94544"/>
                  </a:moveTo>
                  <a:lnTo>
                    <a:pt x="105772" y="103020"/>
                  </a:lnTo>
                  <a:lnTo>
                    <a:pt x="91161" y="111460"/>
                  </a:lnTo>
                  <a:lnTo>
                    <a:pt x="76439" y="102983"/>
                  </a:lnTo>
                  <a:lnTo>
                    <a:pt x="91087" y="94544"/>
                  </a:lnTo>
                  <a:close/>
                  <a:moveTo>
                    <a:pt x="121498" y="94581"/>
                  </a:moveTo>
                  <a:lnTo>
                    <a:pt x="136221" y="103094"/>
                  </a:lnTo>
                  <a:lnTo>
                    <a:pt x="121610" y="111534"/>
                  </a:lnTo>
                  <a:lnTo>
                    <a:pt x="106887" y="103020"/>
                  </a:lnTo>
                  <a:lnTo>
                    <a:pt x="121498" y="94581"/>
                  </a:lnTo>
                  <a:close/>
                  <a:moveTo>
                    <a:pt x="151947" y="94655"/>
                  </a:moveTo>
                  <a:lnTo>
                    <a:pt x="166670" y="103132"/>
                  </a:lnTo>
                  <a:lnTo>
                    <a:pt x="152059" y="111571"/>
                  </a:lnTo>
                  <a:lnTo>
                    <a:pt x="137336" y="103094"/>
                  </a:lnTo>
                  <a:lnTo>
                    <a:pt x="151947" y="94655"/>
                  </a:lnTo>
                  <a:close/>
                  <a:moveTo>
                    <a:pt x="182396" y="94692"/>
                  </a:moveTo>
                  <a:lnTo>
                    <a:pt x="197118" y="103206"/>
                  </a:lnTo>
                  <a:lnTo>
                    <a:pt x="182470" y="111645"/>
                  </a:lnTo>
                  <a:lnTo>
                    <a:pt x="167785" y="103132"/>
                  </a:lnTo>
                  <a:lnTo>
                    <a:pt x="182396" y="94692"/>
                  </a:lnTo>
                  <a:close/>
                  <a:moveTo>
                    <a:pt x="212845" y="94767"/>
                  </a:moveTo>
                  <a:lnTo>
                    <a:pt x="227567" y="103243"/>
                  </a:lnTo>
                  <a:lnTo>
                    <a:pt x="212919" y="111683"/>
                  </a:lnTo>
                  <a:lnTo>
                    <a:pt x="198197" y="103206"/>
                  </a:lnTo>
                  <a:lnTo>
                    <a:pt x="212845" y="94767"/>
                  </a:lnTo>
                  <a:close/>
                  <a:moveTo>
                    <a:pt x="243293" y="94804"/>
                  </a:moveTo>
                  <a:lnTo>
                    <a:pt x="257979" y="103318"/>
                  </a:lnTo>
                  <a:lnTo>
                    <a:pt x="243368" y="111757"/>
                  </a:lnTo>
                  <a:lnTo>
                    <a:pt x="228645" y="103243"/>
                  </a:lnTo>
                  <a:lnTo>
                    <a:pt x="243293" y="94804"/>
                  </a:lnTo>
                  <a:close/>
                  <a:moveTo>
                    <a:pt x="15021" y="103169"/>
                  </a:moveTo>
                  <a:lnTo>
                    <a:pt x="29743" y="111683"/>
                  </a:lnTo>
                  <a:lnTo>
                    <a:pt x="15095" y="120122"/>
                  </a:lnTo>
                  <a:lnTo>
                    <a:pt x="410" y="111608"/>
                  </a:lnTo>
                  <a:lnTo>
                    <a:pt x="15021" y="103169"/>
                  </a:lnTo>
                  <a:close/>
                  <a:moveTo>
                    <a:pt x="45469" y="103243"/>
                  </a:moveTo>
                  <a:lnTo>
                    <a:pt x="60155" y="111720"/>
                  </a:lnTo>
                  <a:lnTo>
                    <a:pt x="45544" y="120159"/>
                  </a:lnTo>
                  <a:lnTo>
                    <a:pt x="30821" y="111683"/>
                  </a:lnTo>
                  <a:lnTo>
                    <a:pt x="45469" y="103243"/>
                  </a:lnTo>
                  <a:close/>
                  <a:moveTo>
                    <a:pt x="75881" y="103280"/>
                  </a:moveTo>
                  <a:lnTo>
                    <a:pt x="90603" y="111794"/>
                  </a:lnTo>
                  <a:lnTo>
                    <a:pt x="75993" y="120233"/>
                  </a:lnTo>
                  <a:lnTo>
                    <a:pt x="61270" y="111720"/>
                  </a:lnTo>
                  <a:lnTo>
                    <a:pt x="75881" y="103280"/>
                  </a:lnTo>
                  <a:close/>
                  <a:moveTo>
                    <a:pt x="106330" y="103355"/>
                  </a:moveTo>
                  <a:lnTo>
                    <a:pt x="121052" y="111831"/>
                  </a:lnTo>
                  <a:lnTo>
                    <a:pt x="106441" y="120271"/>
                  </a:lnTo>
                  <a:lnTo>
                    <a:pt x="91719" y="111794"/>
                  </a:lnTo>
                  <a:lnTo>
                    <a:pt x="106330" y="103355"/>
                  </a:lnTo>
                  <a:close/>
                  <a:moveTo>
                    <a:pt x="136779" y="103392"/>
                  </a:moveTo>
                  <a:lnTo>
                    <a:pt x="151501" y="111906"/>
                  </a:lnTo>
                  <a:lnTo>
                    <a:pt x="136890" y="120345"/>
                  </a:lnTo>
                  <a:lnTo>
                    <a:pt x="122168" y="111831"/>
                  </a:lnTo>
                  <a:lnTo>
                    <a:pt x="136779" y="103392"/>
                  </a:lnTo>
                  <a:close/>
                  <a:moveTo>
                    <a:pt x="167227" y="103466"/>
                  </a:moveTo>
                  <a:lnTo>
                    <a:pt x="181950" y="111943"/>
                  </a:lnTo>
                  <a:lnTo>
                    <a:pt x="167302" y="120382"/>
                  </a:lnTo>
                  <a:lnTo>
                    <a:pt x="152616" y="111906"/>
                  </a:lnTo>
                  <a:lnTo>
                    <a:pt x="167227" y="103466"/>
                  </a:lnTo>
                  <a:close/>
                  <a:moveTo>
                    <a:pt x="197676" y="103503"/>
                  </a:moveTo>
                  <a:lnTo>
                    <a:pt x="212361" y="112017"/>
                  </a:lnTo>
                  <a:lnTo>
                    <a:pt x="197750" y="120457"/>
                  </a:lnTo>
                  <a:lnTo>
                    <a:pt x="183028" y="111943"/>
                  </a:lnTo>
                  <a:lnTo>
                    <a:pt x="197676" y="103503"/>
                  </a:lnTo>
                  <a:close/>
                  <a:moveTo>
                    <a:pt x="228088" y="103578"/>
                  </a:moveTo>
                  <a:lnTo>
                    <a:pt x="242810" y="112054"/>
                  </a:lnTo>
                  <a:lnTo>
                    <a:pt x="228199" y="120494"/>
                  </a:lnTo>
                  <a:lnTo>
                    <a:pt x="213477" y="112017"/>
                  </a:lnTo>
                  <a:lnTo>
                    <a:pt x="228088" y="103578"/>
                  </a:lnTo>
                  <a:close/>
                  <a:moveTo>
                    <a:pt x="258536" y="103615"/>
                  </a:moveTo>
                  <a:lnTo>
                    <a:pt x="273259" y="112129"/>
                  </a:lnTo>
                  <a:lnTo>
                    <a:pt x="258648" y="120568"/>
                  </a:lnTo>
                  <a:lnTo>
                    <a:pt x="243925" y="112054"/>
                  </a:lnTo>
                  <a:lnTo>
                    <a:pt x="258536" y="103615"/>
                  </a:lnTo>
                  <a:close/>
                  <a:moveTo>
                    <a:pt x="30264" y="111980"/>
                  </a:moveTo>
                  <a:lnTo>
                    <a:pt x="44986" y="120494"/>
                  </a:lnTo>
                  <a:lnTo>
                    <a:pt x="30375" y="128933"/>
                  </a:lnTo>
                  <a:lnTo>
                    <a:pt x="15653" y="120419"/>
                  </a:lnTo>
                  <a:lnTo>
                    <a:pt x="30264" y="111980"/>
                  </a:lnTo>
                  <a:close/>
                  <a:moveTo>
                    <a:pt x="60712" y="112054"/>
                  </a:moveTo>
                  <a:lnTo>
                    <a:pt x="75435" y="120531"/>
                  </a:lnTo>
                  <a:lnTo>
                    <a:pt x="60824" y="129007"/>
                  </a:lnTo>
                  <a:lnTo>
                    <a:pt x="46101" y="120494"/>
                  </a:lnTo>
                  <a:lnTo>
                    <a:pt x="60712" y="112054"/>
                  </a:lnTo>
                  <a:close/>
                  <a:moveTo>
                    <a:pt x="91161" y="112092"/>
                  </a:moveTo>
                  <a:lnTo>
                    <a:pt x="105884" y="120605"/>
                  </a:lnTo>
                  <a:lnTo>
                    <a:pt x="91273" y="129045"/>
                  </a:lnTo>
                  <a:lnTo>
                    <a:pt x="76550" y="120531"/>
                  </a:lnTo>
                  <a:lnTo>
                    <a:pt x="91161" y="112092"/>
                  </a:lnTo>
                  <a:close/>
                  <a:moveTo>
                    <a:pt x="121610" y="112166"/>
                  </a:moveTo>
                  <a:lnTo>
                    <a:pt x="136332" y="120642"/>
                  </a:lnTo>
                  <a:lnTo>
                    <a:pt x="121684" y="129082"/>
                  </a:lnTo>
                  <a:lnTo>
                    <a:pt x="106999" y="120605"/>
                  </a:lnTo>
                  <a:lnTo>
                    <a:pt x="121610" y="112166"/>
                  </a:lnTo>
                  <a:close/>
                  <a:moveTo>
                    <a:pt x="152059" y="112203"/>
                  </a:moveTo>
                  <a:lnTo>
                    <a:pt x="166781" y="120717"/>
                  </a:lnTo>
                  <a:lnTo>
                    <a:pt x="152133" y="129156"/>
                  </a:lnTo>
                  <a:lnTo>
                    <a:pt x="137411" y="120642"/>
                  </a:lnTo>
                  <a:lnTo>
                    <a:pt x="152059" y="112203"/>
                  </a:lnTo>
                  <a:close/>
                  <a:moveTo>
                    <a:pt x="182470" y="112277"/>
                  </a:moveTo>
                  <a:lnTo>
                    <a:pt x="197193" y="120754"/>
                  </a:lnTo>
                  <a:lnTo>
                    <a:pt x="182582" y="129193"/>
                  </a:lnTo>
                  <a:lnTo>
                    <a:pt x="167859" y="120717"/>
                  </a:lnTo>
                  <a:lnTo>
                    <a:pt x="182470" y="112277"/>
                  </a:lnTo>
                  <a:close/>
                  <a:moveTo>
                    <a:pt x="212919" y="112315"/>
                  </a:moveTo>
                  <a:lnTo>
                    <a:pt x="227642" y="120828"/>
                  </a:lnTo>
                  <a:lnTo>
                    <a:pt x="213031" y="129268"/>
                  </a:lnTo>
                  <a:lnTo>
                    <a:pt x="198308" y="120754"/>
                  </a:lnTo>
                  <a:lnTo>
                    <a:pt x="212919" y="112315"/>
                  </a:lnTo>
                  <a:close/>
                  <a:moveTo>
                    <a:pt x="243368" y="112389"/>
                  </a:moveTo>
                  <a:lnTo>
                    <a:pt x="258090" y="120866"/>
                  </a:lnTo>
                  <a:lnTo>
                    <a:pt x="243479" y="129305"/>
                  </a:lnTo>
                  <a:lnTo>
                    <a:pt x="228757" y="120828"/>
                  </a:lnTo>
                  <a:lnTo>
                    <a:pt x="243368" y="112389"/>
                  </a:lnTo>
                  <a:close/>
                  <a:moveTo>
                    <a:pt x="15095" y="120754"/>
                  </a:moveTo>
                  <a:lnTo>
                    <a:pt x="29817" y="129268"/>
                  </a:lnTo>
                  <a:lnTo>
                    <a:pt x="15207" y="137707"/>
                  </a:lnTo>
                  <a:lnTo>
                    <a:pt x="484" y="129193"/>
                  </a:lnTo>
                  <a:lnTo>
                    <a:pt x="15095" y="120754"/>
                  </a:lnTo>
                  <a:close/>
                  <a:moveTo>
                    <a:pt x="45544" y="120828"/>
                  </a:moveTo>
                  <a:lnTo>
                    <a:pt x="60266" y="129305"/>
                  </a:lnTo>
                  <a:lnTo>
                    <a:pt x="45655" y="137744"/>
                  </a:lnTo>
                  <a:lnTo>
                    <a:pt x="30933" y="129268"/>
                  </a:lnTo>
                  <a:lnTo>
                    <a:pt x="45544" y="120828"/>
                  </a:lnTo>
                  <a:close/>
                  <a:moveTo>
                    <a:pt x="75993" y="120866"/>
                  </a:moveTo>
                  <a:lnTo>
                    <a:pt x="90715" y="129379"/>
                  </a:lnTo>
                  <a:lnTo>
                    <a:pt x="76104" y="137819"/>
                  </a:lnTo>
                  <a:lnTo>
                    <a:pt x="61382" y="129305"/>
                  </a:lnTo>
                  <a:lnTo>
                    <a:pt x="75993" y="120866"/>
                  </a:lnTo>
                  <a:close/>
                  <a:moveTo>
                    <a:pt x="106441" y="120903"/>
                  </a:moveTo>
                  <a:lnTo>
                    <a:pt x="121164" y="129416"/>
                  </a:lnTo>
                  <a:lnTo>
                    <a:pt x="106516" y="137856"/>
                  </a:lnTo>
                  <a:lnTo>
                    <a:pt x="91793" y="129379"/>
                  </a:lnTo>
                  <a:lnTo>
                    <a:pt x="106441" y="120903"/>
                  </a:lnTo>
                  <a:close/>
                  <a:moveTo>
                    <a:pt x="136890" y="120977"/>
                  </a:moveTo>
                  <a:lnTo>
                    <a:pt x="151575" y="129491"/>
                  </a:lnTo>
                  <a:lnTo>
                    <a:pt x="136964" y="137930"/>
                  </a:lnTo>
                  <a:lnTo>
                    <a:pt x="122242" y="129416"/>
                  </a:lnTo>
                  <a:lnTo>
                    <a:pt x="136890" y="120977"/>
                  </a:lnTo>
                  <a:close/>
                  <a:moveTo>
                    <a:pt x="167302" y="121014"/>
                  </a:moveTo>
                  <a:lnTo>
                    <a:pt x="182024" y="129528"/>
                  </a:lnTo>
                  <a:lnTo>
                    <a:pt x="167413" y="137967"/>
                  </a:lnTo>
                  <a:lnTo>
                    <a:pt x="152691" y="129491"/>
                  </a:lnTo>
                  <a:lnTo>
                    <a:pt x="167302" y="121014"/>
                  </a:lnTo>
                  <a:close/>
                  <a:moveTo>
                    <a:pt x="197750" y="121089"/>
                  </a:moveTo>
                  <a:lnTo>
                    <a:pt x="212473" y="129565"/>
                  </a:lnTo>
                  <a:lnTo>
                    <a:pt x="197862" y="138042"/>
                  </a:lnTo>
                  <a:lnTo>
                    <a:pt x="183139" y="129528"/>
                  </a:lnTo>
                  <a:lnTo>
                    <a:pt x="197750" y="121089"/>
                  </a:lnTo>
                  <a:close/>
                  <a:moveTo>
                    <a:pt x="228199" y="121126"/>
                  </a:moveTo>
                  <a:lnTo>
                    <a:pt x="242922" y="129639"/>
                  </a:lnTo>
                  <a:lnTo>
                    <a:pt x="228311" y="138079"/>
                  </a:lnTo>
                  <a:lnTo>
                    <a:pt x="213588" y="129565"/>
                  </a:lnTo>
                  <a:lnTo>
                    <a:pt x="228199" y="121126"/>
                  </a:lnTo>
                  <a:close/>
                  <a:moveTo>
                    <a:pt x="258648" y="121200"/>
                  </a:moveTo>
                  <a:lnTo>
                    <a:pt x="273370" y="129677"/>
                  </a:lnTo>
                  <a:lnTo>
                    <a:pt x="258722" y="138116"/>
                  </a:lnTo>
                  <a:lnTo>
                    <a:pt x="244000" y="129639"/>
                  </a:lnTo>
                  <a:lnTo>
                    <a:pt x="258648" y="121200"/>
                  </a:lnTo>
                  <a:close/>
                  <a:moveTo>
                    <a:pt x="30375" y="129565"/>
                  </a:moveTo>
                  <a:lnTo>
                    <a:pt x="45098" y="138079"/>
                  </a:lnTo>
                  <a:lnTo>
                    <a:pt x="30487" y="146518"/>
                  </a:lnTo>
                  <a:lnTo>
                    <a:pt x="15764" y="138004"/>
                  </a:lnTo>
                  <a:lnTo>
                    <a:pt x="30375" y="129565"/>
                  </a:lnTo>
                  <a:close/>
                  <a:moveTo>
                    <a:pt x="60824" y="129639"/>
                  </a:moveTo>
                  <a:lnTo>
                    <a:pt x="75546" y="138116"/>
                  </a:lnTo>
                  <a:lnTo>
                    <a:pt x="60898" y="146555"/>
                  </a:lnTo>
                  <a:lnTo>
                    <a:pt x="46213" y="138079"/>
                  </a:lnTo>
                  <a:lnTo>
                    <a:pt x="60824" y="129639"/>
                  </a:lnTo>
                  <a:close/>
                  <a:moveTo>
                    <a:pt x="91273" y="129677"/>
                  </a:moveTo>
                  <a:lnTo>
                    <a:pt x="105995" y="138190"/>
                  </a:lnTo>
                  <a:lnTo>
                    <a:pt x="91347" y="146630"/>
                  </a:lnTo>
                  <a:lnTo>
                    <a:pt x="76625" y="138116"/>
                  </a:lnTo>
                  <a:lnTo>
                    <a:pt x="91273" y="129677"/>
                  </a:lnTo>
                  <a:close/>
                  <a:moveTo>
                    <a:pt x="121684" y="129751"/>
                  </a:moveTo>
                  <a:lnTo>
                    <a:pt x="136407" y="138228"/>
                  </a:lnTo>
                  <a:lnTo>
                    <a:pt x="121796" y="146667"/>
                  </a:lnTo>
                  <a:lnTo>
                    <a:pt x="107073" y="138190"/>
                  </a:lnTo>
                  <a:lnTo>
                    <a:pt x="121684" y="129751"/>
                  </a:lnTo>
                  <a:close/>
                  <a:moveTo>
                    <a:pt x="152133" y="129788"/>
                  </a:moveTo>
                  <a:lnTo>
                    <a:pt x="166856" y="138302"/>
                  </a:lnTo>
                  <a:lnTo>
                    <a:pt x="152245" y="146741"/>
                  </a:lnTo>
                  <a:lnTo>
                    <a:pt x="137522" y="138228"/>
                  </a:lnTo>
                  <a:lnTo>
                    <a:pt x="152133" y="129788"/>
                  </a:lnTo>
                  <a:close/>
                  <a:moveTo>
                    <a:pt x="182582" y="129863"/>
                  </a:moveTo>
                  <a:lnTo>
                    <a:pt x="197304" y="138339"/>
                  </a:lnTo>
                  <a:lnTo>
                    <a:pt x="182693" y="146778"/>
                  </a:lnTo>
                  <a:lnTo>
                    <a:pt x="167971" y="138302"/>
                  </a:lnTo>
                  <a:lnTo>
                    <a:pt x="182582" y="129863"/>
                  </a:lnTo>
                  <a:close/>
                  <a:moveTo>
                    <a:pt x="213031" y="129900"/>
                  </a:moveTo>
                  <a:lnTo>
                    <a:pt x="227753" y="138413"/>
                  </a:lnTo>
                  <a:lnTo>
                    <a:pt x="213105" y="146853"/>
                  </a:lnTo>
                  <a:lnTo>
                    <a:pt x="198420" y="138339"/>
                  </a:lnTo>
                  <a:lnTo>
                    <a:pt x="213031" y="129900"/>
                  </a:lnTo>
                  <a:close/>
                  <a:moveTo>
                    <a:pt x="243479" y="129974"/>
                  </a:moveTo>
                  <a:lnTo>
                    <a:pt x="258202" y="138451"/>
                  </a:lnTo>
                  <a:lnTo>
                    <a:pt x="243554" y="146890"/>
                  </a:lnTo>
                  <a:lnTo>
                    <a:pt x="228831" y="138413"/>
                  </a:lnTo>
                  <a:lnTo>
                    <a:pt x="243479" y="129974"/>
                  </a:lnTo>
                  <a:close/>
                  <a:moveTo>
                    <a:pt x="15207" y="138339"/>
                  </a:moveTo>
                  <a:lnTo>
                    <a:pt x="29929" y="146816"/>
                  </a:lnTo>
                  <a:lnTo>
                    <a:pt x="15281" y="155255"/>
                  </a:lnTo>
                  <a:lnTo>
                    <a:pt x="596" y="146778"/>
                  </a:lnTo>
                  <a:lnTo>
                    <a:pt x="15207" y="138339"/>
                  </a:lnTo>
                  <a:close/>
                  <a:moveTo>
                    <a:pt x="45655" y="138376"/>
                  </a:moveTo>
                  <a:lnTo>
                    <a:pt x="60378" y="146890"/>
                  </a:lnTo>
                  <a:lnTo>
                    <a:pt x="45730" y="155329"/>
                  </a:lnTo>
                  <a:lnTo>
                    <a:pt x="31007" y="146816"/>
                  </a:lnTo>
                  <a:lnTo>
                    <a:pt x="45655" y="138376"/>
                  </a:lnTo>
                  <a:close/>
                  <a:moveTo>
                    <a:pt x="76104" y="138451"/>
                  </a:moveTo>
                  <a:lnTo>
                    <a:pt x="90789" y="146927"/>
                  </a:lnTo>
                  <a:lnTo>
                    <a:pt x="76178" y="155367"/>
                  </a:lnTo>
                  <a:lnTo>
                    <a:pt x="61456" y="146890"/>
                  </a:lnTo>
                  <a:lnTo>
                    <a:pt x="76104" y="138451"/>
                  </a:lnTo>
                  <a:close/>
                  <a:moveTo>
                    <a:pt x="106516" y="138488"/>
                  </a:moveTo>
                  <a:lnTo>
                    <a:pt x="121238" y="147002"/>
                  </a:lnTo>
                  <a:lnTo>
                    <a:pt x="106627" y="155441"/>
                  </a:lnTo>
                  <a:lnTo>
                    <a:pt x="91905" y="146927"/>
                  </a:lnTo>
                  <a:lnTo>
                    <a:pt x="106516" y="138488"/>
                  </a:lnTo>
                  <a:close/>
                  <a:moveTo>
                    <a:pt x="136964" y="138562"/>
                  </a:moveTo>
                  <a:lnTo>
                    <a:pt x="151687" y="147039"/>
                  </a:lnTo>
                  <a:lnTo>
                    <a:pt x="137076" y="155478"/>
                  </a:lnTo>
                  <a:lnTo>
                    <a:pt x="122353" y="147002"/>
                  </a:lnTo>
                  <a:lnTo>
                    <a:pt x="136964" y="138562"/>
                  </a:lnTo>
                  <a:close/>
                  <a:moveTo>
                    <a:pt x="167413" y="138599"/>
                  </a:moveTo>
                  <a:lnTo>
                    <a:pt x="182136" y="147113"/>
                  </a:lnTo>
                  <a:lnTo>
                    <a:pt x="167525" y="155552"/>
                  </a:lnTo>
                  <a:lnTo>
                    <a:pt x="152802" y="147039"/>
                  </a:lnTo>
                  <a:lnTo>
                    <a:pt x="167413" y="138599"/>
                  </a:lnTo>
                  <a:close/>
                  <a:moveTo>
                    <a:pt x="197862" y="138674"/>
                  </a:moveTo>
                  <a:lnTo>
                    <a:pt x="212584" y="147150"/>
                  </a:lnTo>
                  <a:lnTo>
                    <a:pt x="197936" y="155590"/>
                  </a:lnTo>
                  <a:lnTo>
                    <a:pt x="183214" y="147113"/>
                  </a:lnTo>
                  <a:lnTo>
                    <a:pt x="197862" y="138674"/>
                  </a:lnTo>
                  <a:close/>
                  <a:moveTo>
                    <a:pt x="228311" y="138711"/>
                  </a:moveTo>
                  <a:lnTo>
                    <a:pt x="242996" y="147225"/>
                  </a:lnTo>
                  <a:lnTo>
                    <a:pt x="228385" y="155664"/>
                  </a:lnTo>
                  <a:lnTo>
                    <a:pt x="213663" y="147150"/>
                  </a:lnTo>
                  <a:lnTo>
                    <a:pt x="228311" y="138711"/>
                  </a:lnTo>
                  <a:close/>
                  <a:moveTo>
                    <a:pt x="258722" y="138785"/>
                  </a:moveTo>
                  <a:lnTo>
                    <a:pt x="273445" y="147262"/>
                  </a:lnTo>
                  <a:lnTo>
                    <a:pt x="258834" y="155701"/>
                  </a:lnTo>
                  <a:lnTo>
                    <a:pt x="244111" y="147225"/>
                  </a:lnTo>
                  <a:lnTo>
                    <a:pt x="258722" y="138785"/>
                  </a:lnTo>
                  <a:close/>
                  <a:moveTo>
                    <a:pt x="18367" y="0"/>
                  </a:moveTo>
                  <a:lnTo>
                    <a:pt x="29148" y="6209"/>
                  </a:lnTo>
                  <a:lnTo>
                    <a:pt x="14537" y="14686"/>
                  </a:lnTo>
                  <a:lnTo>
                    <a:pt x="1" y="6283"/>
                  </a:lnTo>
                  <a:lnTo>
                    <a:pt x="1" y="6915"/>
                  </a:lnTo>
                  <a:lnTo>
                    <a:pt x="13980" y="14983"/>
                  </a:lnTo>
                  <a:lnTo>
                    <a:pt x="1" y="23051"/>
                  </a:lnTo>
                  <a:lnTo>
                    <a:pt x="1" y="23683"/>
                  </a:lnTo>
                  <a:lnTo>
                    <a:pt x="14537" y="15318"/>
                  </a:lnTo>
                  <a:lnTo>
                    <a:pt x="29260" y="23794"/>
                  </a:lnTo>
                  <a:lnTo>
                    <a:pt x="14649" y="32234"/>
                  </a:lnTo>
                  <a:lnTo>
                    <a:pt x="1" y="23794"/>
                  </a:lnTo>
                  <a:lnTo>
                    <a:pt x="1" y="24426"/>
                  </a:lnTo>
                  <a:lnTo>
                    <a:pt x="14091" y="32568"/>
                  </a:lnTo>
                  <a:lnTo>
                    <a:pt x="1" y="40673"/>
                  </a:lnTo>
                  <a:lnTo>
                    <a:pt x="1" y="41305"/>
                  </a:lnTo>
                  <a:lnTo>
                    <a:pt x="14649" y="32866"/>
                  </a:lnTo>
                  <a:lnTo>
                    <a:pt x="29334" y="41379"/>
                  </a:lnTo>
                  <a:lnTo>
                    <a:pt x="14723" y="49819"/>
                  </a:lnTo>
                  <a:lnTo>
                    <a:pt x="1" y="41305"/>
                  </a:lnTo>
                  <a:lnTo>
                    <a:pt x="1" y="41937"/>
                  </a:lnTo>
                  <a:lnTo>
                    <a:pt x="14166" y="50153"/>
                  </a:lnTo>
                  <a:lnTo>
                    <a:pt x="1" y="58332"/>
                  </a:lnTo>
                  <a:lnTo>
                    <a:pt x="1" y="59485"/>
                  </a:lnTo>
                  <a:lnTo>
                    <a:pt x="14277" y="67701"/>
                  </a:lnTo>
                  <a:lnTo>
                    <a:pt x="1" y="75955"/>
                  </a:lnTo>
                  <a:lnTo>
                    <a:pt x="1" y="76996"/>
                  </a:lnTo>
                  <a:lnTo>
                    <a:pt x="14351" y="85286"/>
                  </a:lnTo>
                  <a:lnTo>
                    <a:pt x="1" y="93577"/>
                  </a:lnTo>
                  <a:lnTo>
                    <a:pt x="1" y="94506"/>
                  </a:lnTo>
                  <a:lnTo>
                    <a:pt x="14463" y="102871"/>
                  </a:lnTo>
                  <a:lnTo>
                    <a:pt x="1" y="111199"/>
                  </a:lnTo>
                  <a:lnTo>
                    <a:pt x="1" y="112017"/>
                  </a:lnTo>
                  <a:lnTo>
                    <a:pt x="14574" y="120419"/>
                  </a:lnTo>
                  <a:lnTo>
                    <a:pt x="1" y="128859"/>
                  </a:lnTo>
                  <a:lnTo>
                    <a:pt x="1" y="129565"/>
                  </a:lnTo>
                  <a:lnTo>
                    <a:pt x="14649" y="138004"/>
                  </a:lnTo>
                  <a:lnTo>
                    <a:pt x="38" y="146444"/>
                  </a:lnTo>
                  <a:lnTo>
                    <a:pt x="1" y="146444"/>
                  </a:lnTo>
                  <a:lnTo>
                    <a:pt x="1" y="147113"/>
                  </a:lnTo>
                  <a:lnTo>
                    <a:pt x="38" y="147076"/>
                  </a:lnTo>
                  <a:lnTo>
                    <a:pt x="14760" y="155590"/>
                  </a:lnTo>
                  <a:lnTo>
                    <a:pt x="6767" y="160200"/>
                  </a:lnTo>
                  <a:lnTo>
                    <a:pt x="7845" y="160200"/>
                  </a:lnTo>
                  <a:lnTo>
                    <a:pt x="15281" y="155924"/>
                  </a:lnTo>
                  <a:lnTo>
                    <a:pt x="22754" y="160200"/>
                  </a:lnTo>
                  <a:lnTo>
                    <a:pt x="23832" y="160200"/>
                  </a:lnTo>
                  <a:lnTo>
                    <a:pt x="15839" y="155590"/>
                  </a:lnTo>
                  <a:lnTo>
                    <a:pt x="30487" y="147150"/>
                  </a:lnTo>
                  <a:lnTo>
                    <a:pt x="45172" y="155627"/>
                  </a:lnTo>
                  <a:lnTo>
                    <a:pt x="37290" y="160200"/>
                  </a:lnTo>
                  <a:lnTo>
                    <a:pt x="38406" y="160200"/>
                  </a:lnTo>
                  <a:lnTo>
                    <a:pt x="45730" y="155961"/>
                  </a:lnTo>
                  <a:lnTo>
                    <a:pt x="53091" y="160200"/>
                  </a:lnTo>
                  <a:lnTo>
                    <a:pt x="54169" y="160200"/>
                  </a:lnTo>
                  <a:lnTo>
                    <a:pt x="46287" y="155627"/>
                  </a:lnTo>
                  <a:lnTo>
                    <a:pt x="60898" y="147187"/>
                  </a:lnTo>
                  <a:lnTo>
                    <a:pt x="75621" y="155701"/>
                  </a:lnTo>
                  <a:lnTo>
                    <a:pt x="67851" y="160200"/>
                  </a:lnTo>
                  <a:lnTo>
                    <a:pt x="68929" y="160200"/>
                  </a:lnTo>
                  <a:lnTo>
                    <a:pt x="76178" y="155999"/>
                  </a:lnTo>
                  <a:lnTo>
                    <a:pt x="83428" y="160200"/>
                  </a:lnTo>
                  <a:lnTo>
                    <a:pt x="84543" y="160200"/>
                  </a:lnTo>
                  <a:lnTo>
                    <a:pt x="76736" y="155701"/>
                  </a:lnTo>
                  <a:lnTo>
                    <a:pt x="91347" y="147262"/>
                  </a:lnTo>
                  <a:lnTo>
                    <a:pt x="106070" y="155738"/>
                  </a:lnTo>
                  <a:lnTo>
                    <a:pt x="98374" y="160200"/>
                  </a:lnTo>
                  <a:lnTo>
                    <a:pt x="99489" y="160200"/>
                  </a:lnTo>
                  <a:lnTo>
                    <a:pt x="106627" y="156073"/>
                  </a:lnTo>
                  <a:lnTo>
                    <a:pt x="113765" y="160200"/>
                  </a:lnTo>
                  <a:lnTo>
                    <a:pt x="114881" y="160200"/>
                  </a:lnTo>
                  <a:lnTo>
                    <a:pt x="107185" y="155738"/>
                  </a:lnTo>
                  <a:lnTo>
                    <a:pt x="121796" y="147299"/>
                  </a:lnTo>
                  <a:lnTo>
                    <a:pt x="136518" y="155813"/>
                  </a:lnTo>
                  <a:lnTo>
                    <a:pt x="128897" y="160200"/>
                  </a:lnTo>
                  <a:lnTo>
                    <a:pt x="130012" y="160200"/>
                  </a:lnTo>
                  <a:lnTo>
                    <a:pt x="137076" y="156110"/>
                  </a:lnTo>
                  <a:lnTo>
                    <a:pt x="144103" y="160200"/>
                  </a:lnTo>
                  <a:lnTo>
                    <a:pt x="145218" y="160200"/>
                  </a:lnTo>
                  <a:lnTo>
                    <a:pt x="137634" y="155813"/>
                  </a:lnTo>
                  <a:lnTo>
                    <a:pt x="152245" y="147373"/>
                  </a:lnTo>
                  <a:lnTo>
                    <a:pt x="166967" y="155850"/>
                  </a:lnTo>
                  <a:lnTo>
                    <a:pt x="159457" y="160200"/>
                  </a:lnTo>
                  <a:lnTo>
                    <a:pt x="160535" y="160200"/>
                  </a:lnTo>
                  <a:lnTo>
                    <a:pt x="167525" y="156184"/>
                  </a:lnTo>
                  <a:lnTo>
                    <a:pt x="174477" y="160200"/>
                  </a:lnTo>
                  <a:lnTo>
                    <a:pt x="175555" y="160200"/>
                  </a:lnTo>
                  <a:lnTo>
                    <a:pt x="168045" y="155850"/>
                  </a:lnTo>
                  <a:lnTo>
                    <a:pt x="182693" y="147410"/>
                  </a:lnTo>
                  <a:lnTo>
                    <a:pt x="197379" y="155924"/>
                  </a:lnTo>
                  <a:lnTo>
                    <a:pt x="189980" y="160200"/>
                  </a:lnTo>
                  <a:lnTo>
                    <a:pt x="191096" y="160200"/>
                  </a:lnTo>
                  <a:lnTo>
                    <a:pt x="197936" y="156222"/>
                  </a:lnTo>
                  <a:lnTo>
                    <a:pt x="204814" y="160200"/>
                  </a:lnTo>
                  <a:lnTo>
                    <a:pt x="205930" y="160200"/>
                  </a:lnTo>
                  <a:lnTo>
                    <a:pt x="198494" y="155924"/>
                  </a:lnTo>
                  <a:lnTo>
                    <a:pt x="213105" y="147485"/>
                  </a:lnTo>
                  <a:lnTo>
                    <a:pt x="227827" y="155961"/>
                  </a:lnTo>
                  <a:lnTo>
                    <a:pt x="220503" y="160200"/>
                  </a:lnTo>
                  <a:lnTo>
                    <a:pt x="221619" y="160200"/>
                  </a:lnTo>
                  <a:lnTo>
                    <a:pt x="228385" y="156296"/>
                  </a:lnTo>
                  <a:lnTo>
                    <a:pt x="235151" y="160200"/>
                  </a:lnTo>
                  <a:lnTo>
                    <a:pt x="236267" y="160200"/>
                  </a:lnTo>
                  <a:lnTo>
                    <a:pt x="228943" y="155961"/>
                  </a:lnTo>
                  <a:lnTo>
                    <a:pt x="243554" y="147522"/>
                  </a:lnTo>
                  <a:lnTo>
                    <a:pt x="258276" y="156036"/>
                  </a:lnTo>
                  <a:lnTo>
                    <a:pt x="251064" y="160200"/>
                  </a:lnTo>
                  <a:lnTo>
                    <a:pt x="252142" y="160200"/>
                  </a:lnTo>
                  <a:lnTo>
                    <a:pt x="258834" y="156333"/>
                  </a:lnTo>
                  <a:lnTo>
                    <a:pt x="265489" y="160200"/>
                  </a:lnTo>
                  <a:lnTo>
                    <a:pt x="266604" y="160200"/>
                  </a:lnTo>
                  <a:lnTo>
                    <a:pt x="259392" y="156036"/>
                  </a:lnTo>
                  <a:lnTo>
                    <a:pt x="274002" y="147596"/>
                  </a:lnTo>
                  <a:lnTo>
                    <a:pt x="285528" y="154251"/>
                  </a:lnTo>
                  <a:lnTo>
                    <a:pt x="285528" y="153619"/>
                  </a:lnTo>
                  <a:lnTo>
                    <a:pt x="274560" y="147262"/>
                  </a:lnTo>
                  <a:lnTo>
                    <a:pt x="285528" y="140942"/>
                  </a:lnTo>
                  <a:lnTo>
                    <a:pt x="285528" y="140310"/>
                  </a:lnTo>
                  <a:lnTo>
                    <a:pt x="274002" y="146964"/>
                  </a:lnTo>
                  <a:lnTo>
                    <a:pt x="259280" y="138451"/>
                  </a:lnTo>
                  <a:lnTo>
                    <a:pt x="273891" y="130011"/>
                  </a:lnTo>
                  <a:lnTo>
                    <a:pt x="285528" y="136703"/>
                  </a:lnTo>
                  <a:lnTo>
                    <a:pt x="285528" y="136071"/>
                  </a:lnTo>
                  <a:lnTo>
                    <a:pt x="274449" y="129677"/>
                  </a:lnTo>
                  <a:lnTo>
                    <a:pt x="285528" y="123319"/>
                  </a:lnTo>
                  <a:lnTo>
                    <a:pt x="285528" y="122650"/>
                  </a:lnTo>
                  <a:lnTo>
                    <a:pt x="273891" y="129379"/>
                  </a:lnTo>
                  <a:lnTo>
                    <a:pt x="259206" y="120866"/>
                  </a:lnTo>
                  <a:lnTo>
                    <a:pt x="273817" y="112426"/>
                  </a:lnTo>
                  <a:lnTo>
                    <a:pt x="285528" y="119193"/>
                  </a:lnTo>
                  <a:lnTo>
                    <a:pt x="285528" y="118560"/>
                  </a:lnTo>
                  <a:lnTo>
                    <a:pt x="274374" y="112129"/>
                  </a:lnTo>
                  <a:lnTo>
                    <a:pt x="285528" y="105660"/>
                  </a:lnTo>
                  <a:lnTo>
                    <a:pt x="285528" y="105028"/>
                  </a:lnTo>
                  <a:lnTo>
                    <a:pt x="273817" y="111794"/>
                  </a:lnTo>
                  <a:lnTo>
                    <a:pt x="259094" y="103318"/>
                  </a:lnTo>
                  <a:lnTo>
                    <a:pt x="273705" y="94878"/>
                  </a:lnTo>
                  <a:lnTo>
                    <a:pt x="285528" y="101682"/>
                  </a:lnTo>
                  <a:lnTo>
                    <a:pt x="285528" y="101050"/>
                  </a:lnTo>
                  <a:lnTo>
                    <a:pt x="274263" y="94544"/>
                  </a:lnTo>
                  <a:lnTo>
                    <a:pt x="285528" y="88037"/>
                  </a:lnTo>
                  <a:lnTo>
                    <a:pt x="285528" y="87405"/>
                  </a:lnTo>
                  <a:lnTo>
                    <a:pt x="273705" y="94209"/>
                  </a:lnTo>
                  <a:lnTo>
                    <a:pt x="258983" y="85732"/>
                  </a:lnTo>
                  <a:lnTo>
                    <a:pt x="273631" y="77293"/>
                  </a:lnTo>
                  <a:lnTo>
                    <a:pt x="285528" y="84171"/>
                  </a:lnTo>
                  <a:lnTo>
                    <a:pt x="285528" y="83539"/>
                  </a:lnTo>
                  <a:lnTo>
                    <a:pt x="274188" y="76958"/>
                  </a:lnTo>
                  <a:lnTo>
                    <a:pt x="285528" y="70415"/>
                  </a:lnTo>
                  <a:lnTo>
                    <a:pt x="285528" y="69783"/>
                  </a:lnTo>
                  <a:lnTo>
                    <a:pt x="273631" y="76661"/>
                  </a:lnTo>
                  <a:lnTo>
                    <a:pt x="258908" y="68147"/>
                  </a:lnTo>
                  <a:lnTo>
                    <a:pt x="273519" y="59708"/>
                  </a:lnTo>
                  <a:lnTo>
                    <a:pt x="285528" y="66623"/>
                  </a:lnTo>
                  <a:lnTo>
                    <a:pt x="285528" y="65991"/>
                  </a:lnTo>
                  <a:lnTo>
                    <a:pt x="274077" y="59373"/>
                  </a:lnTo>
                  <a:lnTo>
                    <a:pt x="285528" y="52793"/>
                  </a:lnTo>
                  <a:lnTo>
                    <a:pt x="285528" y="52161"/>
                  </a:lnTo>
                  <a:lnTo>
                    <a:pt x="273519" y="59076"/>
                  </a:lnTo>
                  <a:lnTo>
                    <a:pt x="258797" y="50562"/>
                  </a:lnTo>
                  <a:lnTo>
                    <a:pt x="273445" y="42123"/>
                  </a:lnTo>
                  <a:lnTo>
                    <a:pt x="285528" y="49112"/>
                  </a:lnTo>
                  <a:lnTo>
                    <a:pt x="285528" y="48480"/>
                  </a:lnTo>
                  <a:lnTo>
                    <a:pt x="273965" y="41825"/>
                  </a:lnTo>
                  <a:lnTo>
                    <a:pt x="285528" y="35133"/>
                  </a:lnTo>
                  <a:lnTo>
                    <a:pt x="285528" y="34501"/>
                  </a:lnTo>
                  <a:lnTo>
                    <a:pt x="273445" y="41491"/>
                  </a:lnTo>
                  <a:lnTo>
                    <a:pt x="258722" y="33014"/>
                  </a:lnTo>
                  <a:lnTo>
                    <a:pt x="273333" y="24575"/>
                  </a:lnTo>
                  <a:lnTo>
                    <a:pt x="285528" y="31602"/>
                  </a:lnTo>
                  <a:lnTo>
                    <a:pt x="285528" y="30969"/>
                  </a:lnTo>
                  <a:lnTo>
                    <a:pt x="273891" y="24240"/>
                  </a:lnTo>
                  <a:lnTo>
                    <a:pt x="285528" y="17511"/>
                  </a:lnTo>
                  <a:lnTo>
                    <a:pt x="285528" y="16879"/>
                  </a:lnTo>
                  <a:lnTo>
                    <a:pt x="273333" y="23906"/>
                  </a:lnTo>
                  <a:lnTo>
                    <a:pt x="258611" y="15429"/>
                  </a:lnTo>
                  <a:lnTo>
                    <a:pt x="273259" y="6990"/>
                  </a:lnTo>
                  <a:lnTo>
                    <a:pt x="285528" y="14091"/>
                  </a:lnTo>
                  <a:lnTo>
                    <a:pt x="285528" y="13459"/>
                  </a:lnTo>
                  <a:lnTo>
                    <a:pt x="273779" y="6655"/>
                  </a:lnTo>
                  <a:lnTo>
                    <a:pt x="285342" y="0"/>
                  </a:lnTo>
                  <a:lnTo>
                    <a:pt x="284226" y="0"/>
                  </a:lnTo>
                  <a:lnTo>
                    <a:pt x="273259" y="6358"/>
                  </a:lnTo>
                  <a:lnTo>
                    <a:pt x="262254" y="0"/>
                  </a:lnTo>
                  <a:lnTo>
                    <a:pt x="261139" y="0"/>
                  </a:lnTo>
                  <a:lnTo>
                    <a:pt x="272701" y="6655"/>
                  </a:lnTo>
                  <a:lnTo>
                    <a:pt x="258053" y="15095"/>
                  </a:lnTo>
                  <a:lnTo>
                    <a:pt x="243368" y="6618"/>
                  </a:lnTo>
                  <a:lnTo>
                    <a:pt x="254781" y="0"/>
                  </a:lnTo>
                  <a:lnTo>
                    <a:pt x="253703" y="0"/>
                  </a:lnTo>
                  <a:lnTo>
                    <a:pt x="242810" y="6283"/>
                  </a:lnTo>
                  <a:lnTo>
                    <a:pt x="231917" y="0"/>
                  </a:lnTo>
                  <a:lnTo>
                    <a:pt x="230802" y="0"/>
                  </a:lnTo>
                  <a:lnTo>
                    <a:pt x="242252" y="6618"/>
                  </a:lnTo>
                  <a:lnTo>
                    <a:pt x="227642" y="15057"/>
                  </a:lnTo>
                  <a:lnTo>
                    <a:pt x="212919" y="6544"/>
                  </a:lnTo>
                  <a:lnTo>
                    <a:pt x="224258" y="0"/>
                  </a:lnTo>
                  <a:lnTo>
                    <a:pt x="223143" y="0"/>
                  </a:lnTo>
                  <a:lnTo>
                    <a:pt x="212361" y="6246"/>
                  </a:lnTo>
                  <a:lnTo>
                    <a:pt x="201543" y="0"/>
                  </a:lnTo>
                  <a:lnTo>
                    <a:pt x="200464" y="0"/>
                  </a:lnTo>
                  <a:lnTo>
                    <a:pt x="211804" y="6544"/>
                  </a:lnTo>
                  <a:lnTo>
                    <a:pt x="197193" y="14983"/>
                  </a:lnTo>
                  <a:lnTo>
                    <a:pt x="182470" y="6506"/>
                  </a:lnTo>
                  <a:lnTo>
                    <a:pt x="193735" y="0"/>
                  </a:lnTo>
                  <a:lnTo>
                    <a:pt x="192620" y="0"/>
                  </a:lnTo>
                  <a:lnTo>
                    <a:pt x="181913" y="6172"/>
                  </a:lnTo>
                  <a:lnTo>
                    <a:pt x="171205" y="0"/>
                  </a:lnTo>
                  <a:lnTo>
                    <a:pt x="170127" y="0"/>
                  </a:lnTo>
                  <a:lnTo>
                    <a:pt x="181355" y="6506"/>
                  </a:lnTo>
                  <a:lnTo>
                    <a:pt x="166744" y="14946"/>
                  </a:lnTo>
                  <a:lnTo>
                    <a:pt x="152022" y="6432"/>
                  </a:lnTo>
                  <a:lnTo>
                    <a:pt x="163175" y="0"/>
                  </a:lnTo>
                  <a:lnTo>
                    <a:pt x="162097" y="0"/>
                  </a:lnTo>
                  <a:lnTo>
                    <a:pt x="151464" y="6135"/>
                  </a:lnTo>
                  <a:lnTo>
                    <a:pt x="140868" y="0"/>
                  </a:lnTo>
                  <a:lnTo>
                    <a:pt x="139753" y="0"/>
                  </a:lnTo>
                  <a:lnTo>
                    <a:pt x="150906" y="6432"/>
                  </a:lnTo>
                  <a:lnTo>
                    <a:pt x="136295" y="14871"/>
                  </a:lnTo>
                  <a:lnTo>
                    <a:pt x="121573" y="6395"/>
                  </a:lnTo>
                  <a:lnTo>
                    <a:pt x="132652" y="0"/>
                  </a:lnTo>
                  <a:lnTo>
                    <a:pt x="131536" y="0"/>
                  </a:lnTo>
                  <a:lnTo>
                    <a:pt x="121052" y="6060"/>
                  </a:lnTo>
                  <a:lnTo>
                    <a:pt x="110531" y="0"/>
                  </a:lnTo>
                  <a:lnTo>
                    <a:pt x="109416" y="0"/>
                  </a:lnTo>
                  <a:lnTo>
                    <a:pt x="120495" y="6395"/>
                  </a:lnTo>
                  <a:lnTo>
                    <a:pt x="105846" y="14834"/>
                  </a:lnTo>
                  <a:lnTo>
                    <a:pt x="91161" y="6321"/>
                  </a:lnTo>
                  <a:lnTo>
                    <a:pt x="102129" y="0"/>
                  </a:lnTo>
                  <a:lnTo>
                    <a:pt x="101013" y="0"/>
                  </a:lnTo>
                  <a:lnTo>
                    <a:pt x="90603" y="6023"/>
                  </a:lnTo>
                  <a:lnTo>
                    <a:pt x="80156" y="0"/>
                  </a:lnTo>
                  <a:lnTo>
                    <a:pt x="79078" y="0"/>
                  </a:lnTo>
                  <a:lnTo>
                    <a:pt x="90046" y="6321"/>
                  </a:lnTo>
                  <a:lnTo>
                    <a:pt x="75435" y="14760"/>
                  </a:lnTo>
                  <a:lnTo>
                    <a:pt x="60712" y="6283"/>
                  </a:lnTo>
                  <a:lnTo>
                    <a:pt x="71568" y="0"/>
                  </a:lnTo>
                  <a:lnTo>
                    <a:pt x="70490" y="0"/>
                  </a:lnTo>
                  <a:lnTo>
                    <a:pt x="60155" y="5949"/>
                  </a:lnTo>
                  <a:lnTo>
                    <a:pt x="49819" y="0"/>
                  </a:lnTo>
                  <a:lnTo>
                    <a:pt x="48741" y="0"/>
                  </a:lnTo>
                  <a:lnTo>
                    <a:pt x="59597" y="6283"/>
                  </a:lnTo>
                  <a:lnTo>
                    <a:pt x="44986" y="14723"/>
                  </a:lnTo>
                  <a:lnTo>
                    <a:pt x="30264" y="6209"/>
                  </a:lnTo>
                  <a:lnTo>
                    <a:pt x="41045" y="0"/>
                  </a:lnTo>
                  <a:lnTo>
                    <a:pt x="39930" y="0"/>
                  </a:lnTo>
                  <a:lnTo>
                    <a:pt x="29706" y="5912"/>
                  </a:lnTo>
                  <a:lnTo>
                    <a:pt x="1948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57" name="Google Shape;1457;p9"/>
          <p:cNvSpPr txBox="1"/>
          <p:nvPr>
            <p:ph type="title"/>
          </p:nvPr>
        </p:nvSpPr>
        <p:spPr>
          <a:xfrm>
            <a:off x="1126650" y="1664401"/>
            <a:ext cx="6890700" cy="914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6500">
                <a:latin typeface="Cinzel ExtraBold"/>
                <a:ea typeface="Cinzel ExtraBold"/>
                <a:cs typeface="Cinzel ExtraBold"/>
                <a:sym typeface="Cinzel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458" name="Google Shape;1458;p9"/>
          <p:cNvSpPr txBox="1"/>
          <p:nvPr>
            <p:ph idx="1" type="subTitle"/>
          </p:nvPr>
        </p:nvSpPr>
        <p:spPr>
          <a:xfrm>
            <a:off x="1126650" y="2564699"/>
            <a:ext cx="68907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459" name="Google Shape;1459;p9"/>
          <p:cNvGrpSpPr/>
          <p:nvPr/>
        </p:nvGrpSpPr>
        <p:grpSpPr>
          <a:xfrm flipH="1">
            <a:off x="7788019" y="3068562"/>
            <a:ext cx="1056393" cy="1908564"/>
            <a:chOff x="3074069" y="2899524"/>
            <a:chExt cx="1056393" cy="1908564"/>
          </a:xfrm>
        </p:grpSpPr>
        <p:sp>
          <p:nvSpPr>
            <p:cNvPr id="1460" name="Google Shape;1460;p9"/>
            <p:cNvSpPr/>
            <p:nvPr/>
          </p:nvSpPr>
          <p:spPr>
            <a:xfrm>
              <a:off x="3791142" y="4642217"/>
              <a:ext cx="339320" cy="165872"/>
            </a:xfrm>
            <a:custGeom>
              <a:rect b="b" l="l" r="r" t="t"/>
              <a:pathLst>
                <a:path extrusionOk="0" h="11123" w="19771">
                  <a:moveTo>
                    <a:pt x="9896" y="1"/>
                  </a:moveTo>
                  <a:lnTo>
                    <a:pt x="9385" y="21"/>
                  </a:lnTo>
                  <a:lnTo>
                    <a:pt x="8873" y="42"/>
                  </a:lnTo>
                  <a:lnTo>
                    <a:pt x="8383" y="62"/>
                  </a:lnTo>
                  <a:lnTo>
                    <a:pt x="7892" y="124"/>
                  </a:lnTo>
                  <a:lnTo>
                    <a:pt x="7422" y="185"/>
                  </a:lnTo>
                  <a:lnTo>
                    <a:pt x="6952" y="267"/>
                  </a:lnTo>
                  <a:lnTo>
                    <a:pt x="6482" y="348"/>
                  </a:lnTo>
                  <a:lnTo>
                    <a:pt x="6032" y="451"/>
                  </a:lnTo>
                  <a:lnTo>
                    <a:pt x="5602" y="553"/>
                  </a:lnTo>
                  <a:lnTo>
                    <a:pt x="5173" y="676"/>
                  </a:lnTo>
                  <a:lnTo>
                    <a:pt x="4764" y="819"/>
                  </a:lnTo>
                  <a:lnTo>
                    <a:pt x="4355" y="962"/>
                  </a:lnTo>
                  <a:lnTo>
                    <a:pt x="3967" y="1105"/>
                  </a:lnTo>
                  <a:lnTo>
                    <a:pt x="3599" y="1268"/>
                  </a:lnTo>
                  <a:lnTo>
                    <a:pt x="3251" y="1452"/>
                  </a:lnTo>
                  <a:lnTo>
                    <a:pt x="2904" y="1636"/>
                  </a:lnTo>
                  <a:lnTo>
                    <a:pt x="2577" y="1820"/>
                  </a:lnTo>
                  <a:lnTo>
                    <a:pt x="2270" y="2025"/>
                  </a:lnTo>
                  <a:lnTo>
                    <a:pt x="1963" y="2250"/>
                  </a:lnTo>
                  <a:lnTo>
                    <a:pt x="1698" y="2454"/>
                  </a:lnTo>
                  <a:lnTo>
                    <a:pt x="1432" y="2679"/>
                  </a:lnTo>
                  <a:lnTo>
                    <a:pt x="1207" y="2924"/>
                  </a:lnTo>
                  <a:lnTo>
                    <a:pt x="982" y="3149"/>
                  </a:lnTo>
                  <a:lnTo>
                    <a:pt x="778" y="3395"/>
                  </a:lnTo>
                  <a:lnTo>
                    <a:pt x="614" y="3660"/>
                  </a:lnTo>
                  <a:lnTo>
                    <a:pt x="451" y="3906"/>
                  </a:lnTo>
                  <a:lnTo>
                    <a:pt x="328" y="4171"/>
                  </a:lnTo>
                  <a:lnTo>
                    <a:pt x="205" y="4458"/>
                  </a:lnTo>
                  <a:lnTo>
                    <a:pt x="123" y="4723"/>
                  </a:lnTo>
                  <a:lnTo>
                    <a:pt x="62" y="5010"/>
                  </a:lnTo>
                  <a:lnTo>
                    <a:pt x="21" y="5275"/>
                  </a:lnTo>
                  <a:lnTo>
                    <a:pt x="1" y="5562"/>
                  </a:lnTo>
                  <a:lnTo>
                    <a:pt x="21" y="5848"/>
                  </a:lnTo>
                  <a:lnTo>
                    <a:pt x="62" y="6134"/>
                  </a:lnTo>
                  <a:lnTo>
                    <a:pt x="123" y="6420"/>
                  </a:lnTo>
                  <a:lnTo>
                    <a:pt x="205" y="6686"/>
                  </a:lnTo>
                  <a:lnTo>
                    <a:pt x="328" y="6952"/>
                  </a:lnTo>
                  <a:lnTo>
                    <a:pt x="451" y="7218"/>
                  </a:lnTo>
                  <a:lnTo>
                    <a:pt x="614" y="7483"/>
                  </a:lnTo>
                  <a:lnTo>
                    <a:pt x="778" y="7729"/>
                  </a:lnTo>
                  <a:lnTo>
                    <a:pt x="982" y="7974"/>
                  </a:lnTo>
                  <a:lnTo>
                    <a:pt x="1207" y="8219"/>
                  </a:lnTo>
                  <a:lnTo>
                    <a:pt x="1432" y="8444"/>
                  </a:lnTo>
                  <a:lnTo>
                    <a:pt x="1698" y="8669"/>
                  </a:lnTo>
                  <a:lnTo>
                    <a:pt x="1963" y="8894"/>
                  </a:lnTo>
                  <a:lnTo>
                    <a:pt x="2270" y="9098"/>
                  </a:lnTo>
                  <a:lnTo>
                    <a:pt x="2577" y="9303"/>
                  </a:lnTo>
                  <a:lnTo>
                    <a:pt x="2904" y="9507"/>
                  </a:lnTo>
                  <a:lnTo>
                    <a:pt x="3251" y="9691"/>
                  </a:lnTo>
                  <a:lnTo>
                    <a:pt x="3599" y="9855"/>
                  </a:lnTo>
                  <a:lnTo>
                    <a:pt x="3967" y="10018"/>
                  </a:lnTo>
                  <a:lnTo>
                    <a:pt x="4355" y="10182"/>
                  </a:lnTo>
                  <a:lnTo>
                    <a:pt x="4764" y="10325"/>
                  </a:lnTo>
                  <a:lnTo>
                    <a:pt x="5173" y="10448"/>
                  </a:lnTo>
                  <a:lnTo>
                    <a:pt x="5602" y="10570"/>
                  </a:lnTo>
                  <a:lnTo>
                    <a:pt x="6032" y="10693"/>
                  </a:lnTo>
                  <a:lnTo>
                    <a:pt x="6482" y="10795"/>
                  </a:lnTo>
                  <a:lnTo>
                    <a:pt x="6952" y="10877"/>
                  </a:lnTo>
                  <a:lnTo>
                    <a:pt x="7422" y="10959"/>
                  </a:lnTo>
                  <a:lnTo>
                    <a:pt x="7892" y="11020"/>
                  </a:lnTo>
                  <a:lnTo>
                    <a:pt x="8383" y="11061"/>
                  </a:lnTo>
                  <a:lnTo>
                    <a:pt x="8873" y="11102"/>
                  </a:lnTo>
                  <a:lnTo>
                    <a:pt x="9385" y="11122"/>
                  </a:lnTo>
                  <a:lnTo>
                    <a:pt x="10386" y="11122"/>
                  </a:lnTo>
                  <a:lnTo>
                    <a:pt x="10897" y="11102"/>
                  </a:lnTo>
                  <a:lnTo>
                    <a:pt x="11388" y="11061"/>
                  </a:lnTo>
                  <a:lnTo>
                    <a:pt x="11879" y="11020"/>
                  </a:lnTo>
                  <a:lnTo>
                    <a:pt x="12349" y="10959"/>
                  </a:lnTo>
                  <a:lnTo>
                    <a:pt x="12819" y="10877"/>
                  </a:lnTo>
                  <a:lnTo>
                    <a:pt x="13289" y="10795"/>
                  </a:lnTo>
                  <a:lnTo>
                    <a:pt x="13739" y="10693"/>
                  </a:lnTo>
                  <a:lnTo>
                    <a:pt x="14168" y="10570"/>
                  </a:lnTo>
                  <a:lnTo>
                    <a:pt x="14598" y="10448"/>
                  </a:lnTo>
                  <a:lnTo>
                    <a:pt x="15007" y="10325"/>
                  </a:lnTo>
                  <a:lnTo>
                    <a:pt x="15416" y="10182"/>
                  </a:lnTo>
                  <a:lnTo>
                    <a:pt x="15804" y="10018"/>
                  </a:lnTo>
                  <a:lnTo>
                    <a:pt x="16172" y="9855"/>
                  </a:lnTo>
                  <a:lnTo>
                    <a:pt x="16519" y="9691"/>
                  </a:lnTo>
                  <a:lnTo>
                    <a:pt x="16867" y="9507"/>
                  </a:lnTo>
                  <a:lnTo>
                    <a:pt x="17194" y="9303"/>
                  </a:lnTo>
                  <a:lnTo>
                    <a:pt x="17501" y="9098"/>
                  </a:lnTo>
                  <a:lnTo>
                    <a:pt x="17807" y="8894"/>
                  </a:lnTo>
                  <a:lnTo>
                    <a:pt x="18073" y="8669"/>
                  </a:lnTo>
                  <a:lnTo>
                    <a:pt x="18339" y="8444"/>
                  </a:lnTo>
                  <a:lnTo>
                    <a:pt x="18564" y="8219"/>
                  </a:lnTo>
                  <a:lnTo>
                    <a:pt x="18789" y="7974"/>
                  </a:lnTo>
                  <a:lnTo>
                    <a:pt x="18993" y="7729"/>
                  </a:lnTo>
                  <a:lnTo>
                    <a:pt x="19157" y="7483"/>
                  </a:lnTo>
                  <a:lnTo>
                    <a:pt x="19320" y="7218"/>
                  </a:lnTo>
                  <a:lnTo>
                    <a:pt x="19463" y="6952"/>
                  </a:lnTo>
                  <a:lnTo>
                    <a:pt x="19566" y="6686"/>
                  </a:lnTo>
                  <a:lnTo>
                    <a:pt x="19647" y="6420"/>
                  </a:lnTo>
                  <a:lnTo>
                    <a:pt x="19709" y="6134"/>
                  </a:lnTo>
                  <a:lnTo>
                    <a:pt x="19750" y="5848"/>
                  </a:lnTo>
                  <a:lnTo>
                    <a:pt x="19770" y="5562"/>
                  </a:lnTo>
                  <a:lnTo>
                    <a:pt x="19750" y="5275"/>
                  </a:lnTo>
                  <a:lnTo>
                    <a:pt x="19709" y="5010"/>
                  </a:lnTo>
                  <a:lnTo>
                    <a:pt x="19647" y="4723"/>
                  </a:lnTo>
                  <a:lnTo>
                    <a:pt x="19566" y="4458"/>
                  </a:lnTo>
                  <a:lnTo>
                    <a:pt x="19463" y="4171"/>
                  </a:lnTo>
                  <a:lnTo>
                    <a:pt x="19320" y="3906"/>
                  </a:lnTo>
                  <a:lnTo>
                    <a:pt x="19157" y="3660"/>
                  </a:lnTo>
                  <a:lnTo>
                    <a:pt x="18993" y="3395"/>
                  </a:lnTo>
                  <a:lnTo>
                    <a:pt x="18789" y="3149"/>
                  </a:lnTo>
                  <a:lnTo>
                    <a:pt x="18564" y="2924"/>
                  </a:lnTo>
                  <a:lnTo>
                    <a:pt x="18339" y="2679"/>
                  </a:lnTo>
                  <a:lnTo>
                    <a:pt x="18073" y="2454"/>
                  </a:lnTo>
                  <a:lnTo>
                    <a:pt x="17807" y="2250"/>
                  </a:lnTo>
                  <a:lnTo>
                    <a:pt x="17501" y="2025"/>
                  </a:lnTo>
                  <a:lnTo>
                    <a:pt x="17194" y="1820"/>
                  </a:lnTo>
                  <a:lnTo>
                    <a:pt x="16867" y="1636"/>
                  </a:lnTo>
                  <a:lnTo>
                    <a:pt x="16519" y="1452"/>
                  </a:lnTo>
                  <a:lnTo>
                    <a:pt x="16172" y="1268"/>
                  </a:lnTo>
                  <a:lnTo>
                    <a:pt x="15804" y="1105"/>
                  </a:lnTo>
                  <a:lnTo>
                    <a:pt x="15416" y="962"/>
                  </a:lnTo>
                  <a:lnTo>
                    <a:pt x="15007" y="819"/>
                  </a:lnTo>
                  <a:lnTo>
                    <a:pt x="14598" y="676"/>
                  </a:lnTo>
                  <a:lnTo>
                    <a:pt x="14168" y="553"/>
                  </a:lnTo>
                  <a:lnTo>
                    <a:pt x="13739" y="451"/>
                  </a:lnTo>
                  <a:lnTo>
                    <a:pt x="13289" y="348"/>
                  </a:lnTo>
                  <a:lnTo>
                    <a:pt x="12819" y="267"/>
                  </a:lnTo>
                  <a:lnTo>
                    <a:pt x="12349" y="185"/>
                  </a:lnTo>
                  <a:lnTo>
                    <a:pt x="11879" y="124"/>
                  </a:lnTo>
                  <a:lnTo>
                    <a:pt x="11388" y="62"/>
                  </a:lnTo>
                  <a:lnTo>
                    <a:pt x="10897" y="42"/>
                  </a:lnTo>
                  <a:lnTo>
                    <a:pt x="10386" y="21"/>
                  </a:lnTo>
                  <a:lnTo>
                    <a:pt x="9896" y="1"/>
                  </a:lnTo>
                  <a:close/>
                </a:path>
              </a:pathLst>
            </a:custGeom>
            <a:solidFill>
              <a:srgbClr val="313131">
                <a:alpha val="1368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1" name="Google Shape;1461;p9"/>
            <p:cNvSpPr/>
            <p:nvPr/>
          </p:nvSpPr>
          <p:spPr>
            <a:xfrm>
              <a:off x="3074069" y="4269025"/>
              <a:ext cx="747986" cy="365669"/>
            </a:xfrm>
            <a:custGeom>
              <a:rect b="b" l="l" r="r" t="t"/>
              <a:pathLst>
                <a:path extrusionOk="0" h="11123" w="19771">
                  <a:moveTo>
                    <a:pt x="9896" y="1"/>
                  </a:moveTo>
                  <a:lnTo>
                    <a:pt x="9385" y="21"/>
                  </a:lnTo>
                  <a:lnTo>
                    <a:pt x="8873" y="42"/>
                  </a:lnTo>
                  <a:lnTo>
                    <a:pt x="8383" y="62"/>
                  </a:lnTo>
                  <a:lnTo>
                    <a:pt x="7892" y="124"/>
                  </a:lnTo>
                  <a:lnTo>
                    <a:pt x="7422" y="185"/>
                  </a:lnTo>
                  <a:lnTo>
                    <a:pt x="6952" y="267"/>
                  </a:lnTo>
                  <a:lnTo>
                    <a:pt x="6482" y="348"/>
                  </a:lnTo>
                  <a:lnTo>
                    <a:pt x="6032" y="451"/>
                  </a:lnTo>
                  <a:lnTo>
                    <a:pt x="5602" y="553"/>
                  </a:lnTo>
                  <a:lnTo>
                    <a:pt x="5173" y="676"/>
                  </a:lnTo>
                  <a:lnTo>
                    <a:pt x="4764" y="819"/>
                  </a:lnTo>
                  <a:lnTo>
                    <a:pt x="4355" y="962"/>
                  </a:lnTo>
                  <a:lnTo>
                    <a:pt x="3967" y="1105"/>
                  </a:lnTo>
                  <a:lnTo>
                    <a:pt x="3599" y="1268"/>
                  </a:lnTo>
                  <a:lnTo>
                    <a:pt x="3251" y="1452"/>
                  </a:lnTo>
                  <a:lnTo>
                    <a:pt x="2904" y="1636"/>
                  </a:lnTo>
                  <a:lnTo>
                    <a:pt x="2577" y="1820"/>
                  </a:lnTo>
                  <a:lnTo>
                    <a:pt x="2270" y="2025"/>
                  </a:lnTo>
                  <a:lnTo>
                    <a:pt x="1963" y="2250"/>
                  </a:lnTo>
                  <a:lnTo>
                    <a:pt x="1698" y="2454"/>
                  </a:lnTo>
                  <a:lnTo>
                    <a:pt x="1432" y="2679"/>
                  </a:lnTo>
                  <a:lnTo>
                    <a:pt x="1207" y="2924"/>
                  </a:lnTo>
                  <a:lnTo>
                    <a:pt x="982" y="3149"/>
                  </a:lnTo>
                  <a:lnTo>
                    <a:pt x="778" y="3395"/>
                  </a:lnTo>
                  <a:lnTo>
                    <a:pt x="614" y="3660"/>
                  </a:lnTo>
                  <a:lnTo>
                    <a:pt x="451" y="3906"/>
                  </a:lnTo>
                  <a:lnTo>
                    <a:pt x="328" y="4171"/>
                  </a:lnTo>
                  <a:lnTo>
                    <a:pt x="205" y="4458"/>
                  </a:lnTo>
                  <a:lnTo>
                    <a:pt x="123" y="4723"/>
                  </a:lnTo>
                  <a:lnTo>
                    <a:pt x="62" y="5010"/>
                  </a:lnTo>
                  <a:lnTo>
                    <a:pt x="21" y="5275"/>
                  </a:lnTo>
                  <a:lnTo>
                    <a:pt x="1" y="5562"/>
                  </a:lnTo>
                  <a:lnTo>
                    <a:pt x="21" y="5848"/>
                  </a:lnTo>
                  <a:lnTo>
                    <a:pt x="62" y="6134"/>
                  </a:lnTo>
                  <a:lnTo>
                    <a:pt x="123" y="6420"/>
                  </a:lnTo>
                  <a:lnTo>
                    <a:pt x="205" y="6686"/>
                  </a:lnTo>
                  <a:lnTo>
                    <a:pt x="328" y="6952"/>
                  </a:lnTo>
                  <a:lnTo>
                    <a:pt x="451" y="7218"/>
                  </a:lnTo>
                  <a:lnTo>
                    <a:pt x="614" y="7483"/>
                  </a:lnTo>
                  <a:lnTo>
                    <a:pt x="778" y="7729"/>
                  </a:lnTo>
                  <a:lnTo>
                    <a:pt x="982" y="7974"/>
                  </a:lnTo>
                  <a:lnTo>
                    <a:pt x="1207" y="8219"/>
                  </a:lnTo>
                  <a:lnTo>
                    <a:pt x="1432" y="8444"/>
                  </a:lnTo>
                  <a:lnTo>
                    <a:pt x="1698" y="8669"/>
                  </a:lnTo>
                  <a:lnTo>
                    <a:pt x="1963" y="8894"/>
                  </a:lnTo>
                  <a:lnTo>
                    <a:pt x="2270" y="9098"/>
                  </a:lnTo>
                  <a:lnTo>
                    <a:pt x="2577" y="9303"/>
                  </a:lnTo>
                  <a:lnTo>
                    <a:pt x="2904" y="9507"/>
                  </a:lnTo>
                  <a:lnTo>
                    <a:pt x="3251" y="9691"/>
                  </a:lnTo>
                  <a:lnTo>
                    <a:pt x="3599" y="9855"/>
                  </a:lnTo>
                  <a:lnTo>
                    <a:pt x="3967" y="10018"/>
                  </a:lnTo>
                  <a:lnTo>
                    <a:pt x="4355" y="10182"/>
                  </a:lnTo>
                  <a:lnTo>
                    <a:pt x="4764" y="10325"/>
                  </a:lnTo>
                  <a:lnTo>
                    <a:pt x="5173" y="10448"/>
                  </a:lnTo>
                  <a:lnTo>
                    <a:pt x="5602" y="10570"/>
                  </a:lnTo>
                  <a:lnTo>
                    <a:pt x="6032" y="10693"/>
                  </a:lnTo>
                  <a:lnTo>
                    <a:pt x="6482" y="10795"/>
                  </a:lnTo>
                  <a:lnTo>
                    <a:pt x="6952" y="10877"/>
                  </a:lnTo>
                  <a:lnTo>
                    <a:pt x="7422" y="10959"/>
                  </a:lnTo>
                  <a:lnTo>
                    <a:pt x="7892" y="11020"/>
                  </a:lnTo>
                  <a:lnTo>
                    <a:pt x="8383" y="11061"/>
                  </a:lnTo>
                  <a:lnTo>
                    <a:pt x="8873" y="11102"/>
                  </a:lnTo>
                  <a:lnTo>
                    <a:pt x="9385" y="11122"/>
                  </a:lnTo>
                  <a:lnTo>
                    <a:pt x="10386" y="11122"/>
                  </a:lnTo>
                  <a:lnTo>
                    <a:pt x="10897" y="11102"/>
                  </a:lnTo>
                  <a:lnTo>
                    <a:pt x="11388" y="11061"/>
                  </a:lnTo>
                  <a:lnTo>
                    <a:pt x="11879" y="11020"/>
                  </a:lnTo>
                  <a:lnTo>
                    <a:pt x="12349" y="10959"/>
                  </a:lnTo>
                  <a:lnTo>
                    <a:pt x="12819" y="10877"/>
                  </a:lnTo>
                  <a:lnTo>
                    <a:pt x="13289" y="10795"/>
                  </a:lnTo>
                  <a:lnTo>
                    <a:pt x="13739" y="10693"/>
                  </a:lnTo>
                  <a:lnTo>
                    <a:pt x="14168" y="10570"/>
                  </a:lnTo>
                  <a:lnTo>
                    <a:pt x="14598" y="10448"/>
                  </a:lnTo>
                  <a:lnTo>
                    <a:pt x="15007" y="10325"/>
                  </a:lnTo>
                  <a:lnTo>
                    <a:pt x="15416" y="10182"/>
                  </a:lnTo>
                  <a:lnTo>
                    <a:pt x="15804" y="10018"/>
                  </a:lnTo>
                  <a:lnTo>
                    <a:pt x="16172" y="9855"/>
                  </a:lnTo>
                  <a:lnTo>
                    <a:pt x="16519" y="9691"/>
                  </a:lnTo>
                  <a:lnTo>
                    <a:pt x="16867" y="9507"/>
                  </a:lnTo>
                  <a:lnTo>
                    <a:pt x="17194" y="9303"/>
                  </a:lnTo>
                  <a:lnTo>
                    <a:pt x="17501" y="9098"/>
                  </a:lnTo>
                  <a:lnTo>
                    <a:pt x="17807" y="8894"/>
                  </a:lnTo>
                  <a:lnTo>
                    <a:pt x="18073" y="8669"/>
                  </a:lnTo>
                  <a:lnTo>
                    <a:pt x="18339" y="8444"/>
                  </a:lnTo>
                  <a:lnTo>
                    <a:pt x="18564" y="8219"/>
                  </a:lnTo>
                  <a:lnTo>
                    <a:pt x="18789" y="7974"/>
                  </a:lnTo>
                  <a:lnTo>
                    <a:pt x="18993" y="7729"/>
                  </a:lnTo>
                  <a:lnTo>
                    <a:pt x="19157" y="7483"/>
                  </a:lnTo>
                  <a:lnTo>
                    <a:pt x="19320" y="7218"/>
                  </a:lnTo>
                  <a:lnTo>
                    <a:pt x="19463" y="6952"/>
                  </a:lnTo>
                  <a:lnTo>
                    <a:pt x="19566" y="6686"/>
                  </a:lnTo>
                  <a:lnTo>
                    <a:pt x="19647" y="6420"/>
                  </a:lnTo>
                  <a:lnTo>
                    <a:pt x="19709" y="6134"/>
                  </a:lnTo>
                  <a:lnTo>
                    <a:pt x="19750" y="5848"/>
                  </a:lnTo>
                  <a:lnTo>
                    <a:pt x="19770" y="5562"/>
                  </a:lnTo>
                  <a:lnTo>
                    <a:pt x="19750" y="5275"/>
                  </a:lnTo>
                  <a:lnTo>
                    <a:pt x="19709" y="5010"/>
                  </a:lnTo>
                  <a:lnTo>
                    <a:pt x="19647" y="4723"/>
                  </a:lnTo>
                  <a:lnTo>
                    <a:pt x="19566" y="4458"/>
                  </a:lnTo>
                  <a:lnTo>
                    <a:pt x="19463" y="4171"/>
                  </a:lnTo>
                  <a:lnTo>
                    <a:pt x="19320" y="3906"/>
                  </a:lnTo>
                  <a:lnTo>
                    <a:pt x="19157" y="3660"/>
                  </a:lnTo>
                  <a:lnTo>
                    <a:pt x="18993" y="3395"/>
                  </a:lnTo>
                  <a:lnTo>
                    <a:pt x="18789" y="3149"/>
                  </a:lnTo>
                  <a:lnTo>
                    <a:pt x="18564" y="2924"/>
                  </a:lnTo>
                  <a:lnTo>
                    <a:pt x="18339" y="2679"/>
                  </a:lnTo>
                  <a:lnTo>
                    <a:pt x="18073" y="2454"/>
                  </a:lnTo>
                  <a:lnTo>
                    <a:pt x="17807" y="2250"/>
                  </a:lnTo>
                  <a:lnTo>
                    <a:pt x="17501" y="2025"/>
                  </a:lnTo>
                  <a:lnTo>
                    <a:pt x="17194" y="1820"/>
                  </a:lnTo>
                  <a:lnTo>
                    <a:pt x="16867" y="1636"/>
                  </a:lnTo>
                  <a:lnTo>
                    <a:pt x="16519" y="1452"/>
                  </a:lnTo>
                  <a:lnTo>
                    <a:pt x="16172" y="1268"/>
                  </a:lnTo>
                  <a:lnTo>
                    <a:pt x="15804" y="1105"/>
                  </a:lnTo>
                  <a:lnTo>
                    <a:pt x="15416" y="962"/>
                  </a:lnTo>
                  <a:lnTo>
                    <a:pt x="15007" y="819"/>
                  </a:lnTo>
                  <a:lnTo>
                    <a:pt x="14598" y="676"/>
                  </a:lnTo>
                  <a:lnTo>
                    <a:pt x="14168" y="553"/>
                  </a:lnTo>
                  <a:lnTo>
                    <a:pt x="13739" y="451"/>
                  </a:lnTo>
                  <a:lnTo>
                    <a:pt x="13289" y="348"/>
                  </a:lnTo>
                  <a:lnTo>
                    <a:pt x="12819" y="267"/>
                  </a:lnTo>
                  <a:lnTo>
                    <a:pt x="12349" y="185"/>
                  </a:lnTo>
                  <a:lnTo>
                    <a:pt x="11879" y="124"/>
                  </a:lnTo>
                  <a:lnTo>
                    <a:pt x="11388" y="62"/>
                  </a:lnTo>
                  <a:lnTo>
                    <a:pt x="10897" y="42"/>
                  </a:lnTo>
                  <a:lnTo>
                    <a:pt x="10386" y="21"/>
                  </a:lnTo>
                  <a:lnTo>
                    <a:pt x="9896" y="1"/>
                  </a:lnTo>
                  <a:close/>
                </a:path>
              </a:pathLst>
            </a:custGeom>
            <a:solidFill>
              <a:srgbClr val="313131">
                <a:alpha val="1368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462" name="Google Shape;1462;p9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3097525" y="2899524"/>
              <a:ext cx="996225" cy="189067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63" name="Google Shape;1463;p9"/>
          <p:cNvGrpSpPr/>
          <p:nvPr/>
        </p:nvGrpSpPr>
        <p:grpSpPr>
          <a:xfrm>
            <a:off x="6727081" y="3743540"/>
            <a:ext cx="930050" cy="851904"/>
            <a:chOff x="6650881" y="4048340"/>
            <a:chExt cx="930050" cy="851904"/>
          </a:xfrm>
        </p:grpSpPr>
        <p:sp>
          <p:nvSpPr>
            <p:cNvPr id="1464" name="Google Shape;1464;p9"/>
            <p:cNvSpPr/>
            <p:nvPr/>
          </p:nvSpPr>
          <p:spPr>
            <a:xfrm>
              <a:off x="6650881" y="4470394"/>
              <a:ext cx="930050" cy="429850"/>
            </a:xfrm>
            <a:custGeom>
              <a:rect b="b" l="l" r="r" t="t"/>
              <a:pathLst>
                <a:path extrusionOk="0" h="17194" w="37202">
                  <a:moveTo>
                    <a:pt x="5628" y="3752"/>
                  </a:moveTo>
                  <a:lnTo>
                    <a:pt x="0" y="7503"/>
                  </a:lnTo>
                  <a:lnTo>
                    <a:pt x="16256" y="17194"/>
                  </a:lnTo>
                  <a:lnTo>
                    <a:pt x="37202" y="5002"/>
                  </a:lnTo>
                  <a:lnTo>
                    <a:pt x="18445" y="0"/>
                  </a:lnTo>
                  <a:close/>
                </a:path>
              </a:pathLst>
            </a:custGeom>
            <a:solidFill>
              <a:srgbClr val="000000">
                <a:alpha val="13689"/>
              </a:srgbClr>
            </a:solidFill>
            <a:ln>
              <a:noFill/>
            </a:ln>
          </p:spPr>
        </p:sp>
        <p:pic>
          <p:nvPicPr>
            <p:cNvPr id="1465" name="Google Shape;1465;p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706690" y="4048340"/>
              <a:ext cx="817475" cy="7953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66" name="Google Shape;1466;p9"/>
          <p:cNvGrpSpPr/>
          <p:nvPr/>
        </p:nvGrpSpPr>
        <p:grpSpPr>
          <a:xfrm>
            <a:off x="6498481" y="4124540"/>
            <a:ext cx="930050" cy="851904"/>
            <a:chOff x="6650881" y="4048340"/>
            <a:chExt cx="930050" cy="851904"/>
          </a:xfrm>
        </p:grpSpPr>
        <p:sp>
          <p:nvSpPr>
            <p:cNvPr id="1467" name="Google Shape;1467;p9"/>
            <p:cNvSpPr/>
            <p:nvPr/>
          </p:nvSpPr>
          <p:spPr>
            <a:xfrm>
              <a:off x="6650881" y="4470394"/>
              <a:ext cx="930050" cy="429850"/>
            </a:xfrm>
            <a:custGeom>
              <a:rect b="b" l="l" r="r" t="t"/>
              <a:pathLst>
                <a:path extrusionOk="0" h="17194" w="37202">
                  <a:moveTo>
                    <a:pt x="5628" y="3752"/>
                  </a:moveTo>
                  <a:lnTo>
                    <a:pt x="0" y="7503"/>
                  </a:lnTo>
                  <a:lnTo>
                    <a:pt x="16256" y="17194"/>
                  </a:lnTo>
                  <a:lnTo>
                    <a:pt x="37202" y="5002"/>
                  </a:lnTo>
                  <a:lnTo>
                    <a:pt x="18445" y="0"/>
                  </a:lnTo>
                  <a:close/>
                </a:path>
              </a:pathLst>
            </a:custGeom>
            <a:solidFill>
              <a:srgbClr val="000000">
                <a:alpha val="13689"/>
              </a:srgbClr>
            </a:solidFill>
            <a:ln>
              <a:noFill/>
            </a:ln>
          </p:spPr>
        </p:sp>
        <p:pic>
          <p:nvPicPr>
            <p:cNvPr id="1468" name="Google Shape;1468;p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706690" y="4048340"/>
              <a:ext cx="817475" cy="7953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69" name="Google Shape;1469;p9"/>
          <p:cNvGrpSpPr/>
          <p:nvPr/>
        </p:nvGrpSpPr>
        <p:grpSpPr>
          <a:xfrm flipH="1">
            <a:off x="434225" y="3342757"/>
            <a:ext cx="571850" cy="1653469"/>
            <a:chOff x="3368900" y="3762169"/>
            <a:chExt cx="571850" cy="1653469"/>
          </a:xfrm>
        </p:grpSpPr>
        <p:sp>
          <p:nvSpPr>
            <p:cNvPr id="1470" name="Google Shape;1470;p9"/>
            <p:cNvSpPr/>
            <p:nvPr/>
          </p:nvSpPr>
          <p:spPr>
            <a:xfrm>
              <a:off x="3429472" y="5174769"/>
              <a:ext cx="511278" cy="240869"/>
            </a:xfrm>
            <a:custGeom>
              <a:rect b="b" l="l" r="r" t="t"/>
              <a:pathLst>
                <a:path extrusionOk="0" h="11123" w="19771">
                  <a:moveTo>
                    <a:pt x="9896" y="1"/>
                  </a:moveTo>
                  <a:lnTo>
                    <a:pt x="9385" y="21"/>
                  </a:lnTo>
                  <a:lnTo>
                    <a:pt x="8873" y="42"/>
                  </a:lnTo>
                  <a:lnTo>
                    <a:pt x="8383" y="62"/>
                  </a:lnTo>
                  <a:lnTo>
                    <a:pt x="7892" y="124"/>
                  </a:lnTo>
                  <a:lnTo>
                    <a:pt x="7422" y="185"/>
                  </a:lnTo>
                  <a:lnTo>
                    <a:pt x="6952" y="267"/>
                  </a:lnTo>
                  <a:lnTo>
                    <a:pt x="6482" y="348"/>
                  </a:lnTo>
                  <a:lnTo>
                    <a:pt x="6032" y="451"/>
                  </a:lnTo>
                  <a:lnTo>
                    <a:pt x="5602" y="553"/>
                  </a:lnTo>
                  <a:lnTo>
                    <a:pt x="5173" y="676"/>
                  </a:lnTo>
                  <a:lnTo>
                    <a:pt x="4764" y="819"/>
                  </a:lnTo>
                  <a:lnTo>
                    <a:pt x="4355" y="962"/>
                  </a:lnTo>
                  <a:lnTo>
                    <a:pt x="3967" y="1105"/>
                  </a:lnTo>
                  <a:lnTo>
                    <a:pt x="3599" y="1268"/>
                  </a:lnTo>
                  <a:lnTo>
                    <a:pt x="3251" y="1452"/>
                  </a:lnTo>
                  <a:lnTo>
                    <a:pt x="2904" y="1636"/>
                  </a:lnTo>
                  <a:lnTo>
                    <a:pt x="2577" y="1820"/>
                  </a:lnTo>
                  <a:lnTo>
                    <a:pt x="2270" y="2025"/>
                  </a:lnTo>
                  <a:lnTo>
                    <a:pt x="1963" y="2250"/>
                  </a:lnTo>
                  <a:lnTo>
                    <a:pt x="1698" y="2454"/>
                  </a:lnTo>
                  <a:lnTo>
                    <a:pt x="1432" y="2679"/>
                  </a:lnTo>
                  <a:lnTo>
                    <a:pt x="1207" y="2924"/>
                  </a:lnTo>
                  <a:lnTo>
                    <a:pt x="982" y="3149"/>
                  </a:lnTo>
                  <a:lnTo>
                    <a:pt x="778" y="3395"/>
                  </a:lnTo>
                  <a:lnTo>
                    <a:pt x="614" y="3660"/>
                  </a:lnTo>
                  <a:lnTo>
                    <a:pt x="451" y="3906"/>
                  </a:lnTo>
                  <a:lnTo>
                    <a:pt x="328" y="4171"/>
                  </a:lnTo>
                  <a:lnTo>
                    <a:pt x="205" y="4458"/>
                  </a:lnTo>
                  <a:lnTo>
                    <a:pt x="123" y="4723"/>
                  </a:lnTo>
                  <a:lnTo>
                    <a:pt x="62" y="5010"/>
                  </a:lnTo>
                  <a:lnTo>
                    <a:pt x="21" y="5275"/>
                  </a:lnTo>
                  <a:lnTo>
                    <a:pt x="1" y="5562"/>
                  </a:lnTo>
                  <a:lnTo>
                    <a:pt x="21" y="5848"/>
                  </a:lnTo>
                  <a:lnTo>
                    <a:pt x="62" y="6134"/>
                  </a:lnTo>
                  <a:lnTo>
                    <a:pt x="123" y="6420"/>
                  </a:lnTo>
                  <a:lnTo>
                    <a:pt x="205" y="6686"/>
                  </a:lnTo>
                  <a:lnTo>
                    <a:pt x="328" y="6952"/>
                  </a:lnTo>
                  <a:lnTo>
                    <a:pt x="451" y="7218"/>
                  </a:lnTo>
                  <a:lnTo>
                    <a:pt x="614" y="7483"/>
                  </a:lnTo>
                  <a:lnTo>
                    <a:pt x="778" y="7729"/>
                  </a:lnTo>
                  <a:lnTo>
                    <a:pt x="982" y="7974"/>
                  </a:lnTo>
                  <a:lnTo>
                    <a:pt x="1207" y="8219"/>
                  </a:lnTo>
                  <a:lnTo>
                    <a:pt x="1432" y="8444"/>
                  </a:lnTo>
                  <a:lnTo>
                    <a:pt x="1698" y="8669"/>
                  </a:lnTo>
                  <a:lnTo>
                    <a:pt x="1963" y="8894"/>
                  </a:lnTo>
                  <a:lnTo>
                    <a:pt x="2270" y="9098"/>
                  </a:lnTo>
                  <a:lnTo>
                    <a:pt x="2577" y="9303"/>
                  </a:lnTo>
                  <a:lnTo>
                    <a:pt x="2904" y="9507"/>
                  </a:lnTo>
                  <a:lnTo>
                    <a:pt x="3251" y="9691"/>
                  </a:lnTo>
                  <a:lnTo>
                    <a:pt x="3599" y="9855"/>
                  </a:lnTo>
                  <a:lnTo>
                    <a:pt x="3967" y="10018"/>
                  </a:lnTo>
                  <a:lnTo>
                    <a:pt x="4355" y="10182"/>
                  </a:lnTo>
                  <a:lnTo>
                    <a:pt x="4764" y="10325"/>
                  </a:lnTo>
                  <a:lnTo>
                    <a:pt x="5173" y="10448"/>
                  </a:lnTo>
                  <a:lnTo>
                    <a:pt x="5602" y="10570"/>
                  </a:lnTo>
                  <a:lnTo>
                    <a:pt x="6032" y="10693"/>
                  </a:lnTo>
                  <a:lnTo>
                    <a:pt x="6482" y="10795"/>
                  </a:lnTo>
                  <a:lnTo>
                    <a:pt x="6952" y="10877"/>
                  </a:lnTo>
                  <a:lnTo>
                    <a:pt x="7422" y="10959"/>
                  </a:lnTo>
                  <a:lnTo>
                    <a:pt x="7892" y="11020"/>
                  </a:lnTo>
                  <a:lnTo>
                    <a:pt x="8383" y="11061"/>
                  </a:lnTo>
                  <a:lnTo>
                    <a:pt x="8873" y="11102"/>
                  </a:lnTo>
                  <a:lnTo>
                    <a:pt x="9385" y="11122"/>
                  </a:lnTo>
                  <a:lnTo>
                    <a:pt x="10386" y="11122"/>
                  </a:lnTo>
                  <a:lnTo>
                    <a:pt x="10897" y="11102"/>
                  </a:lnTo>
                  <a:lnTo>
                    <a:pt x="11388" y="11061"/>
                  </a:lnTo>
                  <a:lnTo>
                    <a:pt x="11879" y="11020"/>
                  </a:lnTo>
                  <a:lnTo>
                    <a:pt x="12349" y="10959"/>
                  </a:lnTo>
                  <a:lnTo>
                    <a:pt x="12819" y="10877"/>
                  </a:lnTo>
                  <a:lnTo>
                    <a:pt x="13289" y="10795"/>
                  </a:lnTo>
                  <a:lnTo>
                    <a:pt x="13739" y="10693"/>
                  </a:lnTo>
                  <a:lnTo>
                    <a:pt x="14168" y="10570"/>
                  </a:lnTo>
                  <a:lnTo>
                    <a:pt x="14598" y="10448"/>
                  </a:lnTo>
                  <a:lnTo>
                    <a:pt x="15007" y="10325"/>
                  </a:lnTo>
                  <a:lnTo>
                    <a:pt x="15416" y="10182"/>
                  </a:lnTo>
                  <a:lnTo>
                    <a:pt x="15804" y="10018"/>
                  </a:lnTo>
                  <a:lnTo>
                    <a:pt x="16172" y="9855"/>
                  </a:lnTo>
                  <a:lnTo>
                    <a:pt x="16519" y="9691"/>
                  </a:lnTo>
                  <a:lnTo>
                    <a:pt x="16867" y="9507"/>
                  </a:lnTo>
                  <a:lnTo>
                    <a:pt x="17194" y="9303"/>
                  </a:lnTo>
                  <a:lnTo>
                    <a:pt x="17501" y="9098"/>
                  </a:lnTo>
                  <a:lnTo>
                    <a:pt x="17807" y="8894"/>
                  </a:lnTo>
                  <a:lnTo>
                    <a:pt x="18073" y="8669"/>
                  </a:lnTo>
                  <a:lnTo>
                    <a:pt x="18339" y="8444"/>
                  </a:lnTo>
                  <a:lnTo>
                    <a:pt x="18564" y="8219"/>
                  </a:lnTo>
                  <a:lnTo>
                    <a:pt x="18789" y="7974"/>
                  </a:lnTo>
                  <a:lnTo>
                    <a:pt x="18993" y="7729"/>
                  </a:lnTo>
                  <a:lnTo>
                    <a:pt x="19157" y="7483"/>
                  </a:lnTo>
                  <a:lnTo>
                    <a:pt x="19320" y="7218"/>
                  </a:lnTo>
                  <a:lnTo>
                    <a:pt x="19463" y="6952"/>
                  </a:lnTo>
                  <a:lnTo>
                    <a:pt x="19566" y="6686"/>
                  </a:lnTo>
                  <a:lnTo>
                    <a:pt x="19647" y="6420"/>
                  </a:lnTo>
                  <a:lnTo>
                    <a:pt x="19709" y="6134"/>
                  </a:lnTo>
                  <a:lnTo>
                    <a:pt x="19750" y="5848"/>
                  </a:lnTo>
                  <a:lnTo>
                    <a:pt x="19770" y="5562"/>
                  </a:lnTo>
                  <a:lnTo>
                    <a:pt x="19750" y="5275"/>
                  </a:lnTo>
                  <a:lnTo>
                    <a:pt x="19709" y="5010"/>
                  </a:lnTo>
                  <a:lnTo>
                    <a:pt x="19647" y="4723"/>
                  </a:lnTo>
                  <a:lnTo>
                    <a:pt x="19566" y="4458"/>
                  </a:lnTo>
                  <a:lnTo>
                    <a:pt x="19463" y="4171"/>
                  </a:lnTo>
                  <a:lnTo>
                    <a:pt x="19320" y="3906"/>
                  </a:lnTo>
                  <a:lnTo>
                    <a:pt x="19157" y="3660"/>
                  </a:lnTo>
                  <a:lnTo>
                    <a:pt x="18993" y="3395"/>
                  </a:lnTo>
                  <a:lnTo>
                    <a:pt x="18789" y="3149"/>
                  </a:lnTo>
                  <a:lnTo>
                    <a:pt x="18564" y="2924"/>
                  </a:lnTo>
                  <a:lnTo>
                    <a:pt x="18339" y="2679"/>
                  </a:lnTo>
                  <a:lnTo>
                    <a:pt x="18073" y="2454"/>
                  </a:lnTo>
                  <a:lnTo>
                    <a:pt x="17807" y="2250"/>
                  </a:lnTo>
                  <a:lnTo>
                    <a:pt x="17501" y="2025"/>
                  </a:lnTo>
                  <a:lnTo>
                    <a:pt x="17194" y="1820"/>
                  </a:lnTo>
                  <a:lnTo>
                    <a:pt x="16867" y="1636"/>
                  </a:lnTo>
                  <a:lnTo>
                    <a:pt x="16519" y="1452"/>
                  </a:lnTo>
                  <a:lnTo>
                    <a:pt x="16172" y="1268"/>
                  </a:lnTo>
                  <a:lnTo>
                    <a:pt x="15804" y="1105"/>
                  </a:lnTo>
                  <a:lnTo>
                    <a:pt x="15416" y="962"/>
                  </a:lnTo>
                  <a:lnTo>
                    <a:pt x="15007" y="819"/>
                  </a:lnTo>
                  <a:lnTo>
                    <a:pt x="14598" y="676"/>
                  </a:lnTo>
                  <a:lnTo>
                    <a:pt x="14168" y="553"/>
                  </a:lnTo>
                  <a:lnTo>
                    <a:pt x="13739" y="451"/>
                  </a:lnTo>
                  <a:lnTo>
                    <a:pt x="13289" y="348"/>
                  </a:lnTo>
                  <a:lnTo>
                    <a:pt x="12819" y="267"/>
                  </a:lnTo>
                  <a:lnTo>
                    <a:pt x="12349" y="185"/>
                  </a:lnTo>
                  <a:lnTo>
                    <a:pt x="11879" y="124"/>
                  </a:lnTo>
                  <a:lnTo>
                    <a:pt x="11388" y="62"/>
                  </a:lnTo>
                  <a:lnTo>
                    <a:pt x="10897" y="42"/>
                  </a:lnTo>
                  <a:lnTo>
                    <a:pt x="10386" y="21"/>
                  </a:lnTo>
                  <a:lnTo>
                    <a:pt x="9896" y="1"/>
                  </a:lnTo>
                  <a:close/>
                </a:path>
              </a:pathLst>
            </a:custGeom>
            <a:solidFill>
              <a:srgbClr val="313131">
                <a:alpha val="1368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471" name="Google Shape;1471;p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368900" y="3762169"/>
              <a:ext cx="511270" cy="16002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72" name="Google Shape;1472;p9"/>
          <p:cNvGrpSpPr/>
          <p:nvPr/>
        </p:nvGrpSpPr>
        <p:grpSpPr>
          <a:xfrm>
            <a:off x="1643975" y="4317249"/>
            <a:ext cx="590214" cy="559202"/>
            <a:chOff x="5582137" y="3881374"/>
            <a:chExt cx="590214" cy="559202"/>
          </a:xfrm>
        </p:grpSpPr>
        <p:sp>
          <p:nvSpPr>
            <p:cNvPr id="1473" name="Google Shape;1473;p9"/>
            <p:cNvSpPr/>
            <p:nvPr/>
          </p:nvSpPr>
          <p:spPr>
            <a:xfrm>
              <a:off x="5582137" y="4167561"/>
              <a:ext cx="590214" cy="273014"/>
            </a:xfrm>
            <a:custGeom>
              <a:rect b="b" l="l" r="r" t="t"/>
              <a:pathLst>
                <a:path extrusionOk="0" h="11123" w="19771">
                  <a:moveTo>
                    <a:pt x="9896" y="1"/>
                  </a:moveTo>
                  <a:lnTo>
                    <a:pt x="9385" y="21"/>
                  </a:lnTo>
                  <a:lnTo>
                    <a:pt x="8873" y="42"/>
                  </a:lnTo>
                  <a:lnTo>
                    <a:pt x="8383" y="62"/>
                  </a:lnTo>
                  <a:lnTo>
                    <a:pt x="7892" y="124"/>
                  </a:lnTo>
                  <a:lnTo>
                    <a:pt x="7422" y="185"/>
                  </a:lnTo>
                  <a:lnTo>
                    <a:pt x="6952" y="267"/>
                  </a:lnTo>
                  <a:lnTo>
                    <a:pt x="6482" y="348"/>
                  </a:lnTo>
                  <a:lnTo>
                    <a:pt x="6032" y="451"/>
                  </a:lnTo>
                  <a:lnTo>
                    <a:pt x="5602" y="553"/>
                  </a:lnTo>
                  <a:lnTo>
                    <a:pt x="5173" y="676"/>
                  </a:lnTo>
                  <a:lnTo>
                    <a:pt x="4764" y="819"/>
                  </a:lnTo>
                  <a:lnTo>
                    <a:pt x="4355" y="962"/>
                  </a:lnTo>
                  <a:lnTo>
                    <a:pt x="3967" y="1105"/>
                  </a:lnTo>
                  <a:lnTo>
                    <a:pt x="3599" y="1268"/>
                  </a:lnTo>
                  <a:lnTo>
                    <a:pt x="3251" y="1452"/>
                  </a:lnTo>
                  <a:lnTo>
                    <a:pt x="2904" y="1636"/>
                  </a:lnTo>
                  <a:lnTo>
                    <a:pt x="2577" y="1820"/>
                  </a:lnTo>
                  <a:lnTo>
                    <a:pt x="2270" y="2025"/>
                  </a:lnTo>
                  <a:lnTo>
                    <a:pt x="1963" y="2250"/>
                  </a:lnTo>
                  <a:lnTo>
                    <a:pt x="1698" y="2454"/>
                  </a:lnTo>
                  <a:lnTo>
                    <a:pt x="1432" y="2679"/>
                  </a:lnTo>
                  <a:lnTo>
                    <a:pt x="1207" y="2924"/>
                  </a:lnTo>
                  <a:lnTo>
                    <a:pt x="982" y="3149"/>
                  </a:lnTo>
                  <a:lnTo>
                    <a:pt x="778" y="3395"/>
                  </a:lnTo>
                  <a:lnTo>
                    <a:pt x="614" y="3660"/>
                  </a:lnTo>
                  <a:lnTo>
                    <a:pt x="451" y="3906"/>
                  </a:lnTo>
                  <a:lnTo>
                    <a:pt x="328" y="4171"/>
                  </a:lnTo>
                  <a:lnTo>
                    <a:pt x="205" y="4458"/>
                  </a:lnTo>
                  <a:lnTo>
                    <a:pt x="123" y="4723"/>
                  </a:lnTo>
                  <a:lnTo>
                    <a:pt x="62" y="5010"/>
                  </a:lnTo>
                  <a:lnTo>
                    <a:pt x="21" y="5275"/>
                  </a:lnTo>
                  <a:lnTo>
                    <a:pt x="1" y="5562"/>
                  </a:lnTo>
                  <a:lnTo>
                    <a:pt x="21" y="5848"/>
                  </a:lnTo>
                  <a:lnTo>
                    <a:pt x="62" y="6134"/>
                  </a:lnTo>
                  <a:lnTo>
                    <a:pt x="123" y="6420"/>
                  </a:lnTo>
                  <a:lnTo>
                    <a:pt x="205" y="6686"/>
                  </a:lnTo>
                  <a:lnTo>
                    <a:pt x="328" y="6952"/>
                  </a:lnTo>
                  <a:lnTo>
                    <a:pt x="451" y="7218"/>
                  </a:lnTo>
                  <a:lnTo>
                    <a:pt x="614" y="7483"/>
                  </a:lnTo>
                  <a:lnTo>
                    <a:pt x="778" y="7729"/>
                  </a:lnTo>
                  <a:lnTo>
                    <a:pt x="982" y="7974"/>
                  </a:lnTo>
                  <a:lnTo>
                    <a:pt x="1207" y="8219"/>
                  </a:lnTo>
                  <a:lnTo>
                    <a:pt x="1432" y="8444"/>
                  </a:lnTo>
                  <a:lnTo>
                    <a:pt x="1698" y="8669"/>
                  </a:lnTo>
                  <a:lnTo>
                    <a:pt x="1963" y="8894"/>
                  </a:lnTo>
                  <a:lnTo>
                    <a:pt x="2270" y="9098"/>
                  </a:lnTo>
                  <a:lnTo>
                    <a:pt x="2577" y="9303"/>
                  </a:lnTo>
                  <a:lnTo>
                    <a:pt x="2904" y="9507"/>
                  </a:lnTo>
                  <a:lnTo>
                    <a:pt x="3251" y="9691"/>
                  </a:lnTo>
                  <a:lnTo>
                    <a:pt x="3599" y="9855"/>
                  </a:lnTo>
                  <a:lnTo>
                    <a:pt x="3967" y="10018"/>
                  </a:lnTo>
                  <a:lnTo>
                    <a:pt x="4355" y="10182"/>
                  </a:lnTo>
                  <a:lnTo>
                    <a:pt x="4764" y="10325"/>
                  </a:lnTo>
                  <a:lnTo>
                    <a:pt x="5173" y="10448"/>
                  </a:lnTo>
                  <a:lnTo>
                    <a:pt x="5602" y="10570"/>
                  </a:lnTo>
                  <a:lnTo>
                    <a:pt x="6032" y="10693"/>
                  </a:lnTo>
                  <a:lnTo>
                    <a:pt x="6482" y="10795"/>
                  </a:lnTo>
                  <a:lnTo>
                    <a:pt x="6952" y="10877"/>
                  </a:lnTo>
                  <a:lnTo>
                    <a:pt x="7422" y="10959"/>
                  </a:lnTo>
                  <a:lnTo>
                    <a:pt x="7892" y="11020"/>
                  </a:lnTo>
                  <a:lnTo>
                    <a:pt x="8383" y="11061"/>
                  </a:lnTo>
                  <a:lnTo>
                    <a:pt x="8873" y="11102"/>
                  </a:lnTo>
                  <a:lnTo>
                    <a:pt x="9385" y="11122"/>
                  </a:lnTo>
                  <a:lnTo>
                    <a:pt x="10386" y="11122"/>
                  </a:lnTo>
                  <a:lnTo>
                    <a:pt x="10897" y="11102"/>
                  </a:lnTo>
                  <a:lnTo>
                    <a:pt x="11388" y="11061"/>
                  </a:lnTo>
                  <a:lnTo>
                    <a:pt x="11879" y="11020"/>
                  </a:lnTo>
                  <a:lnTo>
                    <a:pt x="12349" y="10959"/>
                  </a:lnTo>
                  <a:lnTo>
                    <a:pt x="12819" y="10877"/>
                  </a:lnTo>
                  <a:lnTo>
                    <a:pt x="13289" y="10795"/>
                  </a:lnTo>
                  <a:lnTo>
                    <a:pt x="13739" y="10693"/>
                  </a:lnTo>
                  <a:lnTo>
                    <a:pt x="14168" y="10570"/>
                  </a:lnTo>
                  <a:lnTo>
                    <a:pt x="14598" y="10448"/>
                  </a:lnTo>
                  <a:lnTo>
                    <a:pt x="15007" y="10325"/>
                  </a:lnTo>
                  <a:lnTo>
                    <a:pt x="15416" y="10182"/>
                  </a:lnTo>
                  <a:lnTo>
                    <a:pt x="15804" y="10018"/>
                  </a:lnTo>
                  <a:lnTo>
                    <a:pt x="16172" y="9855"/>
                  </a:lnTo>
                  <a:lnTo>
                    <a:pt x="16519" y="9691"/>
                  </a:lnTo>
                  <a:lnTo>
                    <a:pt x="16867" y="9507"/>
                  </a:lnTo>
                  <a:lnTo>
                    <a:pt x="17194" y="9303"/>
                  </a:lnTo>
                  <a:lnTo>
                    <a:pt x="17501" y="9098"/>
                  </a:lnTo>
                  <a:lnTo>
                    <a:pt x="17807" y="8894"/>
                  </a:lnTo>
                  <a:lnTo>
                    <a:pt x="18073" y="8669"/>
                  </a:lnTo>
                  <a:lnTo>
                    <a:pt x="18339" y="8444"/>
                  </a:lnTo>
                  <a:lnTo>
                    <a:pt x="18564" y="8219"/>
                  </a:lnTo>
                  <a:lnTo>
                    <a:pt x="18789" y="7974"/>
                  </a:lnTo>
                  <a:lnTo>
                    <a:pt x="18993" y="7729"/>
                  </a:lnTo>
                  <a:lnTo>
                    <a:pt x="19157" y="7483"/>
                  </a:lnTo>
                  <a:lnTo>
                    <a:pt x="19320" y="7218"/>
                  </a:lnTo>
                  <a:lnTo>
                    <a:pt x="19463" y="6952"/>
                  </a:lnTo>
                  <a:lnTo>
                    <a:pt x="19566" y="6686"/>
                  </a:lnTo>
                  <a:lnTo>
                    <a:pt x="19647" y="6420"/>
                  </a:lnTo>
                  <a:lnTo>
                    <a:pt x="19709" y="6134"/>
                  </a:lnTo>
                  <a:lnTo>
                    <a:pt x="19750" y="5848"/>
                  </a:lnTo>
                  <a:lnTo>
                    <a:pt x="19770" y="5562"/>
                  </a:lnTo>
                  <a:lnTo>
                    <a:pt x="19750" y="5275"/>
                  </a:lnTo>
                  <a:lnTo>
                    <a:pt x="19709" y="5010"/>
                  </a:lnTo>
                  <a:lnTo>
                    <a:pt x="19647" y="4723"/>
                  </a:lnTo>
                  <a:lnTo>
                    <a:pt x="19566" y="4458"/>
                  </a:lnTo>
                  <a:lnTo>
                    <a:pt x="19463" y="4171"/>
                  </a:lnTo>
                  <a:lnTo>
                    <a:pt x="19320" y="3906"/>
                  </a:lnTo>
                  <a:lnTo>
                    <a:pt x="19157" y="3660"/>
                  </a:lnTo>
                  <a:lnTo>
                    <a:pt x="18993" y="3395"/>
                  </a:lnTo>
                  <a:lnTo>
                    <a:pt x="18789" y="3149"/>
                  </a:lnTo>
                  <a:lnTo>
                    <a:pt x="18564" y="2924"/>
                  </a:lnTo>
                  <a:lnTo>
                    <a:pt x="18339" y="2679"/>
                  </a:lnTo>
                  <a:lnTo>
                    <a:pt x="18073" y="2454"/>
                  </a:lnTo>
                  <a:lnTo>
                    <a:pt x="17807" y="2250"/>
                  </a:lnTo>
                  <a:lnTo>
                    <a:pt x="17501" y="2025"/>
                  </a:lnTo>
                  <a:lnTo>
                    <a:pt x="17194" y="1820"/>
                  </a:lnTo>
                  <a:lnTo>
                    <a:pt x="16867" y="1636"/>
                  </a:lnTo>
                  <a:lnTo>
                    <a:pt x="16519" y="1452"/>
                  </a:lnTo>
                  <a:lnTo>
                    <a:pt x="16172" y="1268"/>
                  </a:lnTo>
                  <a:lnTo>
                    <a:pt x="15804" y="1105"/>
                  </a:lnTo>
                  <a:lnTo>
                    <a:pt x="15416" y="962"/>
                  </a:lnTo>
                  <a:lnTo>
                    <a:pt x="15007" y="819"/>
                  </a:lnTo>
                  <a:lnTo>
                    <a:pt x="14598" y="676"/>
                  </a:lnTo>
                  <a:lnTo>
                    <a:pt x="14168" y="553"/>
                  </a:lnTo>
                  <a:lnTo>
                    <a:pt x="13739" y="451"/>
                  </a:lnTo>
                  <a:lnTo>
                    <a:pt x="13289" y="348"/>
                  </a:lnTo>
                  <a:lnTo>
                    <a:pt x="12819" y="267"/>
                  </a:lnTo>
                  <a:lnTo>
                    <a:pt x="12349" y="185"/>
                  </a:lnTo>
                  <a:lnTo>
                    <a:pt x="11879" y="124"/>
                  </a:lnTo>
                  <a:lnTo>
                    <a:pt x="11388" y="62"/>
                  </a:lnTo>
                  <a:lnTo>
                    <a:pt x="10897" y="42"/>
                  </a:lnTo>
                  <a:lnTo>
                    <a:pt x="10386" y="21"/>
                  </a:lnTo>
                  <a:lnTo>
                    <a:pt x="9896" y="1"/>
                  </a:lnTo>
                  <a:close/>
                </a:path>
              </a:pathLst>
            </a:custGeom>
            <a:solidFill>
              <a:srgbClr val="313131">
                <a:alpha val="1368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474" name="Google Shape;1474;p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621851" y="3881374"/>
              <a:ext cx="499229" cy="5238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75" name="Google Shape;1475;p9"/>
          <p:cNvGrpSpPr/>
          <p:nvPr/>
        </p:nvGrpSpPr>
        <p:grpSpPr>
          <a:xfrm>
            <a:off x="1170425" y="4437024"/>
            <a:ext cx="590214" cy="559202"/>
            <a:chOff x="5582137" y="3881374"/>
            <a:chExt cx="590214" cy="559202"/>
          </a:xfrm>
        </p:grpSpPr>
        <p:sp>
          <p:nvSpPr>
            <p:cNvPr id="1476" name="Google Shape;1476;p9"/>
            <p:cNvSpPr/>
            <p:nvPr/>
          </p:nvSpPr>
          <p:spPr>
            <a:xfrm>
              <a:off x="5582137" y="4167561"/>
              <a:ext cx="590214" cy="273014"/>
            </a:xfrm>
            <a:custGeom>
              <a:rect b="b" l="l" r="r" t="t"/>
              <a:pathLst>
                <a:path extrusionOk="0" h="11123" w="19771">
                  <a:moveTo>
                    <a:pt x="9896" y="1"/>
                  </a:moveTo>
                  <a:lnTo>
                    <a:pt x="9385" y="21"/>
                  </a:lnTo>
                  <a:lnTo>
                    <a:pt x="8873" y="42"/>
                  </a:lnTo>
                  <a:lnTo>
                    <a:pt x="8383" y="62"/>
                  </a:lnTo>
                  <a:lnTo>
                    <a:pt x="7892" y="124"/>
                  </a:lnTo>
                  <a:lnTo>
                    <a:pt x="7422" y="185"/>
                  </a:lnTo>
                  <a:lnTo>
                    <a:pt x="6952" y="267"/>
                  </a:lnTo>
                  <a:lnTo>
                    <a:pt x="6482" y="348"/>
                  </a:lnTo>
                  <a:lnTo>
                    <a:pt x="6032" y="451"/>
                  </a:lnTo>
                  <a:lnTo>
                    <a:pt x="5602" y="553"/>
                  </a:lnTo>
                  <a:lnTo>
                    <a:pt x="5173" y="676"/>
                  </a:lnTo>
                  <a:lnTo>
                    <a:pt x="4764" y="819"/>
                  </a:lnTo>
                  <a:lnTo>
                    <a:pt x="4355" y="962"/>
                  </a:lnTo>
                  <a:lnTo>
                    <a:pt x="3967" y="1105"/>
                  </a:lnTo>
                  <a:lnTo>
                    <a:pt x="3599" y="1268"/>
                  </a:lnTo>
                  <a:lnTo>
                    <a:pt x="3251" y="1452"/>
                  </a:lnTo>
                  <a:lnTo>
                    <a:pt x="2904" y="1636"/>
                  </a:lnTo>
                  <a:lnTo>
                    <a:pt x="2577" y="1820"/>
                  </a:lnTo>
                  <a:lnTo>
                    <a:pt x="2270" y="2025"/>
                  </a:lnTo>
                  <a:lnTo>
                    <a:pt x="1963" y="2250"/>
                  </a:lnTo>
                  <a:lnTo>
                    <a:pt x="1698" y="2454"/>
                  </a:lnTo>
                  <a:lnTo>
                    <a:pt x="1432" y="2679"/>
                  </a:lnTo>
                  <a:lnTo>
                    <a:pt x="1207" y="2924"/>
                  </a:lnTo>
                  <a:lnTo>
                    <a:pt x="982" y="3149"/>
                  </a:lnTo>
                  <a:lnTo>
                    <a:pt x="778" y="3395"/>
                  </a:lnTo>
                  <a:lnTo>
                    <a:pt x="614" y="3660"/>
                  </a:lnTo>
                  <a:lnTo>
                    <a:pt x="451" y="3906"/>
                  </a:lnTo>
                  <a:lnTo>
                    <a:pt x="328" y="4171"/>
                  </a:lnTo>
                  <a:lnTo>
                    <a:pt x="205" y="4458"/>
                  </a:lnTo>
                  <a:lnTo>
                    <a:pt x="123" y="4723"/>
                  </a:lnTo>
                  <a:lnTo>
                    <a:pt x="62" y="5010"/>
                  </a:lnTo>
                  <a:lnTo>
                    <a:pt x="21" y="5275"/>
                  </a:lnTo>
                  <a:lnTo>
                    <a:pt x="1" y="5562"/>
                  </a:lnTo>
                  <a:lnTo>
                    <a:pt x="21" y="5848"/>
                  </a:lnTo>
                  <a:lnTo>
                    <a:pt x="62" y="6134"/>
                  </a:lnTo>
                  <a:lnTo>
                    <a:pt x="123" y="6420"/>
                  </a:lnTo>
                  <a:lnTo>
                    <a:pt x="205" y="6686"/>
                  </a:lnTo>
                  <a:lnTo>
                    <a:pt x="328" y="6952"/>
                  </a:lnTo>
                  <a:lnTo>
                    <a:pt x="451" y="7218"/>
                  </a:lnTo>
                  <a:lnTo>
                    <a:pt x="614" y="7483"/>
                  </a:lnTo>
                  <a:lnTo>
                    <a:pt x="778" y="7729"/>
                  </a:lnTo>
                  <a:lnTo>
                    <a:pt x="982" y="7974"/>
                  </a:lnTo>
                  <a:lnTo>
                    <a:pt x="1207" y="8219"/>
                  </a:lnTo>
                  <a:lnTo>
                    <a:pt x="1432" y="8444"/>
                  </a:lnTo>
                  <a:lnTo>
                    <a:pt x="1698" y="8669"/>
                  </a:lnTo>
                  <a:lnTo>
                    <a:pt x="1963" y="8894"/>
                  </a:lnTo>
                  <a:lnTo>
                    <a:pt x="2270" y="9098"/>
                  </a:lnTo>
                  <a:lnTo>
                    <a:pt x="2577" y="9303"/>
                  </a:lnTo>
                  <a:lnTo>
                    <a:pt x="2904" y="9507"/>
                  </a:lnTo>
                  <a:lnTo>
                    <a:pt x="3251" y="9691"/>
                  </a:lnTo>
                  <a:lnTo>
                    <a:pt x="3599" y="9855"/>
                  </a:lnTo>
                  <a:lnTo>
                    <a:pt x="3967" y="10018"/>
                  </a:lnTo>
                  <a:lnTo>
                    <a:pt x="4355" y="10182"/>
                  </a:lnTo>
                  <a:lnTo>
                    <a:pt x="4764" y="10325"/>
                  </a:lnTo>
                  <a:lnTo>
                    <a:pt x="5173" y="10448"/>
                  </a:lnTo>
                  <a:lnTo>
                    <a:pt x="5602" y="10570"/>
                  </a:lnTo>
                  <a:lnTo>
                    <a:pt x="6032" y="10693"/>
                  </a:lnTo>
                  <a:lnTo>
                    <a:pt x="6482" y="10795"/>
                  </a:lnTo>
                  <a:lnTo>
                    <a:pt x="6952" y="10877"/>
                  </a:lnTo>
                  <a:lnTo>
                    <a:pt x="7422" y="10959"/>
                  </a:lnTo>
                  <a:lnTo>
                    <a:pt x="7892" y="11020"/>
                  </a:lnTo>
                  <a:lnTo>
                    <a:pt x="8383" y="11061"/>
                  </a:lnTo>
                  <a:lnTo>
                    <a:pt x="8873" y="11102"/>
                  </a:lnTo>
                  <a:lnTo>
                    <a:pt x="9385" y="11122"/>
                  </a:lnTo>
                  <a:lnTo>
                    <a:pt x="10386" y="11122"/>
                  </a:lnTo>
                  <a:lnTo>
                    <a:pt x="10897" y="11102"/>
                  </a:lnTo>
                  <a:lnTo>
                    <a:pt x="11388" y="11061"/>
                  </a:lnTo>
                  <a:lnTo>
                    <a:pt x="11879" y="11020"/>
                  </a:lnTo>
                  <a:lnTo>
                    <a:pt x="12349" y="10959"/>
                  </a:lnTo>
                  <a:lnTo>
                    <a:pt x="12819" y="10877"/>
                  </a:lnTo>
                  <a:lnTo>
                    <a:pt x="13289" y="10795"/>
                  </a:lnTo>
                  <a:lnTo>
                    <a:pt x="13739" y="10693"/>
                  </a:lnTo>
                  <a:lnTo>
                    <a:pt x="14168" y="10570"/>
                  </a:lnTo>
                  <a:lnTo>
                    <a:pt x="14598" y="10448"/>
                  </a:lnTo>
                  <a:lnTo>
                    <a:pt x="15007" y="10325"/>
                  </a:lnTo>
                  <a:lnTo>
                    <a:pt x="15416" y="10182"/>
                  </a:lnTo>
                  <a:lnTo>
                    <a:pt x="15804" y="10018"/>
                  </a:lnTo>
                  <a:lnTo>
                    <a:pt x="16172" y="9855"/>
                  </a:lnTo>
                  <a:lnTo>
                    <a:pt x="16519" y="9691"/>
                  </a:lnTo>
                  <a:lnTo>
                    <a:pt x="16867" y="9507"/>
                  </a:lnTo>
                  <a:lnTo>
                    <a:pt x="17194" y="9303"/>
                  </a:lnTo>
                  <a:lnTo>
                    <a:pt x="17501" y="9098"/>
                  </a:lnTo>
                  <a:lnTo>
                    <a:pt x="17807" y="8894"/>
                  </a:lnTo>
                  <a:lnTo>
                    <a:pt x="18073" y="8669"/>
                  </a:lnTo>
                  <a:lnTo>
                    <a:pt x="18339" y="8444"/>
                  </a:lnTo>
                  <a:lnTo>
                    <a:pt x="18564" y="8219"/>
                  </a:lnTo>
                  <a:lnTo>
                    <a:pt x="18789" y="7974"/>
                  </a:lnTo>
                  <a:lnTo>
                    <a:pt x="18993" y="7729"/>
                  </a:lnTo>
                  <a:lnTo>
                    <a:pt x="19157" y="7483"/>
                  </a:lnTo>
                  <a:lnTo>
                    <a:pt x="19320" y="7218"/>
                  </a:lnTo>
                  <a:lnTo>
                    <a:pt x="19463" y="6952"/>
                  </a:lnTo>
                  <a:lnTo>
                    <a:pt x="19566" y="6686"/>
                  </a:lnTo>
                  <a:lnTo>
                    <a:pt x="19647" y="6420"/>
                  </a:lnTo>
                  <a:lnTo>
                    <a:pt x="19709" y="6134"/>
                  </a:lnTo>
                  <a:lnTo>
                    <a:pt x="19750" y="5848"/>
                  </a:lnTo>
                  <a:lnTo>
                    <a:pt x="19770" y="5562"/>
                  </a:lnTo>
                  <a:lnTo>
                    <a:pt x="19750" y="5275"/>
                  </a:lnTo>
                  <a:lnTo>
                    <a:pt x="19709" y="5010"/>
                  </a:lnTo>
                  <a:lnTo>
                    <a:pt x="19647" y="4723"/>
                  </a:lnTo>
                  <a:lnTo>
                    <a:pt x="19566" y="4458"/>
                  </a:lnTo>
                  <a:lnTo>
                    <a:pt x="19463" y="4171"/>
                  </a:lnTo>
                  <a:lnTo>
                    <a:pt x="19320" y="3906"/>
                  </a:lnTo>
                  <a:lnTo>
                    <a:pt x="19157" y="3660"/>
                  </a:lnTo>
                  <a:lnTo>
                    <a:pt x="18993" y="3395"/>
                  </a:lnTo>
                  <a:lnTo>
                    <a:pt x="18789" y="3149"/>
                  </a:lnTo>
                  <a:lnTo>
                    <a:pt x="18564" y="2924"/>
                  </a:lnTo>
                  <a:lnTo>
                    <a:pt x="18339" y="2679"/>
                  </a:lnTo>
                  <a:lnTo>
                    <a:pt x="18073" y="2454"/>
                  </a:lnTo>
                  <a:lnTo>
                    <a:pt x="17807" y="2250"/>
                  </a:lnTo>
                  <a:lnTo>
                    <a:pt x="17501" y="2025"/>
                  </a:lnTo>
                  <a:lnTo>
                    <a:pt x="17194" y="1820"/>
                  </a:lnTo>
                  <a:lnTo>
                    <a:pt x="16867" y="1636"/>
                  </a:lnTo>
                  <a:lnTo>
                    <a:pt x="16519" y="1452"/>
                  </a:lnTo>
                  <a:lnTo>
                    <a:pt x="16172" y="1268"/>
                  </a:lnTo>
                  <a:lnTo>
                    <a:pt x="15804" y="1105"/>
                  </a:lnTo>
                  <a:lnTo>
                    <a:pt x="15416" y="962"/>
                  </a:lnTo>
                  <a:lnTo>
                    <a:pt x="15007" y="819"/>
                  </a:lnTo>
                  <a:lnTo>
                    <a:pt x="14598" y="676"/>
                  </a:lnTo>
                  <a:lnTo>
                    <a:pt x="14168" y="553"/>
                  </a:lnTo>
                  <a:lnTo>
                    <a:pt x="13739" y="451"/>
                  </a:lnTo>
                  <a:lnTo>
                    <a:pt x="13289" y="348"/>
                  </a:lnTo>
                  <a:lnTo>
                    <a:pt x="12819" y="267"/>
                  </a:lnTo>
                  <a:lnTo>
                    <a:pt x="12349" y="185"/>
                  </a:lnTo>
                  <a:lnTo>
                    <a:pt x="11879" y="124"/>
                  </a:lnTo>
                  <a:lnTo>
                    <a:pt x="11388" y="62"/>
                  </a:lnTo>
                  <a:lnTo>
                    <a:pt x="10897" y="42"/>
                  </a:lnTo>
                  <a:lnTo>
                    <a:pt x="10386" y="21"/>
                  </a:lnTo>
                  <a:lnTo>
                    <a:pt x="9896" y="1"/>
                  </a:lnTo>
                  <a:close/>
                </a:path>
              </a:pathLst>
            </a:custGeom>
            <a:solidFill>
              <a:srgbClr val="313131">
                <a:alpha val="1368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477" name="Google Shape;1477;p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621851" y="3881374"/>
              <a:ext cx="499229" cy="5238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10"/>
          <p:cNvSpPr txBox="1"/>
          <p:nvPr>
            <p:ph type="title"/>
          </p:nvPr>
        </p:nvSpPr>
        <p:spPr>
          <a:xfrm>
            <a:off x="1205988" y="383756"/>
            <a:ext cx="4490700" cy="11781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Cinzel"/>
                <a:ea typeface="Cinzel"/>
                <a:cs typeface="Cinzel"/>
                <a:sym typeface="Cinzel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theme" Target="../theme/theme1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7750" y="365760"/>
            <a:ext cx="77085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inzel"/>
              <a:buNone/>
              <a:defRPr sz="3200">
                <a:solidFill>
                  <a:schemeClr val="dk1"/>
                </a:solidFill>
                <a:latin typeface="Cinzel"/>
                <a:ea typeface="Cinzel"/>
                <a:cs typeface="Cinzel"/>
                <a:sym typeface="Cinze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5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5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5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5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5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5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5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692700" y="1351875"/>
            <a:ext cx="7711800" cy="32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Char char="●"/>
              <a:defRPr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Char char="○"/>
              <a:defRPr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Char char="■"/>
              <a:defRPr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Char char="●"/>
              <a:defRPr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Char char="○"/>
              <a:defRPr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Char char="■"/>
              <a:defRPr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Char char="●"/>
              <a:defRPr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Char char="○"/>
              <a:defRPr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Char char="■"/>
              <a:defRPr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7.png"/><Relationship Id="rId4" Type="http://schemas.openxmlformats.org/officeDocument/2006/relationships/image" Target="../media/image10.png"/><Relationship Id="rId9" Type="http://schemas.openxmlformats.org/officeDocument/2006/relationships/image" Target="../media/image7.png"/><Relationship Id="rId5" Type="http://schemas.openxmlformats.org/officeDocument/2006/relationships/image" Target="../media/image9.png"/><Relationship Id="rId6" Type="http://schemas.openxmlformats.org/officeDocument/2006/relationships/image" Target="../media/image14.png"/><Relationship Id="rId7" Type="http://schemas.openxmlformats.org/officeDocument/2006/relationships/image" Target="../media/image4.png"/><Relationship Id="rId8" Type="http://schemas.openxmlformats.org/officeDocument/2006/relationships/image" Target="../media/image3.png"/><Relationship Id="rId10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Relationship Id="rId4" Type="http://schemas.openxmlformats.org/officeDocument/2006/relationships/image" Target="../media/image1.png"/><Relationship Id="rId5" Type="http://schemas.openxmlformats.org/officeDocument/2006/relationships/image" Target="../media/image25.png"/><Relationship Id="rId6" Type="http://schemas.openxmlformats.org/officeDocument/2006/relationships/image" Target="../media/image24.png"/><Relationship Id="rId7" Type="http://schemas.openxmlformats.org/officeDocument/2006/relationships/image" Target="../media/image2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Relationship Id="rId4" Type="http://schemas.openxmlformats.org/officeDocument/2006/relationships/image" Target="../media/image29.png"/><Relationship Id="rId5" Type="http://schemas.openxmlformats.org/officeDocument/2006/relationships/image" Target="../media/image31.png"/><Relationship Id="rId6" Type="http://schemas.openxmlformats.org/officeDocument/2006/relationships/image" Target="../media/image3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Relationship Id="rId4" Type="http://schemas.openxmlformats.org/officeDocument/2006/relationships/image" Target="../media/image36.png"/><Relationship Id="rId5" Type="http://schemas.openxmlformats.org/officeDocument/2006/relationships/image" Target="../media/image35.png"/><Relationship Id="rId6" Type="http://schemas.openxmlformats.org/officeDocument/2006/relationships/image" Target="../media/image4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Relationship Id="rId4" Type="http://schemas.openxmlformats.org/officeDocument/2006/relationships/image" Target="../media/image30.png"/><Relationship Id="rId5" Type="http://schemas.openxmlformats.org/officeDocument/2006/relationships/image" Target="../media/image34.png"/><Relationship Id="rId6" Type="http://schemas.openxmlformats.org/officeDocument/2006/relationships/image" Target="../media/image3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png"/><Relationship Id="rId4" Type="http://schemas.openxmlformats.org/officeDocument/2006/relationships/image" Target="../media/image10.png"/><Relationship Id="rId9" Type="http://schemas.openxmlformats.org/officeDocument/2006/relationships/image" Target="../media/image7.png"/><Relationship Id="rId5" Type="http://schemas.openxmlformats.org/officeDocument/2006/relationships/image" Target="../media/image9.png"/><Relationship Id="rId6" Type="http://schemas.openxmlformats.org/officeDocument/2006/relationships/image" Target="../media/image14.png"/><Relationship Id="rId7" Type="http://schemas.openxmlformats.org/officeDocument/2006/relationships/image" Target="../media/image4.png"/><Relationship Id="rId8" Type="http://schemas.openxmlformats.org/officeDocument/2006/relationships/image" Target="../media/image3.png"/><Relationship Id="rId10" Type="http://schemas.openxmlformats.org/officeDocument/2006/relationships/image" Target="../media/image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Relationship Id="rId4" Type="http://schemas.openxmlformats.org/officeDocument/2006/relationships/image" Target="../media/image3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Relationship Id="rId4" Type="http://schemas.openxmlformats.org/officeDocument/2006/relationships/image" Target="../media/image48.png"/><Relationship Id="rId5" Type="http://schemas.openxmlformats.org/officeDocument/2006/relationships/image" Target="../media/image42.png"/><Relationship Id="rId6" Type="http://schemas.openxmlformats.org/officeDocument/2006/relationships/image" Target="../media/image4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9.png"/><Relationship Id="rId4" Type="http://schemas.openxmlformats.org/officeDocument/2006/relationships/image" Target="../media/image10.png"/><Relationship Id="rId9" Type="http://schemas.openxmlformats.org/officeDocument/2006/relationships/image" Target="../media/image7.png"/><Relationship Id="rId5" Type="http://schemas.openxmlformats.org/officeDocument/2006/relationships/image" Target="../media/image9.png"/><Relationship Id="rId6" Type="http://schemas.openxmlformats.org/officeDocument/2006/relationships/image" Target="../media/image14.png"/><Relationship Id="rId7" Type="http://schemas.openxmlformats.org/officeDocument/2006/relationships/image" Target="../media/image4.png"/><Relationship Id="rId8" Type="http://schemas.openxmlformats.org/officeDocument/2006/relationships/image" Target="../media/image3.png"/><Relationship Id="rId10" Type="http://schemas.openxmlformats.org/officeDocument/2006/relationships/image" Target="../media/image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9.png"/><Relationship Id="rId4" Type="http://schemas.openxmlformats.org/officeDocument/2006/relationships/image" Target="../media/image43.png"/><Relationship Id="rId5" Type="http://schemas.openxmlformats.org/officeDocument/2006/relationships/image" Target="../media/image4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9.png"/><Relationship Id="rId4" Type="http://schemas.openxmlformats.org/officeDocument/2006/relationships/image" Target="../media/image10.png"/><Relationship Id="rId9" Type="http://schemas.openxmlformats.org/officeDocument/2006/relationships/image" Target="../media/image7.png"/><Relationship Id="rId5" Type="http://schemas.openxmlformats.org/officeDocument/2006/relationships/image" Target="../media/image9.png"/><Relationship Id="rId6" Type="http://schemas.openxmlformats.org/officeDocument/2006/relationships/image" Target="../media/image14.png"/><Relationship Id="rId7" Type="http://schemas.openxmlformats.org/officeDocument/2006/relationships/image" Target="../media/image4.png"/><Relationship Id="rId8" Type="http://schemas.openxmlformats.org/officeDocument/2006/relationships/image" Target="../media/image3.png"/><Relationship Id="rId10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7.png"/><Relationship Id="rId4" Type="http://schemas.openxmlformats.org/officeDocument/2006/relationships/image" Target="../media/image37.png"/><Relationship Id="rId5" Type="http://schemas.openxmlformats.org/officeDocument/2006/relationships/image" Target="../media/image3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5.png"/><Relationship Id="rId4" Type="http://schemas.openxmlformats.org/officeDocument/2006/relationships/image" Target="../media/image4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9.png"/><Relationship Id="rId4" Type="http://schemas.openxmlformats.org/officeDocument/2006/relationships/image" Target="../media/image10.png"/><Relationship Id="rId9" Type="http://schemas.openxmlformats.org/officeDocument/2006/relationships/image" Target="../media/image7.png"/><Relationship Id="rId5" Type="http://schemas.openxmlformats.org/officeDocument/2006/relationships/image" Target="../media/image9.png"/><Relationship Id="rId6" Type="http://schemas.openxmlformats.org/officeDocument/2006/relationships/image" Target="../media/image14.png"/><Relationship Id="rId7" Type="http://schemas.openxmlformats.org/officeDocument/2006/relationships/image" Target="../media/image4.png"/><Relationship Id="rId8" Type="http://schemas.openxmlformats.org/officeDocument/2006/relationships/image" Target="../media/image3.png"/><Relationship Id="rId10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22.png"/><Relationship Id="rId5" Type="http://schemas.openxmlformats.org/officeDocument/2006/relationships/image" Target="../media/image1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16.png"/><Relationship Id="rId5" Type="http://schemas.openxmlformats.org/officeDocument/2006/relationships/image" Target="../media/image2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2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2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9.png"/><Relationship Id="rId4" Type="http://schemas.openxmlformats.org/officeDocument/2006/relationships/image" Target="../media/image10.png"/><Relationship Id="rId9" Type="http://schemas.openxmlformats.org/officeDocument/2006/relationships/image" Target="../media/image7.png"/><Relationship Id="rId5" Type="http://schemas.openxmlformats.org/officeDocument/2006/relationships/image" Target="../media/image9.png"/><Relationship Id="rId6" Type="http://schemas.openxmlformats.org/officeDocument/2006/relationships/image" Target="../media/image14.png"/><Relationship Id="rId7" Type="http://schemas.openxmlformats.org/officeDocument/2006/relationships/image" Target="../media/image4.png"/><Relationship Id="rId8" Type="http://schemas.openxmlformats.org/officeDocument/2006/relationships/image" Target="../media/image3.png"/><Relationship Id="rId10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Relationship Id="rId4" Type="http://schemas.openxmlformats.org/officeDocument/2006/relationships/image" Target="../media/image1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53" name="Shape 4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54" name="Google Shape;4654;p29"/>
          <p:cNvGrpSpPr/>
          <p:nvPr/>
        </p:nvGrpSpPr>
        <p:grpSpPr>
          <a:xfrm>
            <a:off x="5699450" y="985166"/>
            <a:ext cx="2776424" cy="3173160"/>
            <a:chOff x="5747075" y="757954"/>
            <a:chExt cx="2776424" cy="3173160"/>
          </a:xfrm>
        </p:grpSpPr>
        <p:sp>
          <p:nvSpPr>
            <p:cNvPr id="4655" name="Google Shape;4655;p29"/>
            <p:cNvSpPr/>
            <p:nvPr/>
          </p:nvSpPr>
          <p:spPr>
            <a:xfrm>
              <a:off x="7359636" y="3690245"/>
              <a:ext cx="715068" cy="240869"/>
            </a:xfrm>
            <a:custGeom>
              <a:rect b="b" l="l" r="r" t="t"/>
              <a:pathLst>
                <a:path extrusionOk="0" h="11123" w="19771">
                  <a:moveTo>
                    <a:pt x="9896" y="1"/>
                  </a:moveTo>
                  <a:lnTo>
                    <a:pt x="9385" y="21"/>
                  </a:lnTo>
                  <a:lnTo>
                    <a:pt x="8873" y="42"/>
                  </a:lnTo>
                  <a:lnTo>
                    <a:pt x="8383" y="62"/>
                  </a:lnTo>
                  <a:lnTo>
                    <a:pt x="7892" y="124"/>
                  </a:lnTo>
                  <a:lnTo>
                    <a:pt x="7422" y="185"/>
                  </a:lnTo>
                  <a:lnTo>
                    <a:pt x="6952" y="267"/>
                  </a:lnTo>
                  <a:lnTo>
                    <a:pt x="6482" y="348"/>
                  </a:lnTo>
                  <a:lnTo>
                    <a:pt x="6032" y="451"/>
                  </a:lnTo>
                  <a:lnTo>
                    <a:pt x="5602" y="553"/>
                  </a:lnTo>
                  <a:lnTo>
                    <a:pt x="5173" y="676"/>
                  </a:lnTo>
                  <a:lnTo>
                    <a:pt x="4764" y="819"/>
                  </a:lnTo>
                  <a:lnTo>
                    <a:pt x="4355" y="962"/>
                  </a:lnTo>
                  <a:lnTo>
                    <a:pt x="3967" y="1105"/>
                  </a:lnTo>
                  <a:lnTo>
                    <a:pt x="3599" y="1268"/>
                  </a:lnTo>
                  <a:lnTo>
                    <a:pt x="3251" y="1452"/>
                  </a:lnTo>
                  <a:lnTo>
                    <a:pt x="2904" y="1636"/>
                  </a:lnTo>
                  <a:lnTo>
                    <a:pt x="2577" y="1820"/>
                  </a:lnTo>
                  <a:lnTo>
                    <a:pt x="2270" y="2025"/>
                  </a:lnTo>
                  <a:lnTo>
                    <a:pt x="1963" y="2250"/>
                  </a:lnTo>
                  <a:lnTo>
                    <a:pt x="1698" y="2454"/>
                  </a:lnTo>
                  <a:lnTo>
                    <a:pt x="1432" y="2679"/>
                  </a:lnTo>
                  <a:lnTo>
                    <a:pt x="1207" y="2924"/>
                  </a:lnTo>
                  <a:lnTo>
                    <a:pt x="982" y="3149"/>
                  </a:lnTo>
                  <a:lnTo>
                    <a:pt x="778" y="3395"/>
                  </a:lnTo>
                  <a:lnTo>
                    <a:pt x="614" y="3660"/>
                  </a:lnTo>
                  <a:lnTo>
                    <a:pt x="451" y="3906"/>
                  </a:lnTo>
                  <a:lnTo>
                    <a:pt x="328" y="4171"/>
                  </a:lnTo>
                  <a:lnTo>
                    <a:pt x="205" y="4458"/>
                  </a:lnTo>
                  <a:lnTo>
                    <a:pt x="123" y="4723"/>
                  </a:lnTo>
                  <a:lnTo>
                    <a:pt x="62" y="5010"/>
                  </a:lnTo>
                  <a:lnTo>
                    <a:pt x="21" y="5275"/>
                  </a:lnTo>
                  <a:lnTo>
                    <a:pt x="1" y="5562"/>
                  </a:lnTo>
                  <a:lnTo>
                    <a:pt x="21" y="5848"/>
                  </a:lnTo>
                  <a:lnTo>
                    <a:pt x="62" y="6134"/>
                  </a:lnTo>
                  <a:lnTo>
                    <a:pt x="123" y="6420"/>
                  </a:lnTo>
                  <a:lnTo>
                    <a:pt x="205" y="6686"/>
                  </a:lnTo>
                  <a:lnTo>
                    <a:pt x="328" y="6952"/>
                  </a:lnTo>
                  <a:lnTo>
                    <a:pt x="451" y="7218"/>
                  </a:lnTo>
                  <a:lnTo>
                    <a:pt x="614" y="7483"/>
                  </a:lnTo>
                  <a:lnTo>
                    <a:pt x="778" y="7729"/>
                  </a:lnTo>
                  <a:lnTo>
                    <a:pt x="982" y="7974"/>
                  </a:lnTo>
                  <a:lnTo>
                    <a:pt x="1207" y="8219"/>
                  </a:lnTo>
                  <a:lnTo>
                    <a:pt x="1432" y="8444"/>
                  </a:lnTo>
                  <a:lnTo>
                    <a:pt x="1698" y="8669"/>
                  </a:lnTo>
                  <a:lnTo>
                    <a:pt x="1963" y="8894"/>
                  </a:lnTo>
                  <a:lnTo>
                    <a:pt x="2270" y="9098"/>
                  </a:lnTo>
                  <a:lnTo>
                    <a:pt x="2577" y="9303"/>
                  </a:lnTo>
                  <a:lnTo>
                    <a:pt x="2904" y="9507"/>
                  </a:lnTo>
                  <a:lnTo>
                    <a:pt x="3251" y="9691"/>
                  </a:lnTo>
                  <a:lnTo>
                    <a:pt x="3599" y="9855"/>
                  </a:lnTo>
                  <a:lnTo>
                    <a:pt x="3967" y="10018"/>
                  </a:lnTo>
                  <a:lnTo>
                    <a:pt x="4355" y="10182"/>
                  </a:lnTo>
                  <a:lnTo>
                    <a:pt x="4764" y="10325"/>
                  </a:lnTo>
                  <a:lnTo>
                    <a:pt x="5173" y="10448"/>
                  </a:lnTo>
                  <a:lnTo>
                    <a:pt x="5602" y="10570"/>
                  </a:lnTo>
                  <a:lnTo>
                    <a:pt x="6032" y="10693"/>
                  </a:lnTo>
                  <a:lnTo>
                    <a:pt x="6482" y="10795"/>
                  </a:lnTo>
                  <a:lnTo>
                    <a:pt x="6952" y="10877"/>
                  </a:lnTo>
                  <a:lnTo>
                    <a:pt x="7422" y="10959"/>
                  </a:lnTo>
                  <a:lnTo>
                    <a:pt x="7892" y="11020"/>
                  </a:lnTo>
                  <a:lnTo>
                    <a:pt x="8383" y="11061"/>
                  </a:lnTo>
                  <a:lnTo>
                    <a:pt x="8873" y="11102"/>
                  </a:lnTo>
                  <a:lnTo>
                    <a:pt x="9385" y="11122"/>
                  </a:lnTo>
                  <a:lnTo>
                    <a:pt x="10386" y="11122"/>
                  </a:lnTo>
                  <a:lnTo>
                    <a:pt x="10897" y="11102"/>
                  </a:lnTo>
                  <a:lnTo>
                    <a:pt x="11388" y="11061"/>
                  </a:lnTo>
                  <a:lnTo>
                    <a:pt x="11879" y="11020"/>
                  </a:lnTo>
                  <a:lnTo>
                    <a:pt x="12349" y="10959"/>
                  </a:lnTo>
                  <a:lnTo>
                    <a:pt x="12819" y="10877"/>
                  </a:lnTo>
                  <a:lnTo>
                    <a:pt x="13289" y="10795"/>
                  </a:lnTo>
                  <a:lnTo>
                    <a:pt x="13739" y="10693"/>
                  </a:lnTo>
                  <a:lnTo>
                    <a:pt x="14168" y="10570"/>
                  </a:lnTo>
                  <a:lnTo>
                    <a:pt x="14598" y="10448"/>
                  </a:lnTo>
                  <a:lnTo>
                    <a:pt x="15007" y="10325"/>
                  </a:lnTo>
                  <a:lnTo>
                    <a:pt x="15416" y="10182"/>
                  </a:lnTo>
                  <a:lnTo>
                    <a:pt x="15804" y="10018"/>
                  </a:lnTo>
                  <a:lnTo>
                    <a:pt x="16172" y="9855"/>
                  </a:lnTo>
                  <a:lnTo>
                    <a:pt x="16519" y="9691"/>
                  </a:lnTo>
                  <a:lnTo>
                    <a:pt x="16867" y="9507"/>
                  </a:lnTo>
                  <a:lnTo>
                    <a:pt x="17194" y="9303"/>
                  </a:lnTo>
                  <a:lnTo>
                    <a:pt x="17501" y="9098"/>
                  </a:lnTo>
                  <a:lnTo>
                    <a:pt x="17807" y="8894"/>
                  </a:lnTo>
                  <a:lnTo>
                    <a:pt x="18073" y="8669"/>
                  </a:lnTo>
                  <a:lnTo>
                    <a:pt x="18339" y="8444"/>
                  </a:lnTo>
                  <a:lnTo>
                    <a:pt x="18564" y="8219"/>
                  </a:lnTo>
                  <a:lnTo>
                    <a:pt x="18789" y="7974"/>
                  </a:lnTo>
                  <a:lnTo>
                    <a:pt x="18993" y="7729"/>
                  </a:lnTo>
                  <a:lnTo>
                    <a:pt x="19157" y="7483"/>
                  </a:lnTo>
                  <a:lnTo>
                    <a:pt x="19320" y="7218"/>
                  </a:lnTo>
                  <a:lnTo>
                    <a:pt x="19463" y="6952"/>
                  </a:lnTo>
                  <a:lnTo>
                    <a:pt x="19566" y="6686"/>
                  </a:lnTo>
                  <a:lnTo>
                    <a:pt x="19647" y="6420"/>
                  </a:lnTo>
                  <a:lnTo>
                    <a:pt x="19709" y="6134"/>
                  </a:lnTo>
                  <a:lnTo>
                    <a:pt x="19750" y="5848"/>
                  </a:lnTo>
                  <a:lnTo>
                    <a:pt x="19770" y="5562"/>
                  </a:lnTo>
                  <a:lnTo>
                    <a:pt x="19750" y="5275"/>
                  </a:lnTo>
                  <a:lnTo>
                    <a:pt x="19709" y="5010"/>
                  </a:lnTo>
                  <a:lnTo>
                    <a:pt x="19647" y="4723"/>
                  </a:lnTo>
                  <a:lnTo>
                    <a:pt x="19566" y="4458"/>
                  </a:lnTo>
                  <a:lnTo>
                    <a:pt x="19463" y="4171"/>
                  </a:lnTo>
                  <a:lnTo>
                    <a:pt x="19320" y="3906"/>
                  </a:lnTo>
                  <a:lnTo>
                    <a:pt x="19157" y="3660"/>
                  </a:lnTo>
                  <a:lnTo>
                    <a:pt x="18993" y="3395"/>
                  </a:lnTo>
                  <a:lnTo>
                    <a:pt x="18789" y="3149"/>
                  </a:lnTo>
                  <a:lnTo>
                    <a:pt x="18564" y="2924"/>
                  </a:lnTo>
                  <a:lnTo>
                    <a:pt x="18339" y="2679"/>
                  </a:lnTo>
                  <a:lnTo>
                    <a:pt x="18073" y="2454"/>
                  </a:lnTo>
                  <a:lnTo>
                    <a:pt x="17807" y="2250"/>
                  </a:lnTo>
                  <a:lnTo>
                    <a:pt x="17501" y="2025"/>
                  </a:lnTo>
                  <a:lnTo>
                    <a:pt x="17194" y="1820"/>
                  </a:lnTo>
                  <a:lnTo>
                    <a:pt x="16867" y="1636"/>
                  </a:lnTo>
                  <a:lnTo>
                    <a:pt x="16519" y="1452"/>
                  </a:lnTo>
                  <a:lnTo>
                    <a:pt x="16172" y="1268"/>
                  </a:lnTo>
                  <a:lnTo>
                    <a:pt x="15804" y="1105"/>
                  </a:lnTo>
                  <a:lnTo>
                    <a:pt x="15416" y="962"/>
                  </a:lnTo>
                  <a:lnTo>
                    <a:pt x="15007" y="819"/>
                  </a:lnTo>
                  <a:lnTo>
                    <a:pt x="14598" y="676"/>
                  </a:lnTo>
                  <a:lnTo>
                    <a:pt x="14168" y="553"/>
                  </a:lnTo>
                  <a:lnTo>
                    <a:pt x="13739" y="451"/>
                  </a:lnTo>
                  <a:lnTo>
                    <a:pt x="13289" y="348"/>
                  </a:lnTo>
                  <a:lnTo>
                    <a:pt x="12819" y="267"/>
                  </a:lnTo>
                  <a:lnTo>
                    <a:pt x="12349" y="185"/>
                  </a:lnTo>
                  <a:lnTo>
                    <a:pt x="11879" y="124"/>
                  </a:lnTo>
                  <a:lnTo>
                    <a:pt x="11388" y="62"/>
                  </a:lnTo>
                  <a:lnTo>
                    <a:pt x="10897" y="42"/>
                  </a:lnTo>
                  <a:lnTo>
                    <a:pt x="10386" y="21"/>
                  </a:lnTo>
                  <a:lnTo>
                    <a:pt x="9896" y="1"/>
                  </a:lnTo>
                  <a:close/>
                </a:path>
              </a:pathLst>
            </a:custGeom>
            <a:solidFill>
              <a:srgbClr val="313131">
                <a:alpha val="1368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4656" name="Google Shape;4656;p2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747075" y="757954"/>
              <a:ext cx="2776424" cy="31187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657" name="Google Shape;4657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65354" y="3429984"/>
            <a:ext cx="661021" cy="5720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658" name="Google Shape;4658;p29"/>
          <p:cNvGrpSpPr/>
          <p:nvPr/>
        </p:nvGrpSpPr>
        <p:grpSpPr>
          <a:xfrm>
            <a:off x="6428625" y="3691849"/>
            <a:ext cx="590214" cy="559202"/>
            <a:chOff x="5582137" y="3881374"/>
            <a:chExt cx="590214" cy="559202"/>
          </a:xfrm>
        </p:grpSpPr>
        <p:sp>
          <p:nvSpPr>
            <p:cNvPr id="4659" name="Google Shape;4659;p29"/>
            <p:cNvSpPr/>
            <p:nvPr/>
          </p:nvSpPr>
          <p:spPr>
            <a:xfrm>
              <a:off x="5582137" y="4167561"/>
              <a:ext cx="590214" cy="273014"/>
            </a:xfrm>
            <a:custGeom>
              <a:rect b="b" l="l" r="r" t="t"/>
              <a:pathLst>
                <a:path extrusionOk="0" h="11123" w="19771">
                  <a:moveTo>
                    <a:pt x="9896" y="1"/>
                  </a:moveTo>
                  <a:lnTo>
                    <a:pt x="9385" y="21"/>
                  </a:lnTo>
                  <a:lnTo>
                    <a:pt x="8873" y="42"/>
                  </a:lnTo>
                  <a:lnTo>
                    <a:pt x="8383" y="62"/>
                  </a:lnTo>
                  <a:lnTo>
                    <a:pt x="7892" y="124"/>
                  </a:lnTo>
                  <a:lnTo>
                    <a:pt x="7422" y="185"/>
                  </a:lnTo>
                  <a:lnTo>
                    <a:pt x="6952" y="267"/>
                  </a:lnTo>
                  <a:lnTo>
                    <a:pt x="6482" y="348"/>
                  </a:lnTo>
                  <a:lnTo>
                    <a:pt x="6032" y="451"/>
                  </a:lnTo>
                  <a:lnTo>
                    <a:pt x="5602" y="553"/>
                  </a:lnTo>
                  <a:lnTo>
                    <a:pt x="5173" y="676"/>
                  </a:lnTo>
                  <a:lnTo>
                    <a:pt x="4764" y="819"/>
                  </a:lnTo>
                  <a:lnTo>
                    <a:pt x="4355" y="962"/>
                  </a:lnTo>
                  <a:lnTo>
                    <a:pt x="3967" y="1105"/>
                  </a:lnTo>
                  <a:lnTo>
                    <a:pt x="3599" y="1268"/>
                  </a:lnTo>
                  <a:lnTo>
                    <a:pt x="3251" y="1452"/>
                  </a:lnTo>
                  <a:lnTo>
                    <a:pt x="2904" y="1636"/>
                  </a:lnTo>
                  <a:lnTo>
                    <a:pt x="2577" y="1820"/>
                  </a:lnTo>
                  <a:lnTo>
                    <a:pt x="2270" y="2025"/>
                  </a:lnTo>
                  <a:lnTo>
                    <a:pt x="1963" y="2250"/>
                  </a:lnTo>
                  <a:lnTo>
                    <a:pt x="1698" y="2454"/>
                  </a:lnTo>
                  <a:lnTo>
                    <a:pt x="1432" y="2679"/>
                  </a:lnTo>
                  <a:lnTo>
                    <a:pt x="1207" y="2924"/>
                  </a:lnTo>
                  <a:lnTo>
                    <a:pt x="982" y="3149"/>
                  </a:lnTo>
                  <a:lnTo>
                    <a:pt x="778" y="3395"/>
                  </a:lnTo>
                  <a:lnTo>
                    <a:pt x="614" y="3660"/>
                  </a:lnTo>
                  <a:lnTo>
                    <a:pt x="451" y="3906"/>
                  </a:lnTo>
                  <a:lnTo>
                    <a:pt x="328" y="4171"/>
                  </a:lnTo>
                  <a:lnTo>
                    <a:pt x="205" y="4458"/>
                  </a:lnTo>
                  <a:lnTo>
                    <a:pt x="123" y="4723"/>
                  </a:lnTo>
                  <a:lnTo>
                    <a:pt x="62" y="5010"/>
                  </a:lnTo>
                  <a:lnTo>
                    <a:pt x="21" y="5275"/>
                  </a:lnTo>
                  <a:lnTo>
                    <a:pt x="1" y="5562"/>
                  </a:lnTo>
                  <a:lnTo>
                    <a:pt x="21" y="5848"/>
                  </a:lnTo>
                  <a:lnTo>
                    <a:pt x="62" y="6134"/>
                  </a:lnTo>
                  <a:lnTo>
                    <a:pt x="123" y="6420"/>
                  </a:lnTo>
                  <a:lnTo>
                    <a:pt x="205" y="6686"/>
                  </a:lnTo>
                  <a:lnTo>
                    <a:pt x="328" y="6952"/>
                  </a:lnTo>
                  <a:lnTo>
                    <a:pt x="451" y="7218"/>
                  </a:lnTo>
                  <a:lnTo>
                    <a:pt x="614" y="7483"/>
                  </a:lnTo>
                  <a:lnTo>
                    <a:pt x="778" y="7729"/>
                  </a:lnTo>
                  <a:lnTo>
                    <a:pt x="982" y="7974"/>
                  </a:lnTo>
                  <a:lnTo>
                    <a:pt x="1207" y="8219"/>
                  </a:lnTo>
                  <a:lnTo>
                    <a:pt x="1432" y="8444"/>
                  </a:lnTo>
                  <a:lnTo>
                    <a:pt x="1698" y="8669"/>
                  </a:lnTo>
                  <a:lnTo>
                    <a:pt x="1963" y="8894"/>
                  </a:lnTo>
                  <a:lnTo>
                    <a:pt x="2270" y="9098"/>
                  </a:lnTo>
                  <a:lnTo>
                    <a:pt x="2577" y="9303"/>
                  </a:lnTo>
                  <a:lnTo>
                    <a:pt x="2904" y="9507"/>
                  </a:lnTo>
                  <a:lnTo>
                    <a:pt x="3251" y="9691"/>
                  </a:lnTo>
                  <a:lnTo>
                    <a:pt x="3599" y="9855"/>
                  </a:lnTo>
                  <a:lnTo>
                    <a:pt x="3967" y="10018"/>
                  </a:lnTo>
                  <a:lnTo>
                    <a:pt x="4355" y="10182"/>
                  </a:lnTo>
                  <a:lnTo>
                    <a:pt x="4764" y="10325"/>
                  </a:lnTo>
                  <a:lnTo>
                    <a:pt x="5173" y="10448"/>
                  </a:lnTo>
                  <a:lnTo>
                    <a:pt x="5602" y="10570"/>
                  </a:lnTo>
                  <a:lnTo>
                    <a:pt x="6032" y="10693"/>
                  </a:lnTo>
                  <a:lnTo>
                    <a:pt x="6482" y="10795"/>
                  </a:lnTo>
                  <a:lnTo>
                    <a:pt x="6952" y="10877"/>
                  </a:lnTo>
                  <a:lnTo>
                    <a:pt x="7422" y="10959"/>
                  </a:lnTo>
                  <a:lnTo>
                    <a:pt x="7892" y="11020"/>
                  </a:lnTo>
                  <a:lnTo>
                    <a:pt x="8383" y="11061"/>
                  </a:lnTo>
                  <a:lnTo>
                    <a:pt x="8873" y="11102"/>
                  </a:lnTo>
                  <a:lnTo>
                    <a:pt x="9385" y="11122"/>
                  </a:lnTo>
                  <a:lnTo>
                    <a:pt x="10386" y="11122"/>
                  </a:lnTo>
                  <a:lnTo>
                    <a:pt x="10897" y="11102"/>
                  </a:lnTo>
                  <a:lnTo>
                    <a:pt x="11388" y="11061"/>
                  </a:lnTo>
                  <a:lnTo>
                    <a:pt x="11879" y="11020"/>
                  </a:lnTo>
                  <a:lnTo>
                    <a:pt x="12349" y="10959"/>
                  </a:lnTo>
                  <a:lnTo>
                    <a:pt x="12819" y="10877"/>
                  </a:lnTo>
                  <a:lnTo>
                    <a:pt x="13289" y="10795"/>
                  </a:lnTo>
                  <a:lnTo>
                    <a:pt x="13739" y="10693"/>
                  </a:lnTo>
                  <a:lnTo>
                    <a:pt x="14168" y="10570"/>
                  </a:lnTo>
                  <a:lnTo>
                    <a:pt x="14598" y="10448"/>
                  </a:lnTo>
                  <a:lnTo>
                    <a:pt x="15007" y="10325"/>
                  </a:lnTo>
                  <a:lnTo>
                    <a:pt x="15416" y="10182"/>
                  </a:lnTo>
                  <a:lnTo>
                    <a:pt x="15804" y="10018"/>
                  </a:lnTo>
                  <a:lnTo>
                    <a:pt x="16172" y="9855"/>
                  </a:lnTo>
                  <a:lnTo>
                    <a:pt x="16519" y="9691"/>
                  </a:lnTo>
                  <a:lnTo>
                    <a:pt x="16867" y="9507"/>
                  </a:lnTo>
                  <a:lnTo>
                    <a:pt x="17194" y="9303"/>
                  </a:lnTo>
                  <a:lnTo>
                    <a:pt x="17501" y="9098"/>
                  </a:lnTo>
                  <a:lnTo>
                    <a:pt x="17807" y="8894"/>
                  </a:lnTo>
                  <a:lnTo>
                    <a:pt x="18073" y="8669"/>
                  </a:lnTo>
                  <a:lnTo>
                    <a:pt x="18339" y="8444"/>
                  </a:lnTo>
                  <a:lnTo>
                    <a:pt x="18564" y="8219"/>
                  </a:lnTo>
                  <a:lnTo>
                    <a:pt x="18789" y="7974"/>
                  </a:lnTo>
                  <a:lnTo>
                    <a:pt x="18993" y="7729"/>
                  </a:lnTo>
                  <a:lnTo>
                    <a:pt x="19157" y="7483"/>
                  </a:lnTo>
                  <a:lnTo>
                    <a:pt x="19320" y="7218"/>
                  </a:lnTo>
                  <a:lnTo>
                    <a:pt x="19463" y="6952"/>
                  </a:lnTo>
                  <a:lnTo>
                    <a:pt x="19566" y="6686"/>
                  </a:lnTo>
                  <a:lnTo>
                    <a:pt x="19647" y="6420"/>
                  </a:lnTo>
                  <a:lnTo>
                    <a:pt x="19709" y="6134"/>
                  </a:lnTo>
                  <a:lnTo>
                    <a:pt x="19750" y="5848"/>
                  </a:lnTo>
                  <a:lnTo>
                    <a:pt x="19770" y="5562"/>
                  </a:lnTo>
                  <a:lnTo>
                    <a:pt x="19750" y="5275"/>
                  </a:lnTo>
                  <a:lnTo>
                    <a:pt x="19709" y="5010"/>
                  </a:lnTo>
                  <a:lnTo>
                    <a:pt x="19647" y="4723"/>
                  </a:lnTo>
                  <a:lnTo>
                    <a:pt x="19566" y="4458"/>
                  </a:lnTo>
                  <a:lnTo>
                    <a:pt x="19463" y="4171"/>
                  </a:lnTo>
                  <a:lnTo>
                    <a:pt x="19320" y="3906"/>
                  </a:lnTo>
                  <a:lnTo>
                    <a:pt x="19157" y="3660"/>
                  </a:lnTo>
                  <a:lnTo>
                    <a:pt x="18993" y="3395"/>
                  </a:lnTo>
                  <a:lnTo>
                    <a:pt x="18789" y="3149"/>
                  </a:lnTo>
                  <a:lnTo>
                    <a:pt x="18564" y="2924"/>
                  </a:lnTo>
                  <a:lnTo>
                    <a:pt x="18339" y="2679"/>
                  </a:lnTo>
                  <a:lnTo>
                    <a:pt x="18073" y="2454"/>
                  </a:lnTo>
                  <a:lnTo>
                    <a:pt x="17807" y="2250"/>
                  </a:lnTo>
                  <a:lnTo>
                    <a:pt x="17501" y="2025"/>
                  </a:lnTo>
                  <a:lnTo>
                    <a:pt x="17194" y="1820"/>
                  </a:lnTo>
                  <a:lnTo>
                    <a:pt x="16867" y="1636"/>
                  </a:lnTo>
                  <a:lnTo>
                    <a:pt x="16519" y="1452"/>
                  </a:lnTo>
                  <a:lnTo>
                    <a:pt x="16172" y="1268"/>
                  </a:lnTo>
                  <a:lnTo>
                    <a:pt x="15804" y="1105"/>
                  </a:lnTo>
                  <a:lnTo>
                    <a:pt x="15416" y="962"/>
                  </a:lnTo>
                  <a:lnTo>
                    <a:pt x="15007" y="819"/>
                  </a:lnTo>
                  <a:lnTo>
                    <a:pt x="14598" y="676"/>
                  </a:lnTo>
                  <a:lnTo>
                    <a:pt x="14168" y="553"/>
                  </a:lnTo>
                  <a:lnTo>
                    <a:pt x="13739" y="451"/>
                  </a:lnTo>
                  <a:lnTo>
                    <a:pt x="13289" y="348"/>
                  </a:lnTo>
                  <a:lnTo>
                    <a:pt x="12819" y="267"/>
                  </a:lnTo>
                  <a:lnTo>
                    <a:pt x="12349" y="185"/>
                  </a:lnTo>
                  <a:lnTo>
                    <a:pt x="11879" y="124"/>
                  </a:lnTo>
                  <a:lnTo>
                    <a:pt x="11388" y="62"/>
                  </a:lnTo>
                  <a:lnTo>
                    <a:pt x="10897" y="42"/>
                  </a:lnTo>
                  <a:lnTo>
                    <a:pt x="10386" y="21"/>
                  </a:lnTo>
                  <a:lnTo>
                    <a:pt x="9896" y="1"/>
                  </a:lnTo>
                  <a:close/>
                </a:path>
              </a:pathLst>
            </a:custGeom>
            <a:solidFill>
              <a:srgbClr val="313131">
                <a:alpha val="1368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4660" name="Google Shape;4660;p2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621851" y="3881374"/>
              <a:ext cx="499229" cy="5238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661" name="Google Shape;4661;p29"/>
          <p:cNvGrpSpPr/>
          <p:nvPr/>
        </p:nvGrpSpPr>
        <p:grpSpPr>
          <a:xfrm>
            <a:off x="789414" y="3450609"/>
            <a:ext cx="4031583" cy="523826"/>
            <a:chOff x="713050" y="3142850"/>
            <a:chExt cx="4031583" cy="502712"/>
          </a:xfrm>
        </p:grpSpPr>
        <p:sp>
          <p:nvSpPr>
            <p:cNvPr id="4662" name="Google Shape;4662;p29"/>
            <p:cNvSpPr/>
            <p:nvPr/>
          </p:nvSpPr>
          <p:spPr>
            <a:xfrm>
              <a:off x="713050" y="3142867"/>
              <a:ext cx="602583" cy="502695"/>
            </a:xfrm>
            <a:custGeom>
              <a:rect b="b" l="l" r="r" t="t"/>
              <a:pathLst>
                <a:path extrusionOk="0" h="31791" w="38108">
                  <a:moveTo>
                    <a:pt x="0" y="1"/>
                  </a:moveTo>
                  <a:lnTo>
                    <a:pt x="8423" y="15824"/>
                  </a:lnTo>
                  <a:lnTo>
                    <a:pt x="0" y="31791"/>
                  </a:lnTo>
                  <a:lnTo>
                    <a:pt x="38107" y="31791"/>
                  </a:lnTo>
                  <a:lnTo>
                    <a:pt x="3810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3" name="Google Shape;4663;p29"/>
            <p:cNvSpPr/>
            <p:nvPr/>
          </p:nvSpPr>
          <p:spPr>
            <a:xfrm>
              <a:off x="1210791" y="3142850"/>
              <a:ext cx="3332700" cy="502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4" name="Google Shape;4664;p29"/>
            <p:cNvSpPr/>
            <p:nvPr/>
          </p:nvSpPr>
          <p:spPr>
            <a:xfrm flipH="1">
              <a:off x="4142050" y="3142867"/>
              <a:ext cx="602583" cy="502695"/>
            </a:xfrm>
            <a:custGeom>
              <a:rect b="b" l="l" r="r" t="t"/>
              <a:pathLst>
                <a:path extrusionOk="0" h="31791" w="38108">
                  <a:moveTo>
                    <a:pt x="0" y="1"/>
                  </a:moveTo>
                  <a:lnTo>
                    <a:pt x="8423" y="15824"/>
                  </a:lnTo>
                  <a:lnTo>
                    <a:pt x="0" y="31791"/>
                  </a:lnTo>
                  <a:lnTo>
                    <a:pt x="38107" y="31791"/>
                  </a:lnTo>
                  <a:lnTo>
                    <a:pt x="3810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65" name="Google Shape;4665;p29"/>
          <p:cNvSpPr txBox="1"/>
          <p:nvPr>
            <p:ph idx="2" type="ctrTitle"/>
          </p:nvPr>
        </p:nvSpPr>
        <p:spPr>
          <a:xfrm>
            <a:off x="1125650" y="3502209"/>
            <a:ext cx="3355800" cy="41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BY FARMERS FOR FARMERS</a:t>
            </a:r>
            <a:endParaRPr sz="1800"/>
          </a:p>
        </p:txBody>
      </p:sp>
      <p:sp>
        <p:nvSpPr>
          <p:cNvPr id="4666" name="Google Shape;4666;p29"/>
          <p:cNvSpPr txBox="1"/>
          <p:nvPr>
            <p:ph type="ctrTitle"/>
          </p:nvPr>
        </p:nvSpPr>
        <p:spPr>
          <a:xfrm>
            <a:off x="844296" y="1555272"/>
            <a:ext cx="3922800" cy="20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600"/>
              <a:t>HARVEST</a:t>
            </a:r>
            <a:endParaRPr sz="5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600"/>
              <a:t>HUB</a:t>
            </a:r>
            <a:r>
              <a:rPr lang="en" sz="3300"/>
              <a:t> </a:t>
            </a:r>
            <a:endParaRPr sz="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/>
              <a:t> </a:t>
            </a:r>
            <a:endParaRPr sz="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"/>
          </a:p>
        </p:txBody>
      </p:sp>
      <p:grpSp>
        <p:nvGrpSpPr>
          <p:cNvPr id="4667" name="Google Shape;4667;p29"/>
          <p:cNvGrpSpPr/>
          <p:nvPr/>
        </p:nvGrpSpPr>
        <p:grpSpPr>
          <a:xfrm>
            <a:off x="5168886" y="2352695"/>
            <a:ext cx="748002" cy="1600272"/>
            <a:chOff x="5378299" y="1323975"/>
            <a:chExt cx="1268875" cy="2714626"/>
          </a:xfrm>
        </p:grpSpPr>
        <p:sp>
          <p:nvSpPr>
            <p:cNvPr id="4668" name="Google Shape;4668;p29"/>
            <p:cNvSpPr/>
            <p:nvPr/>
          </p:nvSpPr>
          <p:spPr>
            <a:xfrm>
              <a:off x="5378299" y="3629700"/>
              <a:ext cx="1213000" cy="408603"/>
            </a:xfrm>
            <a:custGeom>
              <a:rect b="b" l="l" r="r" t="t"/>
              <a:pathLst>
                <a:path extrusionOk="0" h="11123" w="19771">
                  <a:moveTo>
                    <a:pt x="9896" y="1"/>
                  </a:moveTo>
                  <a:lnTo>
                    <a:pt x="9385" y="21"/>
                  </a:lnTo>
                  <a:lnTo>
                    <a:pt x="8873" y="42"/>
                  </a:lnTo>
                  <a:lnTo>
                    <a:pt x="8383" y="62"/>
                  </a:lnTo>
                  <a:lnTo>
                    <a:pt x="7892" y="124"/>
                  </a:lnTo>
                  <a:lnTo>
                    <a:pt x="7422" y="185"/>
                  </a:lnTo>
                  <a:lnTo>
                    <a:pt x="6952" y="267"/>
                  </a:lnTo>
                  <a:lnTo>
                    <a:pt x="6482" y="348"/>
                  </a:lnTo>
                  <a:lnTo>
                    <a:pt x="6032" y="451"/>
                  </a:lnTo>
                  <a:lnTo>
                    <a:pt x="5602" y="553"/>
                  </a:lnTo>
                  <a:lnTo>
                    <a:pt x="5173" y="676"/>
                  </a:lnTo>
                  <a:lnTo>
                    <a:pt x="4764" y="819"/>
                  </a:lnTo>
                  <a:lnTo>
                    <a:pt x="4355" y="962"/>
                  </a:lnTo>
                  <a:lnTo>
                    <a:pt x="3967" y="1105"/>
                  </a:lnTo>
                  <a:lnTo>
                    <a:pt x="3599" y="1268"/>
                  </a:lnTo>
                  <a:lnTo>
                    <a:pt x="3251" y="1452"/>
                  </a:lnTo>
                  <a:lnTo>
                    <a:pt x="2904" y="1636"/>
                  </a:lnTo>
                  <a:lnTo>
                    <a:pt x="2577" y="1820"/>
                  </a:lnTo>
                  <a:lnTo>
                    <a:pt x="2270" y="2025"/>
                  </a:lnTo>
                  <a:lnTo>
                    <a:pt x="1963" y="2250"/>
                  </a:lnTo>
                  <a:lnTo>
                    <a:pt x="1698" y="2454"/>
                  </a:lnTo>
                  <a:lnTo>
                    <a:pt x="1432" y="2679"/>
                  </a:lnTo>
                  <a:lnTo>
                    <a:pt x="1207" y="2924"/>
                  </a:lnTo>
                  <a:lnTo>
                    <a:pt x="982" y="3149"/>
                  </a:lnTo>
                  <a:lnTo>
                    <a:pt x="778" y="3395"/>
                  </a:lnTo>
                  <a:lnTo>
                    <a:pt x="614" y="3660"/>
                  </a:lnTo>
                  <a:lnTo>
                    <a:pt x="451" y="3906"/>
                  </a:lnTo>
                  <a:lnTo>
                    <a:pt x="328" y="4171"/>
                  </a:lnTo>
                  <a:lnTo>
                    <a:pt x="205" y="4458"/>
                  </a:lnTo>
                  <a:lnTo>
                    <a:pt x="123" y="4723"/>
                  </a:lnTo>
                  <a:lnTo>
                    <a:pt x="62" y="5010"/>
                  </a:lnTo>
                  <a:lnTo>
                    <a:pt x="21" y="5275"/>
                  </a:lnTo>
                  <a:lnTo>
                    <a:pt x="1" y="5562"/>
                  </a:lnTo>
                  <a:lnTo>
                    <a:pt x="21" y="5848"/>
                  </a:lnTo>
                  <a:lnTo>
                    <a:pt x="62" y="6134"/>
                  </a:lnTo>
                  <a:lnTo>
                    <a:pt x="123" y="6420"/>
                  </a:lnTo>
                  <a:lnTo>
                    <a:pt x="205" y="6686"/>
                  </a:lnTo>
                  <a:lnTo>
                    <a:pt x="328" y="6952"/>
                  </a:lnTo>
                  <a:lnTo>
                    <a:pt x="451" y="7218"/>
                  </a:lnTo>
                  <a:lnTo>
                    <a:pt x="614" y="7483"/>
                  </a:lnTo>
                  <a:lnTo>
                    <a:pt x="778" y="7729"/>
                  </a:lnTo>
                  <a:lnTo>
                    <a:pt x="982" y="7974"/>
                  </a:lnTo>
                  <a:lnTo>
                    <a:pt x="1207" y="8219"/>
                  </a:lnTo>
                  <a:lnTo>
                    <a:pt x="1432" y="8444"/>
                  </a:lnTo>
                  <a:lnTo>
                    <a:pt x="1698" y="8669"/>
                  </a:lnTo>
                  <a:lnTo>
                    <a:pt x="1963" y="8894"/>
                  </a:lnTo>
                  <a:lnTo>
                    <a:pt x="2270" y="9098"/>
                  </a:lnTo>
                  <a:lnTo>
                    <a:pt x="2577" y="9303"/>
                  </a:lnTo>
                  <a:lnTo>
                    <a:pt x="2904" y="9507"/>
                  </a:lnTo>
                  <a:lnTo>
                    <a:pt x="3251" y="9691"/>
                  </a:lnTo>
                  <a:lnTo>
                    <a:pt x="3599" y="9855"/>
                  </a:lnTo>
                  <a:lnTo>
                    <a:pt x="3967" y="10018"/>
                  </a:lnTo>
                  <a:lnTo>
                    <a:pt x="4355" y="10182"/>
                  </a:lnTo>
                  <a:lnTo>
                    <a:pt x="4764" y="10325"/>
                  </a:lnTo>
                  <a:lnTo>
                    <a:pt x="5173" y="10448"/>
                  </a:lnTo>
                  <a:lnTo>
                    <a:pt x="5602" y="10570"/>
                  </a:lnTo>
                  <a:lnTo>
                    <a:pt x="6032" y="10693"/>
                  </a:lnTo>
                  <a:lnTo>
                    <a:pt x="6482" y="10795"/>
                  </a:lnTo>
                  <a:lnTo>
                    <a:pt x="6952" y="10877"/>
                  </a:lnTo>
                  <a:lnTo>
                    <a:pt x="7422" y="10959"/>
                  </a:lnTo>
                  <a:lnTo>
                    <a:pt x="7892" y="11020"/>
                  </a:lnTo>
                  <a:lnTo>
                    <a:pt x="8383" y="11061"/>
                  </a:lnTo>
                  <a:lnTo>
                    <a:pt x="8873" y="11102"/>
                  </a:lnTo>
                  <a:lnTo>
                    <a:pt x="9385" y="11122"/>
                  </a:lnTo>
                  <a:lnTo>
                    <a:pt x="10386" y="11122"/>
                  </a:lnTo>
                  <a:lnTo>
                    <a:pt x="10897" y="11102"/>
                  </a:lnTo>
                  <a:lnTo>
                    <a:pt x="11388" y="11061"/>
                  </a:lnTo>
                  <a:lnTo>
                    <a:pt x="11879" y="11020"/>
                  </a:lnTo>
                  <a:lnTo>
                    <a:pt x="12349" y="10959"/>
                  </a:lnTo>
                  <a:lnTo>
                    <a:pt x="12819" y="10877"/>
                  </a:lnTo>
                  <a:lnTo>
                    <a:pt x="13289" y="10795"/>
                  </a:lnTo>
                  <a:lnTo>
                    <a:pt x="13739" y="10693"/>
                  </a:lnTo>
                  <a:lnTo>
                    <a:pt x="14168" y="10570"/>
                  </a:lnTo>
                  <a:lnTo>
                    <a:pt x="14598" y="10448"/>
                  </a:lnTo>
                  <a:lnTo>
                    <a:pt x="15007" y="10325"/>
                  </a:lnTo>
                  <a:lnTo>
                    <a:pt x="15416" y="10182"/>
                  </a:lnTo>
                  <a:lnTo>
                    <a:pt x="15804" y="10018"/>
                  </a:lnTo>
                  <a:lnTo>
                    <a:pt x="16172" y="9855"/>
                  </a:lnTo>
                  <a:lnTo>
                    <a:pt x="16519" y="9691"/>
                  </a:lnTo>
                  <a:lnTo>
                    <a:pt x="16867" y="9507"/>
                  </a:lnTo>
                  <a:lnTo>
                    <a:pt x="17194" y="9303"/>
                  </a:lnTo>
                  <a:lnTo>
                    <a:pt x="17501" y="9098"/>
                  </a:lnTo>
                  <a:lnTo>
                    <a:pt x="17807" y="8894"/>
                  </a:lnTo>
                  <a:lnTo>
                    <a:pt x="18073" y="8669"/>
                  </a:lnTo>
                  <a:lnTo>
                    <a:pt x="18339" y="8444"/>
                  </a:lnTo>
                  <a:lnTo>
                    <a:pt x="18564" y="8219"/>
                  </a:lnTo>
                  <a:lnTo>
                    <a:pt x="18789" y="7974"/>
                  </a:lnTo>
                  <a:lnTo>
                    <a:pt x="18993" y="7729"/>
                  </a:lnTo>
                  <a:lnTo>
                    <a:pt x="19157" y="7483"/>
                  </a:lnTo>
                  <a:lnTo>
                    <a:pt x="19320" y="7218"/>
                  </a:lnTo>
                  <a:lnTo>
                    <a:pt x="19463" y="6952"/>
                  </a:lnTo>
                  <a:lnTo>
                    <a:pt x="19566" y="6686"/>
                  </a:lnTo>
                  <a:lnTo>
                    <a:pt x="19647" y="6420"/>
                  </a:lnTo>
                  <a:lnTo>
                    <a:pt x="19709" y="6134"/>
                  </a:lnTo>
                  <a:lnTo>
                    <a:pt x="19750" y="5848"/>
                  </a:lnTo>
                  <a:lnTo>
                    <a:pt x="19770" y="5562"/>
                  </a:lnTo>
                  <a:lnTo>
                    <a:pt x="19750" y="5275"/>
                  </a:lnTo>
                  <a:lnTo>
                    <a:pt x="19709" y="5010"/>
                  </a:lnTo>
                  <a:lnTo>
                    <a:pt x="19647" y="4723"/>
                  </a:lnTo>
                  <a:lnTo>
                    <a:pt x="19566" y="4458"/>
                  </a:lnTo>
                  <a:lnTo>
                    <a:pt x="19463" y="4171"/>
                  </a:lnTo>
                  <a:lnTo>
                    <a:pt x="19320" y="3906"/>
                  </a:lnTo>
                  <a:lnTo>
                    <a:pt x="19157" y="3660"/>
                  </a:lnTo>
                  <a:lnTo>
                    <a:pt x="18993" y="3395"/>
                  </a:lnTo>
                  <a:lnTo>
                    <a:pt x="18789" y="3149"/>
                  </a:lnTo>
                  <a:lnTo>
                    <a:pt x="18564" y="2924"/>
                  </a:lnTo>
                  <a:lnTo>
                    <a:pt x="18339" y="2679"/>
                  </a:lnTo>
                  <a:lnTo>
                    <a:pt x="18073" y="2454"/>
                  </a:lnTo>
                  <a:lnTo>
                    <a:pt x="17807" y="2250"/>
                  </a:lnTo>
                  <a:lnTo>
                    <a:pt x="17501" y="2025"/>
                  </a:lnTo>
                  <a:lnTo>
                    <a:pt x="17194" y="1820"/>
                  </a:lnTo>
                  <a:lnTo>
                    <a:pt x="16867" y="1636"/>
                  </a:lnTo>
                  <a:lnTo>
                    <a:pt x="16519" y="1452"/>
                  </a:lnTo>
                  <a:lnTo>
                    <a:pt x="16172" y="1268"/>
                  </a:lnTo>
                  <a:lnTo>
                    <a:pt x="15804" y="1105"/>
                  </a:lnTo>
                  <a:lnTo>
                    <a:pt x="15416" y="962"/>
                  </a:lnTo>
                  <a:lnTo>
                    <a:pt x="15007" y="819"/>
                  </a:lnTo>
                  <a:lnTo>
                    <a:pt x="14598" y="676"/>
                  </a:lnTo>
                  <a:lnTo>
                    <a:pt x="14168" y="553"/>
                  </a:lnTo>
                  <a:lnTo>
                    <a:pt x="13739" y="451"/>
                  </a:lnTo>
                  <a:lnTo>
                    <a:pt x="13289" y="348"/>
                  </a:lnTo>
                  <a:lnTo>
                    <a:pt x="12819" y="267"/>
                  </a:lnTo>
                  <a:lnTo>
                    <a:pt x="12349" y="185"/>
                  </a:lnTo>
                  <a:lnTo>
                    <a:pt x="11879" y="124"/>
                  </a:lnTo>
                  <a:lnTo>
                    <a:pt x="11388" y="62"/>
                  </a:lnTo>
                  <a:lnTo>
                    <a:pt x="10897" y="42"/>
                  </a:lnTo>
                  <a:lnTo>
                    <a:pt x="10386" y="21"/>
                  </a:lnTo>
                  <a:lnTo>
                    <a:pt x="9896" y="1"/>
                  </a:lnTo>
                  <a:close/>
                </a:path>
              </a:pathLst>
            </a:custGeom>
            <a:solidFill>
              <a:srgbClr val="313131">
                <a:alpha val="1368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4669" name="Google Shape;4669;p29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525849" y="1323975"/>
              <a:ext cx="1121325" cy="271462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670" name="Google Shape;4670;p29"/>
          <p:cNvSpPr/>
          <p:nvPr/>
        </p:nvSpPr>
        <p:spPr>
          <a:xfrm>
            <a:off x="7167411" y="5143507"/>
            <a:ext cx="715068" cy="240869"/>
          </a:xfrm>
          <a:custGeom>
            <a:rect b="b" l="l" r="r" t="t"/>
            <a:pathLst>
              <a:path extrusionOk="0" h="11123" w="19771">
                <a:moveTo>
                  <a:pt x="9896" y="1"/>
                </a:moveTo>
                <a:lnTo>
                  <a:pt x="9385" y="21"/>
                </a:lnTo>
                <a:lnTo>
                  <a:pt x="8873" y="42"/>
                </a:lnTo>
                <a:lnTo>
                  <a:pt x="8383" y="62"/>
                </a:lnTo>
                <a:lnTo>
                  <a:pt x="7892" y="124"/>
                </a:lnTo>
                <a:lnTo>
                  <a:pt x="7422" y="185"/>
                </a:lnTo>
                <a:lnTo>
                  <a:pt x="6952" y="267"/>
                </a:lnTo>
                <a:lnTo>
                  <a:pt x="6482" y="348"/>
                </a:lnTo>
                <a:lnTo>
                  <a:pt x="6032" y="451"/>
                </a:lnTo>
                <a:lnTo>
                  <a:pt x="5602" y="553"/>
                </a:lnTo>
                <a:lnTo>
                  <a:pt x="5173" y="676"/>
                </a:lnTo>
                <a:lnTo>
                  <a:pt x="4764" y="819"/>
                </a:lnTo>
                <a:lnTo>
                  <a:pt x="4355" y="962"/>
                </a:lnTo>
                <a:lnTo>
                  <a:pt x="3967" y="1105"/>
                </a:lnTo>
                <a:lnTo>
                  <a:pt x="3599" y="1268"/>
                </a:lnTo>
                <a:lnTo>
                  <a:pt x="3251" y="1452"/>
                </a:lnTo>
                <a:lnTo>
                  <a:pt x="2904" y="1636"/>
                </a:lnTo>
                <a:lnTo>
                  <a:pt x="2577" y="1820"/>
                </a:lnTo>
                <a:lnTo>
                  <a:pt x="2270" y="2025"/>
                </a:lnTo>
                <a:lnTo>
                  <a:pt x="1963" y="2250"/>
                </a:lnTo>
                <a:lnTo>
                  <a:pt x="1698" y="2454"/>
                </a:lnTo>
                <a:lnTo>
                  <a:pt x="1432" y="2679"/>
                </a:lnTo>
                <a:lnTo>
                  <a:pt x="1207" y="2924"/>
                </a:lnTo>
                <a:lnTo>
                  <a:pt x="982" y="3149"/>
                </a:lnTo>
                <a:lnTo>
                  <a:pt x="778" y="3395"/>
                </a:lnTo>
                <a:lnTo>
                  <a:pt x="614" y="3660"/>
                </a:lnTo>
                <a:lnTo>
                  <a:pt x="451" y="3906"/>
                </a:lnTo>
                <a:lnTo>
                  <a:pt x="328" y="4171"/>
                </a:lnTo>
                <a:lnTo>
                  <a:pt x="205" y="4458"/>
                </a:lnTo>
                <a:lnTo>
                  <a:pt x="123" y="4723"/>
                </a:lnTo>
                <a:lnTo>
                  <a:pt x="62" y="5010"/>
                </a:lnTo>
                <a:lnTo>
                  <a:pt x="21" y="5275"/>
                </a:lnTo>
                <a:lnTo>
                  <a:pt x="1" y="5562"/>
                </a:lnTo>
                <a:lnTo>
                  <a:pt x="21" y="5848"/>
                </a:lnTo>
                <a:lnTo>
                  <a:pt x="62" y="6134"/>
                </a:lnTo>
                <a:lnTo>
                  <a:pt x="123" y="6420"/>
                </a:lnTo>
                <a:lnTo>
                  <a:pt x="205" y="6686"/>
                </a:lnTo>
                <a:lnTo>
                  <a:pt x="328" y="6952"/>
                </a:lnTo>
                <a:lnTo>
                  <a:pt x="451" y="7218"/>
                </a:lnTo>
                <a:lnTo>
                  <a:pt x="614" y="7483"/>
                </a:lnTo>
                <a:lnTo>
                  <a:pt x="778" y="7729"/>
                </a:lnTo>
                <a:lnTo>
                  <a:pt x="982" y="7974"/>
                </a:lnTo>
                <a:lnTo>
                  <a:pt x="1207" y="8219"/>
                </a:lnTo>
                <a:lnTo>
                  <a:pt x="1432" y="8444"/>
                </a:lnTo>
                <a:lnTo>
                  <a:pt x="1698" y="8669"/>
                </a:lnTo>
                <a:lnTo>
                  <a:pt x="1963" y="8894"/>
                </a:lnTo>
                <a:lnTo>
                  <a:pt x="2270" y="9098"/>
                </a:lnTo>
                <a:lnTo>
                  <a:pt x="2577" y="9303"/>
                </a:lnTo>
                <a:lnTo>
                  <a:pt x="2904" y="9507"/>
                </a:lnTo>
                <a:lnTo>
                  <a:pt x="3251" y="9691"/>
                </a:lnTo>
                <a:lnTo>
                  <a:pt x="3599" y="9855"/>
                </a:lnTo>
                <a:lnTo>
                  <a:pt x="3967" y="10018"/>
                </a:lnTo>
                <a:lnTo>
                  <a:pt x="4355" y="10182"/>
                </a:lnTo>
                <a:lnTo>
                  <a:pt x="4764" y="10325"/>
                </a:lnTo>
                <a:lnTo>
                  <a:pt x="5173" y="10448"/>
                </a:lnTo>
                <a:lnTo>
                  <a:pt x="5602" y="10570"/>
                </a:lnTo>
                <a:lnTo>
                  <a:pt x="6032" y="10693"/>
                </a:lnTo>
                <a:lnTo>
                  <a:pt x="6482" y="10795"/>
                </a:lnTo>
                <a:lnTo>
                  <a:pt x="6952" y="10877"/>
                </a:lnTo>
                <a:lnTo>
                  <a:pt x="7422" y="10959"/>
                </a:lnTo>
                <a:lnTo>
                  <a:pt x="7892" y="11020"/>
                </a:lnTo>
                <a:lnTo>
                  <a:pt x="8383" y="11061"/>
                </a:lnTo>
                <a:lnTo>
                  <a:pt x="8873" y="11102"/>
                </a:lnTo>
                <a:lnTo>
                  <a:pt x="9385" y="11122"/>
                </a:lnTo>
                <a:lnTo>
                  <a:pt x="10386" y="11122"/>
                </a:lnTo>
                <a:lnTo>
                  <a:pt x="10897" y="11102"/>
                </a:lnTo>
                <a:lnTo>
                  <a:pt x="11388" y="11061"/>
                </a:lnTo>
                <a:lnTo>
                  <a:pt x="11879" y="11020"/>
                </a:lnTo>
                <a:lnTo>
                  <a:pt x="12349" y="10959"/>
                </a:lnTo>
                <a:lnTo>
                  <a:pt x="12819" y="10877"/>
                </a:lnTo>
                <a:lnTo>
                  <a:pt x="13289" y="10795"/>
                </a:lnTo>
                <a:lnTo>
                  <a:pt x="13739" y="10693"/>
                </a:lnTo>
                <a:lnTo>
                  <a:pt x="14168" y="10570"/>
                </a:lnTo>
                <a:lnTo>
                  <a:pt x="14598" y="10448"/>
                </a:lnTo>
                <a:lnTo>
                  <a:pt x="15007" y="10325"/>
                </a:lnTo>
                <a:lnTo>
                  <a:pt x="15416" y="10182"/>
                </a:lnTo>
                <a:lnTo>
                  <a:pt x="15804" y="10018"/>
                </a:lnTo>
                <a:lnTo>
                  <a:pt x="16172" y="9855"/>
                </a:lnTo>
                <a:lnTo>
                  <a:pt x="16519" y="9691"/>
                </a:lnTo>
                <a:lnTo>
                  <a:pt x="16867" y="9507"/>
                </a:lnTo>
                <a:lnTo>
                  <a:pt x="17194" y="9303"/>
                </a:lnTo>
                <a:lnTo>
                  <a:pt x="17501" y="9098"/>
                </a:lnTo>
                <a:lnTo>
                  <a:pt x="17807" y="8894"/>
                </a:lnTo>
                <a:lnTo>
                  <a:pt x="18073" y="8669"/>
                </a:lnTo>
                <a:lnTo>
                  <a:pt x="18339" y="8444"/>
                </a:lnTo>
                <a:lnTo>
                  <a:pt x="18564" y="8219"/>
                </a:lnTo>
                <a:lnTo>
                  <a:pt x="18789" y="7974"/>
                </a:lnTo>
                <a:lnTo>
                  <a:pt x="18993" y="7729"/>
                </a:lnTo>
                <a:lnTo>
                  <a:pt x="19157" y="7483"/>
                </a:lnTo>
                <a:lnTo>
                  <a:pt x="19320" y="7218"/>
                </a:lnTo>
                <a:lnTo>
                  <a:pt x="19463" y="6952"/>
                </a:lnTo>
                <a:lnTo>
                  <a:pt x="19566" y="6686"/>
                </a:lnTo>
                <a:lnTo>
                  <a:pt x="19647" y="6420"/>
                </a:lnTo>
                <a:lnTo>
                  <a:pt x="19709" y="6134"/>
                </a:lnTo>
                <a:lnTo>
                  <a:pt x="19750" y="5848"/>
                </a:lnTo>
                <a:lnTo>
                  <a:pt x="19770" y="5562"/>
                </a:lnTo>
                <a:lnTo>
                  <a:pt x="19750" y="5275"/>
                </a:lnTo>
                <a:lnTo>
                  <a:pt x="19709" y="5010"/>
                </a:lnTo>
                <a:lnTo>
                  <a:pt x="19647" y="4723"/>
                </a:lnTo>
                <a:lnTo>
                  <a:pt x="19566" y="4458"/>
                </a:lnTo>
                <a:lnTo>
                  <a:pt x="19463" y="4171"/>
                </a:lnTo>
                <a:lnTo>
                  <a:pt x="19320" y="3906"/>
                </a:lnTo>
                <a:lnTo>
                  <a:pt x="19157" y="3660"/>
                </a:lnTo>
                <a:lnTo>
                  <a:pt x="18993" y="3395"/>
                </a:lnTo>
                <a:lnTo>
                  <a:pt x="18789" y="3149"/>
                </a:lnTo>
                <a:lnTo>
                  <a:pt x="18564" y="2924"/>
                </a:lnTo>
                <a:lnTo>
                  <a:pt x="18339" y="2679"/>
                </a:lnTo>
                <a:lnTo>
                  <a:pt x="18073" y="2454"/>
                </a:lnTo>
                <a:lnTo>
                  <a:pt x="17807" y="2250"/>
                </a:lnTo>
                <a:lnTo>
                  <a:pt x="17501" y="2025"/>
                </a:lnTo>
                <a:lnTo>
                  <a:pt x="17194" y="1820"/>
                </a:lnTo>
                <a:lnTo>
                  <a:pt x="16867" y="1636"/>
                </a:lnTo>
                <a:lnTo>
                  <a:pt x="16519" y="1452"/>
                </a:lnTo>
                <a:lnTo>
                  <a:pt x="16172" y="1268"/>
                </a:lnTo>
                <a:lnTo>
                  <a:pt x="15804" y="1105"/>
                </a:lnTo>
                <a:lnTo>
                  <a:pt x="15416" y="962"/>
                </a:lnTo>
                <a:lnTo>
                  <a:pt x="15007" y="819"/>
                </a:lnTo>
                <a:lnTo>
                  <a:pt x="14598" y="676"/>
                </a:lnTo>
                <a:lnTo>
                  <a:pt x="14168" y="553"/>
                </a:lnTo>
                <a:lnTo>
                  <a:pt x="13739" y="451"/>
                </a:lnTo>
                <a:lnTo>
                  <a:pt x="13289" y="348"/>
                </a:lnTo>
                <a:lnTo>
                  <a:pt x="12819" y="267"/>
                </a:lnTo>
                <a:lnTo>
                  <a:pt x="12349" y="185"/>
                </a:lnTo>
                <a:lnTo>
                  <a:pt x="11879" y="124"/>
                </a:lnTo>
                <a:lnTo>
                  <a:pt x="11388" y="62"/>
                </a:lnTo>
                <a:lnTo>
                  <a:pt x="10897" y="42"/>
                </a:lnTo>
                <a:lnTo>
                  <a:pt x="10386" y="21"/>
                </a:lnTo>
                <a:lnTo>
                  <a:pt x="9896" y="1"/>
                </a:lnTo>
                <a:close/>
              </a:path>
            </a:pathLst>
          </a:custGeom>
          <a:solidFill>
            <a:srgbClr val="313131">
              <a:alpha val="136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671" name="Google Shape;4671;p29"/>
          <p:cNvGrpSpPr/>
          <p:nvPr/>
        </p:nvGrpSpPr>
        <p:grpSpPr>
          <a:xfrm>
            <a:off x="5955075" y="3811624"/>
            <a:ext cx="590214" cy="559202"/>
            <a:chOff x="5582137" y="3881374"/>
            <a:chExt cx="590214" cy="559202"/>
          </a:xfrm>
        </p:grpSpPr>
        <p:sp>
          <p:nvSpPr>
            <p:cNvPr id="4672" name="Google Shape;4672;p29"/>
            <p:cNvSpPr/>
            <p:nvPr/>
          </p:nvSpPr>
          <p:spPr>
            <a:xfrm>
              <a:off x="5582137" y="4167561"/>
              <a:ext cx="590214" cy="273014"/>
            </a:xfrm>
            <a:custGeom>
              <a:rect b="b" l="l" r="r" t="t"/>
              <a:pathLst>
                <a:path extrusionOk="0" h="11123" w="19771">
                  <a:moveTo>
                    <a:pt x="9896" y="1"/>
                  </a:moveTo>
                  <a:lnTo>
                    <a:pt x="9385" y="21"/>
                  </a:lnTo>
                  <a:lnTo>
                    <a:pt x="8873" y="42"/>
                  </a:lnTo>
                  <a:lnTo>
                    <a:pt x="8383" y="62"/>
                  </a:lnTo>
                  <a:lnTo>
                    <a:pt x="7892" y="124"/>
                  </a:lnTo>
                  <a:lnTo>
                    <a:pt x="7422" y="185"/>
                  </a:lnTo>
                  <a:lnTo>
                    <a:pt x="6952" y="267"/>
                  </a:lnTo>
                  <a:lnTo>
                    <a:pt x="6482" y="348"/>
                  </a:lnTo>
                  <a:lnTo>
                    <a:pt x="6032" y="451"/>
                  </a:lnTo>
                  <a:lnTo>
                    <a:pt x="5602" y="553"/>
                  </a:lnTo>
                  <a:lnTo>
                    <a:pt x="5173" y="676"/>
                  </a:lnTo>
                  <a:lnTo>
                    <a:pt x="4764" y="819"/>
                  </a:lnTo>
                  <a:lnTo>
                    <a:pt x="4355" y="962"/>
                  </a:lnTo>
                  <a:lnTo>
                    <a:pt x="3967" y="1105"/>
                  </a:lnTo>
                  <a:lnTo>
                    <a:pt x="3599" y="1268"/>
                  </a:lnTo>
                  <a:lnTo>
                    <a:pt x="3251" y="1452"/>
                  </a:lnTo>
                  <a:lnTo>
                    <a:pt x="2904" y="1636"/>
                  </a:lnTo>
                  <a:lnTo>
                    <a:pt x="2577" y="1820"/>
                  </a:lnTo>
                  <a:lnTo>
                    <a:pt x="2270" y="2025"/>
                  </a:lnTo>
                  <a:lnTo>
                    <a:pt x="1963" y="2250"/>
                  </a:lnTo>
                  <a:lnTo>
                    <a:pt x="1698" y="2454"/>
                  </a:lnTo>
                  <a:lnTo>
                    <a:pt x="1432" y="2679"/>
                  </a:lnTo>
                  <a:lnTo>
                    <a:pt x="1207" y="2924"/>
                  </a:lnTo>
                  <a:lnTo>
                    <a:pt x="982" y="3149"/>
                  </a:lnTo>
                  <a:lnTo>
                    <a:pt x="778" y="3395"/>
                  </a:lnTo>
                  <a:lnTo>
                    <a:pt x="614" y="3660"/>
                  </a:lnTo>
                  <a:lnTo>
                    <a:pt x="451" y="3906"/>
                  </a:lnTo>
                  <a:lnTo>
                    <a:pt x="328" y="4171"/>
                  </a:lnTo>
                  <a:lnTo>
                    <a:pt x="205" y="4458"/>
                  </a:lnTo>
                  <a:lnTo>
                    <a:pt x="123" y="4723"/>
                  </a:lnTo>
                  <a:lnTo>
                    <a:pt x="62" y="5010"/>
                  </a:lnTo>
                  <a:lnTo>
                    <a:pt x="21" y="5275"/>
                  </a:lnTo>
                  <a:lnTo>
                    <a:pt x="1" y="5562"/>
                  </a:lnTo>
                  <a:lnTo>
                    <a:pt x="21" y="5848"/>
                  </a:lnTo>
                  <a:lnTo>
                    <a:pt x="62" y="6134"/>
                  </a:lnTo>
                  <a:lnTo>
                    <a:pt x="123" y="6420"/>
                  </a:lnTo>
                  <a:lnTo>
                    <a:pt x="205" y="6686"/>
                  </a:lnTo>
                  <a:lnTo>
                    <a:pt x="328" y="6952"/>
                  </a:lnTo>
                  <a:lnTo>
                    <a:pt x="451" y="7218"/>
                  </a:lnTo>
                  <a:lnTo>
                    <a:pt x="614" y="7483"/>
                  </a:lnTo>
                  <a:lnTo>
                    <a:pt x="778" y="7729"/>
                  </a:lnTo>
                  <a:lnTo>
                    <a:pt x="982" y="7974"/>
                  </a:lnTo>
                  <a:lnTo>
                    <a:pt x="1207" y="8219"/>
                  </a:lnTo>
                  <a:lnTo>
                    <a:pt x="1432" y="8444"/>
                  </a:lnTo>
                  <a:lnTo>
                    <a:pt x="1698" y="8669"/>
                  </a:lnTo>
                  <a:lnTo>
                    <a:pt x="1963" y="8894"/>
                  </a:lnTo>
                  <a:lnTo>
                    <a:pt x="2270" y="9098"/>
                  </a:lnTo>
                  <a:lnTo>
                    <a:pt x="2577" y="9303"/>
                  </a:lnTo>
                  <a:lnTo>
                    <a:pt x="2904" y="9507"/>
                  </a:lnTo>
                  <a:lnTo>
                    <a:pt x="3251" y="9691"/>
                  </a:lnTo>
                  <a:lnTo>
                    <a:pt x="3599" y="9855"/>
                  </a:lnTo>
                  <a:lnTo>
                    <a:pt x="3967" y="10018"/>
                  </a:lnTo>
                  <a:lnTo>
                    <a:pt x="4355" y="10182"/>
                  </a:lnTo>
                  <a:lnTo>
                    <a:pt x="4764" y="10325"/>
                  </a:lnTo>
                  <a:lnTo>
                    <a:pt x="5173" y="10448"/>
                  </a:lnTo>
                  <a:lnTo>
                    <a:pt x="5602" y="10570"/>
                  </a:lnTo>
                  <a:lnTo>
                    <a:pt x="6032" y="10693"/>
                  </a:lnTo>
                  <a:lnTo>
                    <a:pt x="6482" y="10795"/>
                  </a:lnTo>
                  <a:lnTo>
                    <a:pt x="6952" y="10877"/>
                  </a:lnTo>
                  <a:lnTo>
                    <a:pt x="7422" y="10959"/>
                  </a:lnTo>
                  <a:lnTo>
                    <a:pt x="7892" y="11020"/>
                  </a:lnTo>
                  <a:lnTo>
                    <a:pt x="8383" y="11061"/>
                  </a:lnTo>
                  <a:lnTo>
                    <a:pt x="8873" y="11102"/>
                  </a:lnTo>
                  <a:lnTo>
                    <a:pt x="9385" y="11122"/>
                  </a:lnTo>
                  <a:lnTo>
                    <a:pt x="10386" y="11122"/>
                  </a:lnTo>
                  <a:lnTo>
                    <a:pt x="10897" y="11102"/>
                  </a:lnTo>
                  <a:lnTo>
                    <a:pt x="11388" y="11061"/>
                  </a:lnTo>
                  <a:lnTo>
                    <a:pt x="11879" y="11020"/>
                  </a:lnTo>
                  <a:lnTo>
                    <a:pt x="12349" y="10959"/>
                  </a:lnTo>
                  <a:lnTo>
                    <a:pt x="12819" y="10877"/>
                  </a:lnTo>
                  <a:lnTo>
                    <a:pt x="13289" y="10795"/>
                  </a:lnTo>
                  <a:lnTo>
                    <a:pt x="13739" y="10693"/>
                  </a:lnTo>
                  <a:lnTo>
                    <a:pt x="14168" y="10570"/>
                  </a:lnTo>
                  <a:lnTo>
                    <a:pt x="14598" y="10448"/>
                  </a:lnTo>
                  <a:lnTo>
                    <a:pt x="15007" y="10325"/>
                  </a:lnTo>
                  <a:lnTo>
                    <a:pt x="15416" y="10182"/>
                  </a:lnTo>
                  <a:lnTo>
                    <a:pt x="15804" y="10018"/>
                  </a:lnTo>
                  <a:lnTo>
                    <a:pt x="16172" y="9855"/>
                  </a:lnTo>
                  <a:lnTo>
                    <a:pt x="16519" y="9691"/>
                  </a:lnTo>
                  <a:lnTo>
                    <a:pt x="16867" y="9507"/>
                  </a:lnTo>
                  <a:lnTo>
                    <a:pt x="17194" y="9303"/>
                  </a:lnTo>
                  <a:lnTo>
                    <a:pt x="17501" y="9098"/>
                  </a:lnTo>
                  <a:lnTo>
                    <a:pt x="17807" y="8894"/>
                  </a:lnTo>
                  <a:lnTo>
                    <a:pt x="18073" y="8669"/>
                  </a:lnTo>
                  <a:lnTo>
                    <a:pt x="18339" y="8444"/>
                  </a:lnTo>
                  <a:lnTo>
                    <a:pt x="18564" y="8219"/>
                  </a:lnTo>
                  <a:lnTo>
                    <a:pt x="18789" y="7974"/>
                  </a:lnTo>
                  <a:lnTo>
                    <a:pt x="18993" y="7729"/>
                  </a:lnTo>
                  <a:lnTo>
                    <a:pt x="19157" y="7483"/>
                  </a:lnTo>
                  <a:lnTo>
                    <a:pt x="19320" y="7218"/>
                  </a:lnTo>
                  <a:lnTo>
                    <a:pt x="19463" y="6952"/>
                  </a:lnTo>
                  <a:lnTo>
                    <a:pt x="19566" y="6686"/>
                  </a:lnTo>
                  <a:lnTo>
                    <a:pt x="19647" y="6420"/>
                  </a:lnTo>
                  <a:lnTo>
                    <a:pt x="19709" y="6134"/>
                  </a:lnTo>
                  <a:lnTo>
                    <a:pt x="19750" y="5848"/>
                  </a:lnTo>
                  <a:lnTo>
                    <a:pt x="19770" y="5562"/>
                  </a:lnTo>
                  <a:lnTo>
                    <a:pt x="19750" y="5275"/>
                  </a:lnTo>
                  <a:lnTo>
                    <a:pt x="19709" y="5010"/>
                  </a:lnTo>
                  <a:lnTo>
                    <a:pt x="19647" y="4723"/>
                  </a:lnTo>
                  <a:lnTo>
                    <a:pt x="19566" y="4458"/>
                  </a:lnTo>
                  <a:lnTo>
                    <a:pt x="19463" y="4171"/>
                  </a:lnTo>
                  <a:lnTo>
                    <a:pt x="19320" y="3906"/>
                  </a:lnTo>
                  <a:lnTo>
                    <a:pt x="19157" y="3660"/>
                  </a:lnTo>
                  <a:lnTo>
                    <a:pt x="18993" y="3395"/>
                  </a:lnTo>
                  <a:lnTo>
                    <a:pt x="18789" y="3149"/>
                  </a:lnTo>
                  <a:lnTo>
                    <a:pt x="18564" y="2924"/>
                  </a:lnTo>
                  <a:lnTo>
                    <a:pt x="18339" y="2679"/>
                  </a:lnTo>
                  <a:lnTo>
                    <a:pt x="18073" y="2454"/>
                  </a:lnTo>
                  <a:lnTo>
                    <a:pt x="17807" y="2250"/>
                  </a:lnTo>
                  <a:lnTo>
                    <a:pt x="17501" y="2025"/>
                  </a:lnTo>
                  <a:lnTo>
                    <a:pt x="17194" y="1820"/>
                  </a:lnTo>
                  <a:lnTo>
                    <a:pt x="16867" y="1636"/>
                  </a:lnTo>
                  <a:lnTo>
                    <a:pt x="16519" y="1452"/>
                  </a:lnTo>
                  <a:lnTo>
                    <a:pt x="16172" y="1268"/>
                  </a:lnTo>
                  <a:lnTo>
                    <a:pt x="15804" y="1105"/>
                  </a:lnTo>
                  <a:lnTo>
                    <a:pt x="15416" y="962"/>
                  </a:lnTo>
                  <a:lnTo>
                    <a:pt x="15007" y="819"/>
                  </a:lnTo>
                  <a:lnTo>
                    <a:pt x="14598" y="676"/>
                  </a:lnTo>
                  <a:lnTo>
                    <a:pt x="14168" y="553"/>
                  </a:lnTo>
                  <a:lnTo>
                    <a:pt x="13739" y="451"/>
                  </a:lnTo>
                  <a:lnTo>
                    <a:pt x="13289" y="348"/>
                  </a:lnTo>
                  <a:lnTo>
                    <a:pt x="12819" y="267"/>
                  </a:lnTo>
                  <a:lnTo>
                    <a:pt x="12349" y="185"/>
                  </a:lnTo>
                  <a:lnTo>
                    <a:pt x="11879" y="124"/>
                  </a:lnTo>
                  <a:lnTo>
                    <a:pt x="11388" y="62"/>
                  </a:lnTo>
                  <a:lnTo>
                    <a:pt x="10897" y="42"/>
                  </a:lnTo>
                  <a:lnTo>
                    <a:pt x="10386" y="21"/>
                  </a:lnTo>
                  <a:lnTo>
                    <a:pt x="9896" y="1"/>
                  </a:lnTo>
                  <a:close/>
                </a:path>
              </a:pathLst>
            </a:custGeom>
            <a:solidFill>
              <a:srgbClr val="313131">
                <a:alpha val="1368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4673" name="Google Shape;4673;p2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621851" y="3881374"/>
              <a:ext cx="499229" cy="5238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674" name="Google Shape;4674;p29"/>
          <p:cNvGrpSpPr/>
          <p:nvPr/>
        </p:nvGrpSpPr>
        <p:grpSpPr>
          <a:xfrm>
            <a:off x="5508240" y="3895146"/>
            <a:ext cx="408623" cy="612391"/>
            <a:chOff x="3262250" y="3852548"/>
            <a:chExt cx="1143000" cy="1712981"/>
          </a:xfrm>
        </p:grpSpPr>
        <p:sp>
          <p:nvSpPr>
            <p:cNvPr id="4675" name="Google Shape;4675;p29"/>
            <p:cNvSpPr/>
            <p:nvPr/>
          </p:nvSpPr>
          <p:spPr>
            <a:xfrm>
              <a:off x="3311788" y="5283199"/>
              <a:ext cx="1062197" cy="282330"/>
            </a:xfrm>
            <a:custGeom>
              <a:rect b="b" l="l" r="r" t="t"/>
              <a:pathLst>
                <a:path extrusionOk="0" h="11123" w="19771">
                  <a:moveTo>
                    <a:pt x="9896" y="1"/>
                  </a:moveTo>
                  <a:lnTo>
                    <a:pt x="9385" y="21"/>
                  </a:lnTo>
                  <a:lnTo>
                    <a:pt x="8873" y="42"/>
                  </a:lnTo>
                  <a:lnTo>
                    <a:pt x="8383" y="62"/>
                  </a:lnTo>
                  <a:lnTo>
                    <a:pt x="7892" y="124"/>
                  </a:lnTo>
                  <a:lnTo>
                    <a:pt x="7422" y="185"/>
                  </a:lnTo>
                  <a:lnTo>
                    <a:pt x="6952" y="267"/>
                  </a:lnTo>
                  <a:lnTo>
                    <a:pt x="6482" y="348"/>
                  </a:lnTo>
                  <a:lnTo>
                    <a:pt x="6032" y="451"/>
                  </a:lnTo>
                  <a:lnTo>
                    <a:pt x="5602" y="553"/>
                  </a:lnTo>
                  <a:lnTo>
                    <a:pt x="5173" y="676"/>
                  </a:lnTo>
                  <a:lnTo>
                    <a:pt x="4764" y="819"/>
                  </a:lnTo>
                  <a:lnTo>
                    <a:pt x="4355" y="962"/>
                  </a:lnTo>
                  <a:lnTo>
                    <a:pt x="3967" y="1105"/>
                  </a:lnTo>
                  <a:lnTo>
                    <a:pt x="3599" y="1268"/>
                  </a:lnTo>
                  <a:lnTo>
                    <a:pt x="3251" y="1452"/>
                  </a:lnTo>
                  <a:lnTo>
                    <a:pt x="2904" y="1636"/>
                  </a:lnTo>
                  <a:lnTo>
                    <a:pt x="2577" y="1820"/>
                  </a:lnTo>
                  <a:lnTo>
                    <a:pt x="2270" y="2025"/>
                  </a:lnTo>
                  <a:lnTo>
                    <a:pt x="1963" y="2250"/>
                  </a:lnTo>
                  <a:lnTo>
                    <a:pt x="1698" y="2454"/>
                  </a:lnTo>
                  <a:lnTo>
                    <a:pt x="1432" y="2679"/>
                  </a:lnTo>
                  <a:lnTo>
                    <a:pt x="1207" y="2924"/>
                  </a:lnTo>
                  <a:lnTo>
                    <a:pt x="982" y="3149"/>
                  </a:lnTo>
                  <a:lnTo>
                    <a:pt x="778" y="3395"/>
                  </a:lnTo>
                  <a:lnTo>
                    <a:pt x="614" y="3660"/>
                  </a:lnTo>
                  <a:lnTo>
                    <a:pt x="451" y="3906"/>
                  </a:lnTo>
                  <a:lnTo>
                    <a:pt x="328" y="4171"/>
                  </a:lnTo>
                  <a:lnTo>
                    <a:pt x="205" y="4458"/>
                  </a:lnTo>
                  <a:lnTo>
                    <a:pt x="123" y="4723"/>
                  </a:lnTo>
                  <a:lnTo>
                    <a:pt x="62" y="5010"/>
                  </a:lnTo>
                  <a:lnTo>
                    <a:pt x="21" y="5275"/>
                  </a:lnTo>
                  <a:lnTo>
                    <a:pt x="1" y="5562"/>
                  </a:lnTo>
                  <a:lnTo>
                    <a:pt x="21" y="5848"/>
                  </a:lnTo>
                  <a:lnTo>
                    <a:pt x="62" y="6134"/>
                  </a:lnTo>
                  <a:lnTo>
                    <a:pt x="123" y="6420"/>
                  </a:lnTo>
                  <a:lnTo>
                    <a:pt x="205" y="6686"/>
                  </a:lnTo>
                  <a:lnTo>
                    <a:pt x="328" y="6952"/>
                  </a:lnTo>
                  <a:lnTo>
                    <a:pt x="451" y="7218"/>
                  </a:lnTo>
                  <a:lnTo>
                    <a:pt x="614" y="7483"/>
                  </a:lnTo>
                  <a:lnTo>
                    <a:pt x="778" y="7729"/>
                  </a:lnTo>
                  <a:lnTo>
                    <a:pt x="982" y="7974"/>
                  </a:lnTo>
                  <a:lnTo>
                    <a:pt x="1207" y="8219"/>
                  </a:lnTo>
                  <a:lnTo>
                    <a:pt x="1432" y="8444"/>
                  </a:lnTo>
                  <a:lnTo>
                    <a:pt x="1698" y="8669"/>
                  </a:lnTo>
                  <a:lnTo>
                    <a:pt x="1963" y="8894"/>
                  </a:lnTo>
                  <a:lnTo>
                    <a:pt x="2270" y="9098"/>
                  </a:lnTo>
                  <a:lnTo>
                    <a:pt x="2577" y="9303"/>
                  </a:lnTo>
                  <a:lnTo>
                    <a:pt x="2904" y="9507"/>
                  </a:lnTo>
                  <a:lnTo>
                    <a:pt x="3251" y="9691"/>
                  </a:lnTo>
                  <a:lnTo>
                    <a:pt x="3599" y="9855"/>
                  </a:lnTo>
                  <a:lnTo>
                    <a:pt x="3967" y="10018"/>
                  </a:lnTo>
                  <a:lnTo>
                    <a:pt x="4355" y="10182"/>
                  </a:lnTo>
                  <a:lnTo>
                    <a:pt x="4764" y="10325"/>
                  </a:lnTo>
                  <a:lnTo>
                    <a:pt x="5173" y="10448"/>
                  </a:lnTo>
                  <a:lnTo>
                    <a:pt x="5602" y="10570"/>
                  </a:lnTo>
                  <a:lnTo>
                    <a:pt x="6032" y="10693"/>
                  </a:lnTo>
                  <a:lnTo>
                    <a:pt x="6482" y="10795"/>
                  </a:lnTo>
                  <a:lnTo>
                    <a:pt x="6952" y="10877"/>
                  </a:lnTo>
                  <a:lnTo>
                    <a:pt x="7422" y="10959"/>
                  </a:lnTo>
                  <a:lnTo>
                    <a:pt x="7892" y="11020"/>
                  </a:lnTo>
                  <a:lnTo>
                    <a:pt x="8383" y="11061"/>
                  </a:lnTo>
                  <a:lnTo>
                    <a:pt x="8873" y="11102"/>
                  </a:lnTo>
                  <a:lnTo>
                    <a:pt x="9385" y="11122"/>
                  </a:lnTo>
                  <a:lnTo>
                    <a:pt x="10386" y="11122"/>
                  </a:lnTo>
                  <a:lnTo>
                    <a:pt x="10897" y="11102"/>
                  </a:lnTo>
                  <a:lnTo>
                    <a:pt x="11388" y="11061"/>
                  </a:lnTo>
                  <a:lnTo>
                    <a:pt x="11879" y="11020"/>
                  </a:lnTo>
                  <a:lnTo>
                    <a:pt x="12349" y="10959"/>
                  </a:lnTo>
                  <a:lnTo>
                    <a:pt x="12819" y="10877"/>
                  </a:lnTo>
                  <a:lnTo>
                    <a:pt x="13289" y="10795"/>
                  </a:lnTo>
                  <a:lnTo>
                    <a:pt x="13739" y="10693"/>
                  </a:lnTo>
                  <a:lnTo>
                    <a:pt x="14168" y="10570"/>
                  </a:lnTo>
                  <a:lnTo>
                    <a:pt x="14598" y="10448"/>
                  </a:lnTo>
                  <a:lnTo>
                    <a:pt x="15007" y="10325"/>
                  </a:lnTo>
                  <a:lnTo>
                    <a:pt x="15416" y="10182"/>
                  </a:lnTo>
                  <a:lnTo>
                    <a:pt x="15804" y="10018"/>
                  </a:lnTo>
                  <a:lnTo>
                    <a:pt x="16172" y="9855"/>
                  </a:lnTo>
                  <a:lnTo>
                    <a:pt x="16519" y="9691"/>
                  </a:lnTo>
                  <a:lnTo>
                    <a:pt x="16867" y="9507"/>
                  </a:lnTo>
                  <a:lnTo>
                    <a:pt x="17194" y="9303"/>
                  </a:lnTo>
                  <a:lnTo>
                    <a:pt x="17501" y="9098"/>
                  </a:lnTo>
                  <a:lnTo>
                    <a:pt x="17807" y="8894"/>
                  </a:lnTo>
                  <a:lnTo>
                    <a:pt x="18073" y="8669"/>
                  </a:lnTo>
                  <a:lnTo>
                    <a:pt x="18339" y="8444"/>
                  </a:lnTo>
                  <a:lnTo>
                    <a:pt x="18564" y="8219"/>
                  </a:lnTo>
                  <a:lnTo>
                    <a:pt x="18789" y="7974"/>
                  </a:lnTo>
                  <a:lnTo>
                    <a:pt x="18993" y="7729"/>
                  </a:lnTo>
                  <a:lnTo>
                    <a:pt x="19157" y="7483"/>
                  </a:lnTo>
                  <a:lnTo>
                    <a:pt x="19320" y="7218"/>
                  </a:lnTo>
                  <a:lnTo>
                    <a:pt x="19463" y="6952"/>
                  </a:lnTo>
                  <a:lnTo>
                    <a:pt x="19566" y="6686"/>
                  </a:lnTo>
                  <a:lnTo>
                    <a:pt x="19647" y="6420"/>
                  </a:lnTo>
                  <a:lnTo>
                    <a:pt x="19709" y="6134"/>
                  </a:lnTo>
                  <a:lnTo>
                    <a:pt x="19750" y="5848"/>
                  </a:lnTo>
                  <a:lnTo>
                    <a:pt x="19770" y="5562"/>
                  </a:lnTo>
                  <a:lnTo>
                    <a:pt x="19750" y="5275"/>
                  </a:lnTo>
                  <a:lnTo>
                    <a:pt x="19709" y="5010"/>
                  </a:lnTo>
                  <a:lnTo>
                    <a:pt x="19647" y="4723"/>
                  </a:lnTo>
                  <a:lnTo>
                    <a:pt x="19566" y="4458"/>
                  </a:lnTo>
                  <a:lnTo>
                    <a:pt x="19463" y="4171"/>
                  </a:lnTo>
                  <a:lnTo>
                    <a:pt x="19320" y="3906"/>
                  </a:lnTo>
                  <a:lnTo>
                    <a:pt x="19157" y="3660"/>
                  </a:lnTo>
                  <a:lnTo>
                    <a:pt x="18993" y="3395"/>
                  </a:lnTo>
                  <a:lnTo>
                    <a:pt x="18789" y="3149"/>
                  </a:lnTo>
                  <a:lnTo>
                    <a:pt x="18564" y="2924"/>
                  </a:lnTo>
                  <a:lnTo>
                    <a:pt x="18339" y="2679"/>
                  </a:lnTo>
                  <a:lnTo>
                    <a:pt x="18073" y="2454"/>
                  </a:lnTo>
                  <a:lnTo>
                    <a:pt x="17807" y="2250"/>
                  </a:lnTo>
                  <a:lnTo>
                    <a:pt x="17501" y="2025"/>
                  </a:lnTo>
                  <a:lnTo>
                    <a:pt x="17194" y="1820"/>
                  </a:lnTo>
                  <a:lnTo>
                    <a:pt x="16867" y="1636"/>
                  </a:lnTo>
                  <a:lnTo>
                    <a:pt x="16519" y="1452"/>
                  </a:lnTo>
                  <a:lnTo>
                    <a:pt x="16172" y="1268"/>
                  </a:lnTo>
                  <a:lnTo>
                    <a:pt x="15804" y="1105"/>
                  </a:lnTo>
                  <a:lnTo>
                    <a:pt x="15416" y="962"/>
                  </a:lnTo>
                  <a:lnTo>
                    <a:pt x="15007" y="819"/>
                  </a:lnTo>
                  <a:lnTo>
                    <a:pt x="14598" y="676"/>
                  </a:lnTo>
                  <a:lnTo>
                    <a:pt x="14168" y="553"/>
                  </a:lnTo>
                  <a:lnTo>
                    <a:pt x="13739" y="451"/>
                  </a:lnTo>
                  <a:lnTo>
                    <a:pt x="13289" y="348"/>
                  </a:lnTo>
                  <a:lnTo>
                    <a:pt x="12819" y="267"/>
                  </a:lnTo>
                  <a:lnTo>
                    <a:pt x="12349" y="185"/>
                  </a:lnTo>
                  <a:lnTo>
                    <a:pt x="11879" y="124"/>
                  </a:lnTo>
                  <a:lnTo>
                    <a:pt x="11388" y="62"/>
                  </a:lnTo>
                  <a:lnTo>
                    <a:pt x="10897" y="42"/>
                  </a:lnTo>
                  <a:lnTo>
                    <a:pt x="10386" y="21"/>
                  </a:lnTo>
                  <a:lnTo>
                    <a:pt x="9896" y="1"/>
                  </a:lnTo>
                  <a:close/>
                </a:path>
              </a:pathLst>
            </a:custGeom>
            <a:solidFill>
              <a:srgbClr val="313131">
                <a:alpha val="1368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4676" name="Google Shape;4676;p29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flipH="1">
              <a:off x="3262250" y="3852548"/>
              <a:ext cx="1143000" cy="170506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677" name="Google Shape;4677;p29"/>
          <p:cNvGrpSpPr/>
          <p:nvPr/>
        </p:nvGrpSpPr>
        <p:grpSpPr>
          <a:xfrm>
            <a:off x="5840666" y="4056274"/>
            <a:ext cx="300485" cy="697634"/>
            <a:chOff x="4559750" y="3530463"/>
            <a:chExt cx="1351101" cy="3136846"/>
          </a:xfrm>
        </p:grpSpPr>
        <p:sp>
          <p:nvSpPr>
            <p:cNvPr id="4678" name="Google Shape;4678;p29"/>
            <p:cNvSpPr/>
            <p:nvPr/>
          </p:nvSpPr>
          <p:spPr>
            <a:xfrm>
              <a:off x="4559750" y="6255702"/>
              <a:ext cx="1351101" cy="411607"/>
            </a:xfrm>
            <a:custGeom>
              <a:rect b="b" l="l" r="r" t="t"/>
              <a:pathLst>
                <a:path extrusionOk="0" h="11123" w="19771">
                  <a:moveTo>
                    <a:pt x="9896" y="1"/>
                  </a:moveTo>
                  <a:lnTo>
                    <a:pt x="9385" y="21"/>
                  </a:lnTo>
                  <a:lnTo>
                    <a:pt x="8873" y="42"/>
                  </a:lnTo>
                  <a:lnTo>
                    <a:pt x="8383" y="62"/>
                  </a:lnTo>
                  <a:lnTo>
                    <a:pt x="7892" y="124"/>
                  </a:lnTo>
                  <a:lnTo>
                    <a:pt x="7422" y="185"/>
                  </a:lnTo>
                  <a:lnTo>
                    <a:pt x="6952" y="267"/>
                  </a:lnTo>
                  <a:lnTo>
                    <a:pt x="6482" y="348"/>
                  </a:lnTo>
                  <a:lnTo>
                    <a:pt x="6032" y="451"/>
                  </a:lnTo>
                  <a:lnTo>
                    <a:pt x="5602" y="553"/>
                  </a:lnTo>
                  <a:lnTo>
                    <a:pt x="5173" y="676"/>
                  </a:lnTo>
                  <a:lnTo>
                    <a:pt x="4764" y="819"/>
                  </a:lnTo>
                  <a:lnTo>
                    <a:pt x="4355" y="962"/>
                  </a:lnTo>
                  <a:lnTo>
                    <a:pt x="3967" y="1105"/>
                  </a:lnTo>
                  <a:lnTo>
                    <a:pt x="3599" y="1268"/>
                  </a:lnTo>
                  <a:lnTo>
                    <a:pt x="3251" y="1452"/>
                  </a:lnTo>
                  <a:lnTo>
                    <a:pt x="2904" y="1636"/>
                  </a:lnTo>
                  <a:lnTo>
                    <a:pt x="2577" y="1820"/>
                  </a:lnTo>
                  <a:lnTo>
                    <a:pt x="2270" y="2025"/>
                  </a:lnTo>
                  <a:lnTo>
                    <a:pt x="1963" y="2250"/>
                  </a:lnTo>
                  <a:lnTo>
                    <a:pt x="1698" y="2454"/>
                  </a:lnTo>
                  <a:lnTo>
                    <a:pt x="1432" y="2679"/>
                  </a:lnTo>
                  <a:lnTo>
                    <a:pt x="1207" y="2924"/>
                  </a:lnTo>
                  <a:lnTo>
                    <a:pt x="982" y="3149"/>
                  </a:lnTo>
                  <a:lnTo>
                    <a:pt x="778" y="3395"/>
                  </a:lnTo>
                  <a:lnTo>
                    <a:pt x="614" y="3660"/>
                  </a:lnTo>
                  <a:lnTo>
                    <a:pt x="451" y="3906"/>
                  </a:lnTo>
                  <a:lnTo>
                    <a:pt x="328" y="4171"/>
                  </a:lnTo>
                  <a:lnTo>
                    <a:pt x="205" y="4458"/>
                  </a:lnTo>
                  <a:lnTo>
                    <a:pt x="123" y="4723"/>
                  </a:lnTo>
                  <a:lnTo>
                    <a:pt x="62" y="5010"/>
                  </a:lnTo>
                  <a:lnTo>
                    <a:pt x="21" y="5275"/>
                  </a:lnTo>
                  <a:lnTo>
                    <a:pt x="1" y="5562"/>
                  </a:lnTo>
                  <a:lnTo>
                    <a:pt x="21" y="5848"/>
                  </a:lnTo>
                  <a:lnTo>
                    <a:pt x="62" y="6134"/>
                  </a:lnTo>
                  <a:lnTo>
                    <a:pt x="123" y="6420"/>
                  </a:lnTo>
                  <a:lnTo>
                    <a:pt x="205" y="6686"/>
                  </a:lnTo>
                  <a:lnTo>
                    <a:pt x="328" y="6952"/>
                  </a:lnTo>
                  <a:lnTo>
                    <a:pt x="451" y="7218"/>
                  </a:lnTo>
                  <a:lnTo>
                    <a:pt x="614" y="7483"/>
                  </a:lnTo>
                  <a:lnTo>
                    <a:pt x="778" y="7729"/>
                  </a:lnTo>
                  <a:lnTo>
                    <a:pt x="982" y="7974"/>
                  </a:lnTo>
                  <a:lnTo>
                    <a:pt x="1207" y="8219"/>
                  </a:lnTo>
                  <a:lnTo>
                    <a:pt x="1432" y="8444"/>
                  </a:lnTo>
                  <a:lnTo>
                    <a:pt x="1698" y="8669"/>
                  </a:lnTo>
                  <a:lnTo>
                    <a:pt x="1963" y="8894"/>
                  </a:lnTo>
                  <a:lnTo>
                    <a:pt x="2270" y="9098"/>
                  </a:lnTo>
                  <a:lnTo>
                    <a:pt x="2577" y="9303"/>
                  </a:lnTo>
                  <a:lnTo>
                    <a:pt x="2904" y="9507"/>
                  </a:lnTo>
                  <a:lnTo>
                    <a:pt x="3251" y="9691"/>
                  </a:lnTo>
                  <a:lnTo>
                    <a:pt x="3599" y="9855"/>
                  </a:lnTo>
                  <a:lnTo>
                    <a:pt x="3967" y="10018"/>
                  </a:lnTo>
                  <a:lnTo>
                    <a:pt x="4355" y="10182"/>
                  </a:lnTo>
                  <a:lnTo>
                    <a:pt x="4764" y="10325"/>
                  </a:lnTo>
                  <a:lnTo>
                    <a:pt x="5173" y="10448"/>
                  </a:lnTo>
                  <a:lnTo>
                    <a:pt x="5602" y="10570"/>
                  </a:lnTo>
                  <a:lnTo>
                    <a:pt x="6032" y="10693"/>
                  </a:lnTo>
                  <a:lnTo>
                    <a:pt x="6482" y="10795"/>
                  </a:lnTo>
                  <a:lnTo>
                    <a:pt x="6952" y="10877"/>
                  </a:lnTo>
                  <a:lnTo>
                    <a:pt x="7422" y="10959"/>
                  </a:lnTo>
                  <a:lnTo>
                    <a:pt x="7892" y="11020"/>
                  </a:lnTo>
                  <a:lnTo>
                    <a:pt x="8383" y="11061"/>
                  </a:lnTo>
                  <a:lnTo>
                    <a:pt x="8873" y="11102"/>
                  </a:lnTo>
                  <a:lnTo>
                    <a:pt x="9385" y="11122"/>
                  </a:lnTo>
                  <a:lnTo>
                    <a:pt x="10386" y="11122"/>
                  </a:lnTo>
                  <a:lnTo>
                    <a:pt x="10897" y="11102"/>
                  </a:lnTo>
                  <a:lnTo>
                    <a:pt x="11388" y="11061"/>
                  </a:lnTo>
                  <a:lnTo>
                    <a:pt x="11879" y="11020"/>
                  </a:lnTo>
                  <a:lnTo>
                    <a:pt x="12349" y="10959"/>
                  </a:lnTo>
                  <a:lnTo>
                    <a:pt x="12819" y="10877"/>
                  </a:lnTo>
                  <a:lnTo>
                    <a:pt x="13289" y="10795"/>
                  </a:lnTo>
                  <a:lnTo>
                    <a:pt x="13739" y="10693"/>
                  </a:lnTo>
                  <a:lnTo>
                    <a:pt x="14168" y="10570"/>
                  </a:lnTo>
                  <a:lnTo>
                    <a:pt x="14598" y="10448"/>
                  </a:lnTo>
                  <a:lnTo>
                    <a:pt x="15007" y="10325"/>
                  </a:lnTo>
                  <a:lnTo>
                    <a:pt x="15416" y="10182"/>
                  </a:lnTo>
                  <a:lnTo>
                    <a:pt x="15804" y="10018"/>
                  </a:lnTo>
                  <a:lnTo>
                    <a:pt x="16172" y="9855"/>
                  </a:lnTo>
                  <a:lnTo>
                    <a:pt x="16519" y="9691"/>
                  </a:lnTo>
                  <a:lnTo>
                    <a:pt x="16867" y="9507"/>
                  </a:lnTo>
                  <a:lnTo>
                    <a:pt x="17194" y="9303"/>
                  </a:lnTo>
                  <a:lnTo>
                    <a:pt x="17501" y="9098"/>
                  </a:lnTo>
                  <a:lnTo>
                    <a:pt x="17807" y="8894"/>
                  </a:lnTo>
                  <a:lnTo>
                    <a:pt x="18073" y="8669"/>
                  </a:lnTo>
                  <a:lnTo>
                    <a:pt x="18339" y="8444"/>
                  </a:lnTo>
                  <a:lnTo>
                    <a:pt x="18564" y="8219"/>
                  </a:lnTo>
                  <a:lnTo>
                    <a:pt x="18789" y="7974"/>
                  </a:lnTo>
                  <a:lnTo>
                    <a:pt x="18993" y="7729"/>
                  </a:lnTo>
                  <a:lnTo>
                    <a:pt x="19157" y="7483"/>
                  </a:lnTo>
                  <a:lnTo>
                    <a:pt x="19320" y="7218"/>
                  </a:lnTo>
                  <a:lnTo>
                    <a:pt x="19463" y="6952"/>
                  </a:lnTo>
                  <a:lnTo>
                    <a:pt x="19566" y="6686"/>
                  </a:lnTo>
                  <a:lnTo>
                    <a:pt x="19647" y="6420"/>
                  </a:lnTo>
                  <a:lnTo>
                    <a:pt x="19709" y="6134"/>
                  </a:lnTo>
                  <a:lnTo>
                    <a:pt x="19750" y="5848"/>
                  </a:lnTo>
                  <a:lnTo>
                    <a:pt x="19770" y="5562"/>
                  </a:lnTo>
                  <a:lnTo>
                    <a:pt x="19750" y="5275"/>
                  </a:lnTo>
                  <a:lnTo>
                    <a:pt x="19709" y="5010"/>
                  </a:lnTo>
                  <a:lnTo>
                    <a:pt x="19647" y="4723"/>
                  </a:lnTo>
                  <a:lnTo>
                    <a:pt x="19566" y="4458"/>
                  </a:lnTo>
                  <a:lnTo>
                    <a:pt x="19463" y="4171"/>
                  </a:lnTo>
                  <a:lnTo>
                    <a:pt x="19320" y="3906"/>
                  </a:lnTo>
                  <a:lnTo>
                    <a:pt x="19157" y="3660"/>
                  </a:lnTo>
                  <a:lnTo>
                    <a:pt x="18993" y="3395"/>
                  </a:lnTo>
                  <a:lnTo>
                    <a:pt x="18789" y="3149"/>
                  </a:lnTo>
                  <a:lnTo>
                    <a:pt x="18564" y="2924"/>
                  </a:lnTo>
                  <a:lnTo>
                    <a:pt x="18339" y="2679"/>
                  </a:lnTo>
                  <a:lnTo>
                    <a:pt x="18073" y="2454"/>
                  </a:lnTo>
                  <a:lnTo>
                    <a:pt x="17807" y="2250"/>
                  </a:lnTo>
                  <a:lnTo>
                    <a:pt x="17501" y="2025"/>
                  </a:lnTo>
                  <a:lnTo>
                    <a:pt x="17194" y="1820"/>
                  </a:lnTo>
                  <a:lnTo>
                    <a:pt x="16867" y="1636"/>
                  </a:lnTo>
                  <a:lnTo>
                    <a:pt x="16519" y="1452"/>
                  </a:lnTo>
                  <a:lnTo>
                    <a:pt x="16172" y="1268"/>
                  </a:lnTo>
                  <a:lnTo>
                    <a:pt x="15804" y="1105"/>
                  </a:lnTo>
                  <a:lnTo>
                    <a:pt x="15416" y="962"/>
                  </a:lnTo>
                  <a:lnTo>
                    <a:pt x="15007" y="819"/>
                  </a:lnTo>
                  <a:lnTo>
                    <a:pt x="14598" y="676"/>
                  </a:lnTo>
                  <a:lnTo>
                    <a:pt x="14168" y="553"/>
                  </a:lnTo>
                  <a:lnTo>
                    <a:pt x="13739" y="451"/>
                  </a:lnTo>
                  <a:lnTo>
                    <a:pt x="13289" y="348"/>
                  </a:lnTo>
                  <a:lnTo>
                    <a:pt x="12819" y="267"/>
                  </a:lnTo>
                  <a:lnTo>
                    <a:pt x="12349" y="185"/>
                  </a:lnTo>
                  <a:lnTo>
                    <a:pt x="11879" y="124"/>
                  </a:lnTo>
                  <a:lnTo>
                    <a:pt x="11388" y="62"/>
                  </a:lnTo>
                  <a:lnTo>
                    <a:pt x="10897" y="42"/>
                  </a:lnTo>
                  <a:lnTo>
                    <a:pt x="10386" y="21"/>
                  </a:lnTo>
                  <a:lnTo>
                    <a:pt x="9896" y="1"/>
                  </a:lnTo>
                  <a:close/>
                </a:path>
              </a:pathLst>
            </a:custGeom>
            <a:solidFill>
              <a:srgbClr val="313131">
                <a:alpha val="1368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4679" name="Google Shape;4679;p29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4663800" y="3530463"/>
              <a:ext cx="1143000" cy="31146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680" name="Google Shape;4680;p29"/>
          <p:cNvGrpSpPr/>
          <p:nvPr/>
        </p:nvGrpSpPr>
        <p:grpSpPr>
          <a:xfrm>
            <a:off x="5245977" y="3762186"/>
            <a:ext cx="264284" cy="941013"/>
            <a:chOff x="6095088" y="2361050"/>
            <a:chExt cx="1257300" cy="4476750"/>
          </a:xfrm>
        </p:grpSpPr>
        <p:sp>
          <p:nvSpPr>
            <p:cNvPr id="4681" name="Google Shape;4681;p29"/>
            <p:cNvSpPr/>
            <p:nvPr/>
          </p:nvSpPr>
          <p:spPr>
            <a:xfrm>
              <a:off x="6227575" y="6486766"/>
              <a:ext cx="1048604" cy="319786"/>
            </a:xfrm>
            <a:custGeom>
              <a:rect b="b" l="l" r="r" t="t"/>
              <a:pathLst>
                <a:path extrusionOk="0" h="11123" w="19771">
                  <a:moveTo>
                    <a:pt x="9896" y="1"/>
                  </a:moveTo>
                  <a:lnTo>
                    <a:pt x="9385" y="21"/>
                  </a:lnTo>
                  <a:lnTo>
                    <a:pt x="8873" y="42"/>
                  </a:lnTo>
                  <a:lnTo>
                    <a:pt x="8383" y="62"/>
                  </a:lnTo>
                  <a:lnTo>
                    <a:pt x="7892" y="124"/>
                  </a:lnTo>
                  <a:lnTo>
                    <a:pt x="7422" y="185"/>
                  </a:lnTo>
                  <a:lnTo>
                    <a:pt x="6952" y="267"/>
                  </a:lnTo>
                  <a:lnTo>
                    <a:pt x="6482" y="348"/>
                  </a:lnTo>
                  <a:lnTo>
                    <a:pt x="6032" y="451"/>
                  </a:lnTo>
                  <a:lnTo>
                    <a:pt x="5602" y="553"/>
                  </a:lnTo>
                  <a:lnTo>
                    <a:pt x="5173" y="676"/>
                  </a:lnTo>
                  <a:lnTo>
                    <a:pt x="4764" y="819"/>
                  </a:lnTo>
                  <a:lnTo>
                    <a:pt x="4355" y="962"/>
                  </a:lnTo>
                  <a:lnTo>
                    <a:pt x="3967" y="1105"/>
                  </a:lnTo>
                  <a:lnTo>
                    <a:pt x="3599" y="1268"/>
                  </a:lnTo>
                  <a:lnTo>
                    <a:pt x="3251" y="1452"/>
                  </a:lnTo>
                  <a:lnTo>
                    <a:pt x="2904" y="1636"/>
                  </a:lnTo>
                  <a:lnTo>
                    <a:pt x="2577" y="1820"/>
                  </a:lnTo>
                  <a:lnTo>
                    <a:pt x="2270" y="2025"/>
                  </a:lnTo>
                  <a:lnTo>
                    <a:pt x="1963" y="2250"/>
                  </a:lnTo>
                  <a:lnTo>
                    <a:pt x="1698" y="2454"/>
                  </a:lnTo>
                  <a:lnTo>
                    <a:pt x="1432" y="2679"/>
                  </a:lnTo>
                  <a:lnTo>
                    <a:pt x="1207" y="2924"/>
                  </a:lnTo>
                  <a:lnTo>
                    <a:pt x="982" y="3149"/>
                  </a:lnTo>
                  <a:lnTo>
                    <a:pt x="778" y="3395"/>
                  </a:lnTo>
                  <a:lnTo>
                    <a:pt x="614" y="3660"/>
                  </a:lnTo>
                  <a:lnTo>
                    <a:pt x="451" y="3906"/>
                  </a:lnTo>
                  <a:lnTo>
                    <a:pt x="328" y="4171"/>
                  </a:lnTo>
                  <a:lnTo>
                    <a:pt x="205" y="4458"/>
                  </a:lnTo>
                  <a:lnTo>
                    <a:pt x="123" y="4723"/>
                  </a:lnTo>
                  <a:lnTo>
                    <a:pt x="62" y="5010"/>
                  </a:lnTo>
                  <a:lnTo>
                    <a:pt x="21" y="5275"/>
                  </a:lnTo>
                  <a:lnTo>
                    <a:pt x="1" y="5562"/>
                  </a:lnTo>
                  <a:lnTo>
                    <a:pt x="21" y="5848"/>
                  </a:lnTo>
                  <a:lnTo>
                    <a:pt x="62" y="6134"/>
                  </a:lnTo>
                  <a:lnTo>
                    <a:pt x="123" y="6420"/>
                  </a:lnTo>
                  <a:lnTo>
                    <a:pt x="205" y="6686"/>
                  </a:lnTo>
                  <a:lnTo>
                    <a:pt x="328" y="6952"/>
                  </a:lnTo>
                  <a:lnTo>
                    <a:pt x="451" y="7218"/>
                  </a:lnTo>
                  <a:lnTo>
                    <a:pt x="614" y="7483"/>
                  </a:lnTo>
                  <a:lnTo>
                    <a:pt x="778" y="7729"/>
                  </a:lnTo>
                  <a:lnTo>
                    <a:pt x="982" y="7974"/>
                  </a:lnTo>
                  <a:lnTo>
                    <a:pt x="1207" y="8219"/>
                  </a:lnTo>
                  <a:lnTo>
                    <a:pt x="1432" y="8444"/>
                  </a:lnTo>
                  <a:lnTo>
                    <a:pt x="1698" y="8669"/>
                  </a:lnTo>
                  <a:lnTo>
                    <a:pt x="1963" y="8894"/>
                  </a:lnTo>
                  <a:lnTo>
                    <a:pt x="2270" y="9098"/>
                  </a:lnTo>
                  <a:lnTo>
                    <a:pt x="2577" y="9303"/>
                  </a:lnTo>
                  <a:lnTo>
                    <a:pt x="2904" y="9507"/>
                  </a:lnTo>
                  <a:lnTo>
                    <a:pt x="3251" y="9691"/>
                  </a:lnTo>
                  <a:lnTo>
                    <a:pt x="3599" y="9855"/>
                  </a:lnTo>
                  <a:lnTo>
                    <a:pt x="3967" y="10018"/>
                  </a:lnTo>
                  <a:lnTo>
                    <a:pt x="4355" y="10182"/>
                  </a:lnTo>
                  <a:lnTo>
                    <a:pt x="4764" y="10325"/>
                  </a:lnTo>
                  <a:lnTo>
                    <a:pt x="5173" y="10448"/>
                  </a:lnTo>
                  <a:lnTo>
                    <a:pt x="5602" y="10570"/>
                  </a:lnTo>
                  <a:lnTo>
                    <a:pt x="6032" y="10693"/>
                  </a:lnTo>
                  <a:lnTo>
                    <a:pt x="6482" y="10795"/>
                  </a:lnTo>
                  <a:lnTo>
                    <a:pt x="6952" y="10877"/>
                  </a:lnTo>
                  <a:lnTo>
                    <a:pt x="7422" y="10959"/>
                  </a:lnTo>
                  <a:lnTo>
                    <a:pt x="7892" y="11020"/>
                  </a:lnTo>
                  <a:lnTo>
                    <a:pt x="8383" y="11061"/>
                  </a:lnTo>
                  <a:lnTo>
                    <a:pt x="8873" y="11102"/>
                  </a:lnTo>
                  <a:lnTo>
                    <a:pt x="9385" y="11122"/>
                  </a:lnTo>
                  <a:lnTo>
                    <a:pt x="10386" y="11122"/>
                  </a:lnTo>
                  <a:lnTo>
                    <a:pt x="10897" y="11102"/>
                  </a:lnTo>
                  <a:lnTo>
                    <a:pt x="11388" y="11061"/>
                  </a:lnTo>
                  <a:lnTo>
                    <a:pt x="11879" y="11020"/>
                  </a:lnTo>
                  <a:lnTo>
                    <a:pt x="12349" y="10959"/>
                  </a:lnTo>
                  <a:lnTo>
                    <a:pt x="12819" y="10877"/>
                  </a:lnTo>
                  <a:lnTo>
                    <a:pt x="13289" y="10795"/>
                  </a:lnTo>
                  <a:lnTo>
                    <a:pt x="13739" y="10693"/>
                  </a:lnTo>
                  <a:lnTo>
                    <a:pt x="14168" y="10570"/>
                  </a:lnTo>
                  <a:lnTo>
                    <a:pt x="14598" y="10448"/>
                  </a:lnTo>
                  <a:lnTo>
                    <a:pt x="15007" y="10325"/>
                  </a:lnTo>
                  <a:lnTo>
                    <a:pt x="15416" y="10182"/>
                  </a:lnTo>
                  <a:lnTo>
                    <a:pt x="15804" y="10018"/>
                  </a:lnTo>
                  <a:lnTo>
                    <a:pt x="16172" y="9855"/>
                  </a:lnTo>
                  <a:lnTo>
                    <a:pt x="16519" y="9691"/>
                  </a:lnTo>
                  <a:lnTo>
                    <a:pt x="16867" y="9507"/>
                  </a:lnTo>
                  <a:lnTo>
                    <a:pt x="17194" y="9303"/>
                  </a:lnTo>
                  <a:lnTo>
                    <a:pt x="17501" y="9098"/>
                  </a:lnTo>
                  <a:lnTo>
                    <a:pt x="17807" y="8894"/>
                  </a:lnTo>
                  <a:lnTo>
                    <a:pt x="18073" y="8669"/>
                  </a:lnTo>
                  <a:lnTo>
                    <a:pt x="18339" y="8444"/>
                  </a:lnTo>
                  <a:lnTo>
                    <a:pt x="18564" y="8219"/>
                  </a:lnTo>
                  <a:lnTo>
                    <a:pt x="18789" y="7974"/>
                  </a:lnTo>
                  <a:lnTo>
                    <a:pt x="18993" y="7729"/>
                  </a:lnTo>
                  <a:lnTo>
                    <a:pt x="19157" y="7483"/>
                  </a:lnTo>
                  <a:lnTo>
                    <a:pt x="19320" y="7218"/>
                  </a:lnTo>
                  <a:lnTo>
                    <a:pt x="19463" y="6952"/>
                  </a:lnTo>
                  <a:lnTo>
                    <a:pt x="19566" y="6686"/>
                  </a:lnTo>
                  <a:lnTo>
                    <a:pt x="19647" y="6420"/>
                  </a:lnTo>
                  <a:lnTo>
                    <a:pt x="19709" y="6134"/>
                  </a:lnTo>
                  <a:lnTo>
                    <a:pt x="19750" y="5848"/>
                  </a:lnTo>
                  <a:lnTo>
                    <a:pt x="19770" y="5562"/>
                  </a:lnTo>
                  <a:lnTo>
                    <a:pt x="19750" y="5275"/>
                  </a:lnTo>
                  <a:lnTo>
                    <a:pt x="19709" y="5010"/>
                  </a:lnTo>
                  <a:lnTo>
                    <a:pt x="19647" y="4723"/>
                  </a:lnTo>
                  <a:lnTo>
                    <a:pt x="19566" y="4458"/>
                  </a:lnTo>
                  <a:lnTo>
                    <a:pt x="19463" y="4171"/>
                  </a:lnTo>
                  <a:lnTo>
                    <a:pt x="19320" y="3906"/>
                  </a:lnTo>
                  <a:lnTo>
                    <a:pt x="19157" y="3660"/>
                  </a:lnTo>
                  <a:lnTo>
                    <a:pt x="18993" y="3395"/>
                  </a:lnTo>
                  <a:lnTo>
                    <a:pt x="18789" y="3149"/>
                  </a:lnTo>
                  <a:lnTo>
                    <a:pt x="18564" y="2924"/>
                  </a:lnTo>
                  <a:lnTo>
                    <a:pt x="18339" y="2679"/>
                  </a:lnTo>
                  <a:lnTo>
                    <a:pt x="18073" y="2454"/>
                  </a:lnTo>
                  <a:lnTo>
                    <a:pt x="17807" y="2250"/>
                  </a:lnTo>
                  <a:lnTo>
                    <a:pt x="17501" y="2025"/>
                  </a:lnTo>
                  <a:lnTo>
                    <a:pt x="17194" y="1820"/>
                  </a:lnTo>
                  <a:lnTo>
                    <a:pt x="16867" y="1636"/>
                  </a:lnTo>
                  <a:lnTo>
                    <a:pt x="16519" y="1452"/>
                  </a:lnTo>
                  <a:lnTo>
                    <a:pt x="16172" y="1268"/>
                  </a:lnTo>
                  <a:lnTo>
                    <a:pt x="15804" y="1105"/>
                  </a:lnTo>
                  <a:lnTo>
                    <a:pt x="15416" y="962"/>
                  </a:lnTo>
                  <a:lnTo>
                    <a:pt x="15007" y="819"/>
                  </a:lnTo>
                  <a:lnTo>
                    <a:pt x="14598" y="676"/>
                  </a:lnTo>
                  <a:lnTo>
                    <a:pt x="14168" y="553"/>
                  </a:lnTo>
                  <a:lnTo>
                    <a:pt x="13739" y="451"/>
                  </a:lnTo>
                  <a:lnTo>
                    <a:pt x="13289" y="348"/>
                  </a:lnTo>
                  <a:lnTo>
                    <a:pt x="12819" y="267"/>
                  </a:lnTo>
                  <a:lnTo>
                    <a:pt x="12349" y="185"/>
                  </a:lnTo>
                  <a:lnTo>
                    <a:pt x="11879" y="124"/>
                  </a:lnTo>
                  <a:lnTo>
                    <a:pt x="11388" y="62"/>
                  </a:lnTo>
                  <a:lnTo>
                    <a:pt x="10897" y="42"/>
                  </a:lnTo>
                  <a:lnTo>
                    <a:pt x="10386" y="21"/>
                  </a:lnTo>
                  <a:lnTo>
                    <a:pt x="9896" y="1"/>
                  </a:lnTo>
                  <a:close/>
                </a:path>
              </a:pathLst>
            </a:custGeom>
            <a:solidFill>
              <a:srgbClr val="313131">
                <a:alpha val="1368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4682" name="Google Shape;4682;p29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6095088" y="2361050"/>
              <a:ext cx="1257300" cy="44767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683" name="Google Shape;4683;p2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64345" y="1331304"/>
            <a:ext cx="590225" cy="551144"/>
          </a:xfrm>
          <a:prstGeom prst="rect">
            <a:avLst/>
          </a:prstGeom>
          <a:noFill/>
          <a:ln>
            <a:noFill/>
          </a:ln>
        </p:spPr>
      </p:pic>
      <p:pic>
        <p:nvPicPr>
          <p:cNvPr id="4684" name="Google Shape;4684;p2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154577" y="361671"/>
            <a:ext cx="748000" cy="698479"/>
          </a:xfrm>
          <a:prstGeom prst="rect">
            <a:avLst/>
          </a:prstGeom>
          <a:noFill/>
          <a:ln>
            <a:noFill/>
          </a:ln>
        </p:spPr>
      </p:pic>
      <p:pic>
        <p:nvPicPr>
          <p:cNvPr id="4685" name="Google Shape;4685;p2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998626" y="826375"/>
            <a:ext cx="440784" cy="41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86" name="Google Shape;4686;p2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035101" y="333700"/>
            <a:ext cx="440784" cy="41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87" name="Google Shape;4687;p2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441701" y="505113"/>
            <a:ext cx="440784" cy="411600"/>
          </a:xfrm>
          <a:prstGeom prst="rect">
            <a:avLst/>
          </a:prstGeom>
          <a:noFill/>
          <a:ln>
            <a:noFill/>
          </a:ln>
        </p:spPr>
      </p:pic>
      <p:sp>
        <p:nvSpPr>
          <p:cNvPr id="4688" name="Google Shape;4688;p29"/>
          <p:cNvSpPr txBox="1"/>
          <p:nvPr>
            <p:ph type="ctrTitle"/>
          </p:nvPr>
        </p:nvSpPr>
        <p:spPr>
          <a:xfrm>
            <a:off x="992750" y="3974424"/>
            <a:ext cx="3922800" cy="116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St1516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Name: ryan yeo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Class: DAAA/FT/2B/01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aDMIN NUMBER: P2214452</a:t>
            </a:r>
            <a:endParaRPr sz="17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64" name="Shape 4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65" name="Google Shape;4865;p38"/>
          <p:cNvGrpSpPr/>
          <p:nvPr/>
        </p:nvGrpSpPr>
        <p:grpSpPr>
          <a:xfrm>
            <a:off x="713204" y="408585"/>
            <a:ext cx="7717600" cy="609023"/>
            <a:chOff x="713050" y="3142861"/>
            <a:chExt cx="5567451" cy="502701"/>
          </a:xfrm>
        </p:grpSpPr>
        <p:sp>
          <p:nvSpPr>
            <p:cNvPr id="4866" name="Google Shape;4866;p38"/>
            <p:cNvSpPr/>
            <p:nvPr/>
          </p:nvSpPr>
          <p:spPr>
            <a:xfrm>
              <a:off x="713050" y="3142867"/>
              <a:ext cx="602583" cy="502695"/>
            </a:xfrm>
            <a:custGeom>
              <a:rect b="b" l="l" r="r" t="t"/>
              <a:pathLst>
                <a:path extrusionOk="0" h="31791" w="38108">
                  <a:moveTo>
                    <a:pt x="0" y="1"/>
                  </a:moveTo>
                  <a:lnTo>
                    <a:pt x="8423" y="15824"/>
                  </a:lnTo>
                  <a:lnTo>
                    <a:pt x="0" y="31791"/>
                  </a:lnTo>
                  <a:lnTo>
                    <a:pt x="38107" y="31791"/>
                  </a:lnTo>
                  <a:lnTo>
                    <a:pt x="3810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7" name="Google Shape;4867;p38"/>
            <p:cNvSpPr/>
            <p:nvPr/>
          </p:nvSpPr>
          <p:spPr>
            <a:xfrm>
              <a:off x="1210782" y="3142861"/>
              <a:ext cx="4608600" cy="502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8" name="Google Shape;4868;p38"/>
            <p:cNvSpPr/>
            <p:nvPr/>
          </p:nvSpPr>
          <p:spPr>
            <a:xfrm flipH="1">
              <a:off x="5677918" y="3142867"/>
              <a:ext cx="602583" cy="502695"/>
            </a:xfrm>
            <a:custGeom>
              <a:rect b="b" l="l" r="r" t="t"/>
              <a:pathLst>
                <a:path extrusionOk="0" h="31791" w="38108">
                  <a:moveTo>
                    <a:pt x="0" y="1"/>
                  </a:moveTo>
                  <a:lnTo>
                    <a:pt x="8423" y="15824"/>
                  </a:lnTo>
                  <a:lnTo>
                    <a:pt x="0" y="31791"/>
                  </a:lnTo>
                  <a:lnTo>
                    <a:pt x="38107" y="31791"/>
                  </a:lnTo>
                  <a:lnTo>
                    <a:pt x="3810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869" name="Google Shape;4869;p38"/>
          <p:cNvSpPr txBox="1"/>
          <p:nvPr>
            <p:ph type="title"/>
          </p:nvPr>
        </p:nvSpPr>
        <p:spPr>
          <a:xfrm>
            <a:off x="720000" y="365760"/>
            <a:ext cx="77040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MODEL DEPLOYMENT</a:t>
            </a:r>
            <a:endParaRPr>
              <a:solidFill>
                <a:schemeClr val="dk2"/>
              </a:solidFill>
            </a:endParaRPr>
          </a:p>
        </p:txBody>
      </p:sp>
      <p:grpSp>
        <p:nvGrpSpPr>
          <p:cNvPr id="4870" name="Google Shape;4870;p38"/>
          <p:cNvGrpSpPr/>
          <p:nvPr/>
        </p:nvGrpSpPr>
        <p:grpSpPr>
          <a:xfrm>
            <a:off x="7459110" y="3365711"/>
            <a:ext cx="590214" cy="559202"/>
            <a:chOff x="5582137" y="3881374"/>
            <a:chExt cx="590214" cy="559202"/>
          </a:xfrm>
        </p:grpSpPr>
        <p:sp>
          <p:nvSpPr>
            <p:cNvPr id="4871" name="Google Shape;4871;p38"/>
            <p:cNvSpPr/>
            <p:nvPr/>
          </p:nvSpPr>
          <p:spPr>
            <a:xfrm>
              <a:off x="5582137" y="4167561"/>
              <a:ext cx="590214" cy="273014"/>
            </a:xfrm>
            <a:custGeom>
              <a:rect b="b" l="l" r="r" t="t"/>
              <a:pathLst>
                <a:path extrusionOk="0" h="11123" w="19771">
                  <a:moveTo>
                    <a:pt x="9896" y="1"/>
                  </a:moveTo>
                  <a:lnTo>
                    <a:pt x="9385" y="21"/>
                  </a:lnTo>
                  <a:lnTo>
                    <a:pt x="8873" y="42"/>
                  </a:lnTo>
                  <a:lnTo>
                    <a:pt x="8383" y="62"/>
                  </a:lnTo>
                  <a:lnTo>
                    <a:pt x="7892" y="124"/>
                  </a:lnTo>
                  <a:lnTo>
                    <a:pt x="7422" y="185"/>
                  </a:lnTo>
                  <a:lnTo>
                    <a:pt x="6952" y="267"/>
                  </a:lnTo>
                  <a:lnTo>
                    <a:pt x="6482" y="348"/>
                  </a:lnTo>
                  <a:lnTo>
                    <a:pt x="6032" y="451"/>
                  </a:lnTo>
                  <a:lnTo>
                    <a:pt x="5602" y="553"/>
                  </a:lnTo>
                  <a:lnTo>
                    <a:pt x="5173" y="676"/>
                  </a:lnTo>
                  <a:lnTo>
                    <a:pt x="4764" y="819"/>
                  </a:lnTo>
                  <a:lnTo>
                    <a:pt x="4355" y="962"/>
                  </a:lnTo>
                  <a:lnTo>
                    <a:pt x="3967" y="1105"/>
                  </a:lnTo>
                  <a:lnTo>
                    <a:pt x="3599" y="1268"/>
                  </a:lnTo>
                  <a:lnTo>
                    <a:pt x="3251" y="1452"/>
                  </a:lnTo>
                  <a:lnTo>
                    <a:pt x="2904" y="1636"/>
                  </a:lnTo>
                  <a:lnTo>
                    <a:pt x="2577" y="1820"/>
                  </a:lnTo>
                  <a:lnTo>
                    <a:pt x="2270" y="2025"/>
                  </a:lnTo>
                  <a:lnTo>
                    <a:pt x="1963" y="2250"/>
                  </a:lnTo>
                  <a:lnTo>
                    <a:pt x="1698" y="2454"/>
                  </a:lnTo>
                  <a:lnTo>
                    <a:pt x="1432" y="2679"/>
                  </a:lnTo>
                  <a:lnTo>
                    <a:pt x="1207" y="2924"/>
                  </a:lnTo>
                  <a:lnTo>
                    <a:pt x="982" y="3149"/>
                  </a:lnTo>
                  <a:lnTo>
                    <a:pt x="778" y="3395"/>
                  </a:lnTo>
                  <a:lnTo>
                    <a:pt x="614" y="3660"/>
                  </a:lnTo>
                  <a:lnTo>
                    <a:pt x="451" y="3906"/>
                  </a:lnTo>
                  <a:lnTo>
                    <a:pt x="328" y="4171"/>
                  </a:lnTo>
                  <a:lnTo>
                    <a:pt x="205" y="4458"/>
                  </a:lnTo>
                  <a:lnTo>
                    <a:pt x="123" y="4723"/>
                  </a:lnTo>
                  <a:lnTo>
                    <a:pt x="62" y="5010"/>
                  </a:lnTo>
                  <a:lnTo>
                    <a:pt x="21" y="5275"/>
                  </a:lnTo>
                  <a:lnTo>
                    <a:pt x="1" y="5562"/>
                  </a:lnTo>
                  <a:lnTo>
                    <a:pt x="21" y="5848"/>
                  </a:lnTo>
                  <a:lnTo>
                    <a:pt x="62" y="6134"/>
                  </a:lnTo>
                  <a:lnTo>
                    <a:pt x="123" y="6420"/>
                  </a:lnTo>
                  <a:lnTo>
                    <a:pt x="205" y="6686"/>
                  </a:lnTo>
                  <a:lnTo>
                    <a:pt x="328" y="6952"/>
                  </a:lnTo>
                  <a:lnTo>
                    <a:pt x="451" y="7218"/>
                  </a:lnTo>
                  <a:lnTo>
                    <a:pt x="614" y="7483"/>
                  </a:lnTo>
                  <a:lnTo>
                    <a:pt x="778" y="7729"/>
                  </a:lnTo>
                  <a:lnTo>
                    <a:pt x="982" y="7974"/>
                  </a:lnTo>
                  <a:lnTo>
                    <a:pt x="1207" y="8219"/>
                  </a:lnTo>
                  <a:lnTo>
                    <a:pt x="1432" y="8444"/>
                  </a:lnTo>
                  <a:lnTo>
                    <a:pt x="1698" y="8669"/>
                  </a:lnTo>
                  <a:lnTo>
                    <a:pt x="1963" y="8894"/>
                  </a:lnTo>
                  <a:lnTo>
                    <a:pt x="2270" y="9098"/>
                  </a:lnTo>
                  <a:lnTo>
                    <a:pt x="2577" y="9303"/>
                  </a:lnTo>
                  <a:lnTo>
                    <a:pt x="2904" y="9507"/>
                  </a:lnTo>
                  <a:lnTo>
                    <a:pt x="3251" y="9691"/>
                  </a:lnTo>
                  <a:lnTo>
                    <a:pt x="3599" y="9855"/>
                  </a:lnTo>
                  <a:lnTo>
                    <a:pt x="3967" y="10018"/>
                  </a:lnTo>
                  <a:lnTo>
                    <a:pt x="4355" y="10182"/>
                  </a:lnTo>
                  <a:lnTo>
                    <a:pt x="4764" y="10325"/>
                  </a:lnTo>
                  <a:lnTo>
                    <a:pt x="5173" y="10448"/>
                  </a:lnTo>
                  <a:lnTo>
                    <a:pt x="5602" y="10570"/>
                  </a:lnTo>
                  <a:lnTo>
                    <a:pt x="6032" y="10693"/>
                  </a:lnTo>
                  <a:lnTo>
                    <a:pt x="6482" y="10795"/>
                  </a:lnTo>
                  <a:lnTo>
                    <a:pt x="6952" y="10877"/>
                  </a:lnTo>
                  <a:lnTo>
                    <a:pt x="7422" y="10959"/>
                  </a:lnTo>
                  <a:lnTo>
                    <a:pt x="7892" y="11020"/>
                  </a:lnTo>
                  <a:lnTo>
                    <a:pt x="8383" y="11061"/>
                  </a:lnTo>
                  <a:lnTo>
                    <a:pt x="8873" y="11102"/>
                  </a:lnTo>
                  <a:lnTo>
                    <a:pt x="9385" y="11122"/>
                  </a:lnTo>
                  <a:lnTo>
                    <a:pt x="10386" y="11122"/>
                  </a:lnTo>
                  <a:lnTo>
                    <a:pt x="10897" y="11102"/>
                  </a:lnTo>
                  <a:lnTo>
                    <a:pt x="11388" y="11061"/>
                  </a:lnTo>
                  <a:lnTo>
                    <a:pt x="11879" y="11020"/>
                  </a:lnTo>
                  <a:lnTo>
                    <a:pt x="12349" y="10959"/>
                  </a:lnTo>
                  <a:lnTo>
                    <a:pt x="12819" y="10877"/>
                  </a:lnTo>
                  <a:lnTo>
                    <a:pt x="13289" y="10795"/>
                  </a:lnTo>
                  <a:lnTo>
                    <a:pt x="13739" y="10693"/>
                  </a:lnTo>
                  <a:lnTo>
                    <a:pt x="14168" y="10570"/>
                  </a:lnTo>
                  <a:lnTo>
                    <a:pt x="14598" y="10448"/>
                  </a:lnTo>
                  <a:lnTo>
                    <a:pt x="15007" y="10325"/>
                  </a:lnTo>
                  <a:lnTo>
                    <a:pt x="15416" y="10182"/>
                  </a:lnTo>
                  <a:lnTo>
                    <a:pt x="15804" y="10018"/>
                  </a:lnTo>
                  <a:lnTo>
                    <a:pt x="16172" y="9855"/>
                  </a:lnTo>
                  <a:lnTo>
                    <a:pt x="16519" y="9691"/>
                  </a:lnTo>
                  <a:lnTo>
                    <a:pt x="16867" y="9507"/>
                  </a:lnTo>
                  <a:lnTo>
                    <a:pt x="17194" y="9303"/>
                  </a:lnTo>
                  <a:lnTo>
                    <a:pt x="17501" y="9098"/>
                  </a:lnTo>
                  <a:lnTo>
                    <a:pt x="17807" y="8894"/>
                  </a:lnTo>
                  <a:lnTo>
                    <a:pt x="18073" y="8669"/>
                  </a:lnTo>
                  <a:lnTo>
                    <a:pt x="18339" y="8444"/>
                  </a:lnTo>
                  <a:lnTo>
                    <a:pt x="18564" y="8219"/>
                  </a:lnTo>
                  <a:lnTo>
                    <a:pt x="18789" y="7974"/>
                  </a:lnTo>
                  <a:lnTo>
                    <a:pt x="18993" y="7729"/>
                  </a:lnTo>
                  <a:lnTo>
                    <a:pt x="19157" y="7483"/>
                  </a:lnTo>
                  <a:lnTo>
                    <a:pt x="19320" y="7218"/>
                  </a:lnTo>
                  <a:lnTo>
                    <a:pt x="19463" y="6952"/>
                  </a:lnTo>
                  <a:lnTo>
                    <a:pt x="19566" y="6686"/>
                  </a:lnTo>
                  <a:lnTo>
                    <a:pt x="19647" y="6420"/>
                  </a:lnTo>
                  <a:lnTo>
                    <a:pt x="19709" y="6134"/>
                  </a:lnTo>
                  <a:lnTo>
                    <a:pt x="19750" y="5848"/>
                  </a:lnTo>
                  <a:lnTo>
                    <a:pt x="19770" y="5562"/>
                  </a:lnTo>
                  <a:lnTo>
                    <a:pt x="19750" y="5275"/>
                  </a:lnTo>
                  <a:lnTo>
                    <a:pt x="19709" y="5010"/>
                  </a:lnTo>
                  <a:lnTo>
                    <a:pt x="19647" y="4723"/>
                  </a:lnTo>
                  <a:lnTo>
                    <a:pt x="19566" y="4458"/>
                  </a:lnTo>
                  <a:lnTo>
                    <a:pt x="19463" y="4171"/>
                  </a:lnTo>
                  <a:lnTo>
                    <a:pt x="19320" y="3906"/>
                  </a:lnTo>
                  <a:lnTo>
                    <a:pt x="19157" y="3660"/>
                  </a:lnTo>
                  <a:lnTo>
                    <a:pt x="18993" y="3395"/>
                  </a:lnTo>
                  <a:lnTo>
                    <a:pt x="18789" y="3149"/>
                  </a:lnTo>
                  <a:lnTo>
                    <a:pt x="18564" y="2924"/>
                  </a:lnTo>
                  <a:lnTo>
                    <a:pt x="18339" y="2679"/>
                  </a:lnTo>
                  <a:lnTo>
                    <a:pt x="18073" y="2454"/>
                  </a:lnTo>
                  <a:lnTo>
                    <a:pt x="17807" y="2250"/>
                  </a:lnTo>
                  <a:lnTo>
                    <a:pt x="17501" y="2025"/>
                  </a:lnTo>
                  <a:lnTo>
                    <a:pt x="17194" y="1820"/>
                  </a:lnTo>
                  <a:lnTo>
                    <a:pt x="16867" y="1636"/>
                  </a:lnTo>
                  <a:lnTo>
                    <a:pt x="16519" y="1452"/>
                  </a:lnTo>
                  <a:lnTo>
                    <a:pt x="16172" y="1268"/>
                  </a:lnTo>
                  <a:lnTo>
                    <a:pt x="15804" y="1105"/>
                  </a:lnTo>
                  <a:lnTo>
                    <a:pt x="15416" y="962"/>
                  </a:lnTo>
                  <a:lnTo>
                    <a:pt x="15007" y="819"/>
                  </a:lnTo>
                  <a:lnTo>
                    <a:pt x="14598" y="676"/>
                  </a:lnTo>
                  <a:lnTo>
                    <a:pt x="14168" y="553"/>
                  </a:lnTo>
                  <a:lnTo>
                    <a:pt x="13739" y="451"/>
                  </a:lnTo>
                  <a:lnTo>
                    <a:pt x="13289" y="348"/>
                  </a:lnTo>
                  <a:lnTo>
                    <a:pt x="12819" y="267"/>
                  </a:lnTo>
                  <a:lnTo>
                    <a:pt x="12349" y="185"/>
                  </a:lnTo>
                  <a:lnTo>
                    <a:pt x="11879" y="124"/>
                  </a:lnTo>
                  <a:lnTo>
                    <a:pt x="11388" y="62"/>
                  </a:lnTo>
                  <a:lnTo>
                    <a:pt x="10897" y="42"/>
                  </a:lnTo>
                  <a:lnTo>
                    <a:pt x="10386" y="21"/>
                  </a:lnTo>
                  <a:lnTo>
                    <a:pt x="9896" y="1"/>
                  </a:lnTo>
                  <a:close/>
                </a:path>
              </a:pathLst>
            </a:custGeom>
            <a:solidFill>
              <a:srgbClr val="313131">
                <a:alpha val="1368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4872" name="Google Shape;4872;p3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621851" y="3881374"/>
              <a:ext cx="499229" cy="5238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873" name="Google Shape;4873;p38"/>
          <p:cNvGrpSpPr/>
          <p:nvPr/>
        </p:nvGrpSpPr>
        <p:grpSpPr>
          <a:xfrm>
            <a:off x="6985560" y="3485486"/>
            <a:ext cx="590214" cy="559202"/>
            <a:chOff x="5582137" y="3881374"/>
            <a:chExt cx="590214" cy="559202"/>
          </a:xfrm>
        </p:grpSpPr>
        <p:sp>
          <p:nvSpPr>
            <p:cNvPr id="4874" name="Google Shape;4874;p38"/>
            <p:cNvSpPr/>
            <p:nvPr/>
          </p:nvSpPr>
          <p:spPr>
            <a:xfrm>
              <a:off x="5582137" y="4167561"/>
              <a:ext cx="590214" cy="273014"/>
            </a:xfrm>
            <a:custGeom>
              <a:rect b="b" l="l" r="r" t="t"/>
              <a:pathLst>
                <a:path extrusionOk="0" h="11123" w="19771">
                  <a:moveTo>
                    <a:pt x="9896" y="1"/>
                  </a:moveTo>
                  <a:lnTo>
                    <a:pt x="9385" y="21"/>
                  </a:lnTo>
                  <a:lnTo>
                    <a:pt x="8873" y="42"/>
                  </a:lnTo>
                  <a:lnTo>
                    <a:pt x="8383" y="62"/>
                  </a:lnTo>
                  <a:lnTo>
                    <a:pt x="7892" y="124"/>
                  </a:lnTo>
                  <a:lnTo>
                    <a:pt x="7422" y="185"/>
                  </a:lnTo>
                  <a:lnTo>
                    <a:pt x="6952" y="267"/>
                  </a:lnTo>
                  <a:lnTo>
                    <a:pt x="6482" y="348"/>
                  </a:lnTo>
                  <a:lnTo>
                    <a:pt x="6032" y="451"/>
                  </a:lnTo>
                  <a:lnTo>
                    <a:pt x="5602" y="553"/>
                  </a:lnTo>
                  <a:lnTo>
                    <a:pt x="5173" y="676"/>
                  </a:lnTo>
                  <a:lnTo>
                    <a:pt x="4764" y="819"/>
                  </a:lnTo>
                  <a:lnTo>
                    <a:pt x="4355" y="962"/>
                  </a:lnTo>
                  <a:lnTo>
                    <a:pt x="3967" y="1105"/>
                  </a:lnTo>
                  <a:lnTo>
                    <a:pt x="3599" y="1268"/>
                  </a:lnTo>
                  <a:lnTo>
                    <a:pt x="3251" y="1452"/>
                  </a:lnTo>
                  <a:lnTo>
                    <a:pt x="2904" y="1636"/>
                  </a:lnTo>
                  <a:lnTo>
                    <a:pt x="2577" y="1820"/>
                  </a:lnTo>
                  <a:lnTo>
                    <a:pt x="2270" y="2025"/>
                  </a:lnTo>
                  <a:lnTo>
                    <a:pt x="1963" y="2250"/>
                  </a:lnTo>
                  <a:lnTo>
                    <a:pt x="1698" y="2454"/>
                  </a:lnTo>
                  <a:lnTo>
                    <a:pt x="1432" y="2679"/>
                  </a:lnTo>
                  <a:lnTo>
                    <a:pt x="1207" y="2924"/>
                  </a:lnTo>
                  <a:lnTo>
                    <a:pt x="982" y="3149"/>
                  </a:lnTo>
                  <a:lnTo>
                    <a:pt x="778" y="3395"/>
                  </a:lnTo>
                  <a:lnTo>
                    <a:pt x="614" y="3660"/>
                  </a:lnTo>
                  <a:lnTo>
                    <a:pt x="451" y="3906"/>
                  </a:lnTo>
                  <a:lnTo>
                    <a:pt x="328" y="4171"/>
                  </a:lnTo>
                  <a:lnTo>
                    <a:pt x="205" y="4458"/>
                  </a:lnTo>
                  <a:lnTo>
                    <a:pt x="123" y="4723"/>
                  </a:lnTo>
                  <a:lnTo>
                    <a:pt x="62" y="5010"/>
                  </a:lnTo>
                  <a:lnTo>
                    <a:pt x="21" y="5275"/>
                  </a:lnTo>
                  <a:lnTo>
                    <a:pt x="1" y="5562"/>
                  </a:lnTo>
                  <a:lnTo>
                    <a:pt x="21" y="5848"/>
                  </a:lnTo>
                  <a:lnTo>
                    <a:pt x="62" y="6134"/>
                  </a:lnTo>
                  <a:lnTo>
                    <a:pt x="123" y="6420"/>
                  </a:lnTo>
                  <a:lnTo>
                    <a:pt x="205" y="6686"/>
                  </a:lnTo>
                  <a:lnTo>
                    <a:pt x="328" y="6952"/>
                  </a:lnTo>
                  <a:lnTo>
                    <a:pt x="451" y="7218"/>
                  </a:lnTo>
                  <a:lnTo>
                    <a:pt x="614" y="7483"/>
                  </a:lnTo>
                  <a:lnTo>
                    <a:pt x="778" y="7729"/>
                  </a:lnTo>
                  <a:lnTo>
                    <a:pt x="982" y="7974"/>
                  </a:lnTo>
                  <a:lnTo>
                    <a:pt x="1207" y="8219"/>
                  </a:lnTo>
                  <a:lnTo>
                    <a:pt x="1432" y="8444"/>
                  </a:lnTo>
                  <a:lnTo>
                    <a:pt x="1698" y="8669"/>
                  </a:lnTo>
                  <a:lnTo>
                    <a:pt x="1963" y="8894"/>
                  </a:lnTo>
                  <a:lnTo>
                    <a:pt x="2270" y="9098"/>
                  </a:lnTo>
                  <a:lnTo>
                    <a:pt x="2577" y="9303"/>
                  </a:lnTo>
                  <a:lnTo>
                    <a:pt x="2904" y="9507"/>
                  </a:lnTo>
                  <a:lnTo>
                    <a:pt x="3251" y="9691"/>
                  </a:lnTo>
                  <a:lnTo>
                    <a:pt x="3599" y="9855"/>
                  </a:lnTo>
                  <a:lnTo>
                    <a:pt x="3967" y="10018"/>
                  </a:lnTo>
                  <a:lnTo>
                    <a:pt x="4355" y="10182"/>
                  </a:lnTo>
                  <a:lnTo>
                    <a:pt x="4764" y="10325"/>
                  </a:lnTo>
                  <a:lnTo>
                    <a:pt x="5173" y="10448"/>
                  </a:lnTo>
                  <a:lnTo>
                    <a:pt x="5602" y="10570"/>
                  </a:lnTo>
                  <a:lnTo>
                    <a:pt x="6032" y="10693"/>
                  </a:lnTo>
                  <a:lnTo>
                    <a:pt x="6482" y="10795"/>
                  </a:lnTo>
                  <a:lnTo>
                    <a:pt x="6952" y="10877"/>
                  </a:lnTo>
                  <a:lnTo>
                    <a:pt x="7422" y="10959"/>
                  </a:lnTo>
                  <a:lnTo>
                    <a:pt x="7892" y="11020"/>
                  </a:lnTo>
                  <a:lnTo>
                    <a:pt x="8383" y="11061"/>
                  </a:lnTo>
                  <a:lnTo>
                    <a:pt x="8873" y="11102"/>
                  </a:lnTo>
                  <a:lnTo>
                    <a:pt x="9385" y="11122"/>
                  </a:lnTo>
                  <a:lnTo>
                    <a:pt x="10386" y="11122"/>
                  </a:lnTo>
                  <a:lnTo>
                    <a:pt x="10897" y="11102"/>
                  </a:lnTo>
                  <a:lnTo>
                    <a:pt x="11388" y="11061"/>
                  </a:lnTo>
                  <a:lnTo>
                    <a:pt x="11879" y="11020"/>
                  </a:lnTo>
                  <a:lnTo>
                    <a:pt x="12349" y="10959"/>
                  </a:lnTo>
                  <a:lnTo>
                    <a:pt x="12819" y="10877"/>
                  </a:lnTo>
                  <a:lnTo>
                    <a:pt x="13289" y="10795"/>
                  </a:lnTo>
                  <a:lnTo>
                    <a:pt x="13739" y="10693"/>
                  </a:lnTo>
                  <a:lnTo>
                    <a:pt x="14168" y="10570"/>
                  </a:lnTo>
                  <a:lnTo>
                    <a:pt x="14598" y="10448"/>
                  </a:lnTo>
                  <a:lnTo>
                    <a:pt x="15007" y="10325"/>
                  </a:lnTo>
                  <a:lnTo>
                    <a:pt x="15416" y="10182"/>
                  </a:lnTo>
                  <a:lnTo>
                    <a:pt x="15804" y="10018"/>
                  </a:lnTo>
                  <a:lnTo>
                    <a:pt x="16172" y="9855"/>
                  </a:lnTo>
                  <a:lnTo>
                    <a:pt x="16519" y="9691"/>
                  </a:lnTo>
                  <a:lnTo>
                    <a:pt x="16867" y="9507"/>
                  </a:lnTo>
                  <a:lnTo>
                    <a:pt x="17194" y="9303"/>
                  </a:lnTo>
                  <a:lnTo>
                    <a:pt x="17501" y="9098"/>
                  </a:lnTo>
                  <a:lnTo>
                    <a:pt x="17807" y="8894"/>
                  </a:lnTo>
                  <a:lnTo>
                    <a:pt x="18073" y="8669"/>
                  </a:lnTo>
                  <a:lnTo>
                    <a:pt x="18339" y="8444"/>
                  </a:lnTo>
                  <a:lnTo>
                    <a:pt x="18564" y="8219"/>
                  </a:lnTo>
                  <a:lnTo>
                    <a:pt x="18789" y="7974"/>
                  </a:lnTo>
                  <a:lnTo>
                    <a:pt x="18993" y="7729"/>
                  </a:lnTo>
                  <a:lnTo>
                    <a:pt x="19157" y="7483"/>
                  </a:lnTo>
                  <a:lnTo>
                    <a:pt x="19320" y="7218"/>
                  </a:lnTo>
                  <a:lnTo>
                    <a:pt x="19463" y="6952"/>
                  </a:lnTo>
                  <a:lnTo>
                    <a:pt x="19566" y="6686"/>
                  </a:lnTo>
                  <a:lnTo>
                    <a:pt x="19647" y="6420"/>
                  </a:lnTo>
                  <a:lnTo>
                    <a:pt x="19709" y="6134"/>
                  </a:lnTo>
                  <a:lnTo>
                    <a:pt x="19750" y="5848"/>
                  </a:lnTo>
                  <a:lnTo>
                    <a:pt x="19770" y="5562"/>
                  </a:lnTo>
                  <a:lnTo>
                    <a:pt x="19750" y="5275"/>
                  </a:lnTo>
                  <a:lnTo>
                    <a:pt x="19709" y="5010"/>
                  </a:lnTo>
                  <a:lnTo>
                    <a:pt x="19647" y="4723"/>
                  </a:lnTo>
                  <a:lnTo>
                    <a:pt x="19566" y="4458"/>
                  </a:lnTo>
                  <a:lnTo>
                    <a:pt x="19463" y="4171"/>
                  </a:lnTo>
                  <a:lnTo>
                    <a:pt x="19320" y="3906"/>
                  </a:lnTo>
                  <a:lnTo>
                    <a:pt x="19157" y="3660"/>
                  </a:lnTo>
                  <a:lnTo>
                    <a:pt x="18993" y="3395"/>
                  </a:lnTo>
                  <a:lnTo>
                    <a:pt x="18789" y="3149"/>
                  </a:lnTo>
                  <a:lnTo>
                    <a:pt x="18564" y="2924"/>
                  </a:lnTo>
                  <a:lnTo>
                    <a:pt x="18339" y="2679"/>
                  </a:lnTo>
                  <a:lnTo>
                    <a:pt x="18073" y="2454"/>
                  </a:lnTo>
                  <a:lnTo>
                    <a:pt x="17807" y="2250"/>
                  </a:lnTo>
                  <a:lnTo>
                    <a:pt x="17501" y="2025"/>
                  </a:lnTo>
                  <a:lnTo>
                    <a:pt x="17194" y="1820"/>
                  </a:lnTo>
                  <a:lnTo>
                    <a:pt x="16867" y="1636"/>
                  </a:lnTo>
                  <a:lnTo>
                    <a:pt x="16519" y="1452"/>
                  </a:lnTo>
                  <a:lnTo>
                    <a:pt x="16172" y="1268"/>
                  </a:lnTo>
                  <a:lnTo>
                    <a:pt x="15804" y="1105"/>
                  </a:lnTo>
                  <a:lnTo>
                    <a:pt x="15416" y="962"/>
                  </a:lnTo>
                  <a:lnTo>
                    <a:pt x="15007" y="819"/>
                  </a:lnTo>
                  <a:lnTo>
                    <a:pt x="14598" y="676"/>
                  </a:lnTo>
                  <a:lnTo>
                    <a:pt x="14168" y="553"/>
                  </a:lnTo>
                  <a:lnTo>
                    <a:pt x="13739" y="451"/>
                  </a:lnTo>
                  <a:lnTo>
                    <a:pt x="13289" y="348"/>
                  </a:lnTo>
                  <a:lnTo>
                    <a:pt x="12819" y="267"/>
                  </a:lnTo>
                  <a:lnTo>
                    <a:pt x="12349" y="185"/>
                  </a:lnTo>
                  <a:lnTo>
                    <a:pt x="11879" y="124"/>
                  </a:lnTo>
                  <a:lnTo>
                    <a:pt x="11388" y="62"/>
                  </a:lnTo>
                  <a:lnTo>
                    <a:pt x="10897" y="42"/>
                  </a:lnTo>
                  <a:lnTo>
                    <a:pt x="10386" y="21"/>
                  </a:lnTo>
                  <a:lnTo>
                    <a:pt x="9896" y="1"/>
                  </a:lnTo>
                  <a:close/>
                </a:path>
              </a:pathLst>
            </a:custGeom>
            <a:solidFill>
              <a:srgbClr val="313131">
                <a:alpha val="1368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4875" name="Google Shape;4875;p3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621851" y="3881374"/>
              <a:ext cx="499229" cy="52382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876" name="Google Shape;4876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97701" y="914450"/>
            <a:ext cx="440784" cy="411600"/>
          </a:xfrm>
          <a:prstGeom prst="rect">
            <a:avLst/>
          </a:prstGeom>
          <a:noFill/>
          <a:ln>
            <a:noFill/>
          </a:ln>
        </p:spPr>
      </p:pic>
      <p:sp>
        <p:nvSpPr>
          <p:cNvPr id="4877" name="Google Shape;4877;p38"/>
          <p:cNvSpPr txBox="1"/>
          <p:nvPr/>
        </p:nvSpPr>
        <p:spPr>
          <a:xfrm>
            <a:off x="886875" y="1326050"/>
            <a:ext cx="39396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u="sng">
                <a:solidFill>
                  <a:schemeClr val="dk1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Save Models:</a:t>
            </a:r>
            <a:endParaRPr sz="11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Open Sans"/>
              <a:buChar char="-"/>
            </a:pPr>
            <a:r>
              <a:rPr lang="en" sz="11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Save two models (one handling 31x31 images and another handling 128x128 images) in ‘tf’ format for tensorflow serving</a:t>
            </a:r>
            <a:endParaRPr sz="1100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878" name="Google Shape;4878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85250" y="2336925"/>
            <a:ext cx="1653576" cy="2531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79" name="Google Shape;4879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12225" y="2303087"/>
            <a:ext cx="1782650" cy="2786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880" name="Google Shape;4880;p3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672651" y="1261026"/>
            <a:ext cx="2246663" cy="112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84" name="Shape 4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85" name="Google Shape;4885;p39"/>
          <p:cNvGrpSpPr/>
          <p:nvPr/>
        </p:nvGrpSpPr>
        <p:grpSpPr>
          <a:xfrm>
            <a:off x="713204" y="408585"/>
            <a:ext cx="7717600" cy="609023"/>
            <a:chOff x="713050" y="3142861"/>
            <a:chExt cx="5567451" cy="502701"/>
          </a:xfrm>
        </p:grpSpPr>
        <p:sp>
          <p:nvSpPr>
            <p:cNvPr id="4886" name="Google Shape;4886;p39"/>
            <p:cNvSpPr/>
            <p:nvPr/>
          </p:nvSpPr>
          <p:spPr>
            <a:xfrm>
              <a:off x="713050" y="3142867"/>
              <a:ext cx="602583" cy="502695"/>
            </a:xfrm>
            <a:custGeom>
              <a:rect b="b" l="l" r="r" t="t"/>
              <a:pathLst>
                <a:path extrusionOk="0" h="31791" w="38108">
                  <a:moveTo>
                    <a:pt x="0" y="1"/>
                  </a:moveTo>
                  <a:lnTo>
                    <a:pt x="8423" y="15824"/>
                  </a:lnTo>
                  <a:lnTo>
                    <a:pt x="0" y="31791"/>
                  </a:lnTo>
                  <a:lnTo>
                    <a:pt x="38107" y="31791"/>
                  </a:lnTo>
                  <a:lnTo>
                    <a:pt x="3810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7" name="Google Shape;4887;p39"/>
            <p:cNvSpPr/>
            <p:nvPr/>
          </p:nvSpPr>
          <p:spPr>
            <a:xfrm>
              <a:off x="1210782" y="3142861"/>
              <a:ext cx="4608600" cy="502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8" name="Google Shape;4888;p39"/>
            <p:cNvSpPr/>
            <p:nvPr/>
          </p:nvSpPr>
          <p:spPr>
            <a:xfrm flipH="1">
              <a:off x="5677918" y="3142867"/>
              <a:ext cx="602583" cy="502695"/>
            </a:xfrm>
            <a:custGeom>
              <a:rect b="b" l="l" r="r" t="t"/>
              <a:pathLst>
                <a:path extrusionOk="0" h="31791" w="38108">
                  <a:moveTo>
                    <a:pt x="0" y="1"/>
                  </a:moveTo>
                  <a:lnTo>
                    <a:pt x="8423" y="15824"/>
                  </a:lnTo>
                  <a:lnTo>
                    <a:pt x="0" y="31791"/>
                  </a:lnTo>
                  <a:lnTo>
                    <a:pt x="38107" y="31791"/>
                  </a:lnTo>
                  <a:lnTo>
                    <a:pt x="3810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889" name="Google Shape;4889;p39"/>
          <p:cNvSpPr txBox="1"/>
          <p:nvPr>
            <p:ph type="title"/>
          </p:nvPr>
        </p:nvSpPr>
        <p:spPr>
          <a:xfrm>
            <a:off x="720000" y="365760"/>
            <a:ext cx="77040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MODEL SERVING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4890" name="Google Shape;489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97701" y="914450"/>
            <a:ext cx="440784" cy="411600"/>
          </a:xfrm>
          <a:prstGeom prst="rect">
            <a:avLst/>
          </a:prstGeom>
          <a:noFill/>
          <a:ln>
            <a:noFill/>
          </a:ln>
        </p:spPr>
      </p:pic>
      <p:sp>
        <p:nvSpPr>
          <p:cNvPr id="4891" name="Google Shape;4891;p39"/>
          <p:cNvSpPr txBox="1"/>
          <p:nvPr/>
        </p:nvSpPr>
        <p:spPr>
          <a:xfrm>
            <a:off x="886875" y="1326050"/>
            <a:ext cx="39396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u="sng">
                <a:solidFill>
                  <a:schemeClr val="dk1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LOCAL DEPLOYMENT</a:t>
            </a:r>
            <a:r>
              <a:rPr lang="en" sz="1700" u="sng">
                <a:solidFill>
                  <a:schemeClr val="dk1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:</a:t>
            </a:r>
            <a:endParaRPr sz="11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Open Sans"/>
              <a:buChar char="-"/>
            </a:pPr>
            <a:r>
              <a:rPr lang="en" sz="11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Before deploying the model on render, test local deployment</a:t>
            </a:r>
            <a:endParaRPr sz="1100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Open Sans"/>
              <a:buChar char="-"/>
            </a:pPr>
            <a:r>
              <a:rPr lang="en" sz="11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Use models.config file to serve both models under the same container</a:t>
            </a:r>
            <a:endParaRPr sz="1100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892" name="Google Shape;4892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85225" y="1258276"/>
            <a:ext cx="2914600" cy="1260525"/>
          </a:xfrm>
          <a:prstGeom prst="rect">
            <a:avLst/>
          </a:prstGeom>
          <a:noFill/>
          <a:ln>
            <a:noFill/>
          </a:ln>
        </p:spPr>
      </p:pic>
      <p:sp>
        <p:nvSpPr>
          <p:cNvPr id="4893" name="Google Shape;4893;p39"/>
          <p:cNvSpPr txBox="1"/>
          <p:nvPr/>
        </p:nvSpPr>
        <p:spPr>
          <a:xfrm>
            <a:off x="3714100" y="2602375"/>
            <a:ext cx="39396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u="sng">
                <a:solidFill>
                  <a:schemeClr val="dk1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REMOTE </a:t>
            </a:r>
            <a:r>
              <a:rPr lang="en" sz="1700" u="sng">
                <a:solidFill>
                  <a:schemeClr val="dk1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DEPLOYMENT:</a:t>
            </a:r>
            <a:endParaRPr sz="11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Open Sans"/>
              <a:buChar char="-"/>
            </a:pPr>
            <a:r>
              <a:rPr lang="en" sz="11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Similar to Local Deployment</a:t>
            </a:r>
            <a:endParaRPr sz="1100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Open Sans"/>
              <a:buChar char="-"/>
            </a:pPr>
            <a:r>
              <a:rPr lang="en" sz="11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Use of dockerfile instead of running docker in cli</a:t>
            </a:r>
            <a:endParaRPr sz="1100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Open Sans"/>
              <a:buChar char="-"/>
            </a:pPr>
            <a:r>
              <a:rPr lang="en" sz="11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Deploy on render to host the container containing both models</a:t>
            </a:r>
            <a:endParaRPr sz="1100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894" name="Google Shape;4894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075" y="2739800"/>
            <a:ext cx="3665024" cy="232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5" name="Google Shape;4895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88350" y="3685850"/>
            <a:ext cx="4108349" cy="134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99" name="Shape 4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00" name="Google Shape;4900;p40"/>
          <p:cNvGrpSpPr/>
          <p:nvPr/>
        </p:nvGrpSpPr>
        <p:grpSpPr>
          <a:xfrm>
            <a:off x="713204" y="408585"/>
            <a:ext cx="7717600" cy="609023"/>
            <a:chOff x="713050" y="3142861"/>
            <a:chExt cx="5567451" cy="502701"/>
          </a:xfrm>
        </p:grpSpPr>
        <p:sp>
          <p:nvSpPr>
            <p:cNvPr id="4901" name="Google Shape;4901;p40"/>
            <p:cNvSpPr/>
            <p:nvPr/>
          </p:nvSpPr>
          <p:spPr>
            <a:xfrm>
              <a:off x="713050" y="3142867"/>
              <a:ext cx="602583" cy="502695"/>
            </a:xfrm>
            <a:custGeom>
              <a:rect b="b" l="l" r="r" t="t"/>
              <a:pathLst>
                <a:path extrusionOk="0" h="31791" w="38108">
                  <a:moveTo>
                    <a:pt x="0" y="1"/>
                  </a:moveTo>
                  <a:lnTo>
                    <a:pt x="8423" y="15824"/>
                  </a:lnTo>
                  <a:lnTo>
                    <a:pt x="0" y="31791"/>
                  </a:lnTo>
                  <a:lnTo>
                    <a:pt x="38107" y="31791"/>
                  </a:lnTo>
                  <a:lnTo>
                    <a:pt x="3810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2" name="Google Shape;4902;p40"/>
            <p:cNvSpPr/>
            <p:nvPr/>
          </p:nvSpPr>
          <p:spPr>
            <a:xfrm>
              <a:off x="1210782" y="3142861"/>
              <a:ext cx="4608600" cy="502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3" name="Google Shape;4903;p40"/>
            <p:cNvSpPr/>
            <p:nvPr/>
          </p:nvSpPr>
          <p:spPr>
            <a:xfrm flipH="1">
              <a:off x="5677918" y="3142867"/>
              <a:ext cx="602583" cy="502695"/>
            </a:xfrm>
            <a:custGeom>
              <a:rect b="b" l="l" r="r" t="t"/>
              <a:pathLst>
                <a:path extrusionOk="0" h="31791" w="38108">
                  <a:moveTo>
                    <a:pt x="0" y="1"/>
                  </a:moveTo>
                  <a:lnTo>
                    <a:pt x="8423" y="15824"/>
                  </a:lnTo>
                  <a:lnTo>
                    <a:pt x="0" y="31791"/>
                  </a:lnTo>
                  <a:lnTo>
                    <a:pt x="38107" y="31791"/>
                  </a:lnTo>
                  <a:lnTo>
                    <a:pt x="3810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04" name="Google Shape;4904;p40"/>
          <p:cNvSpPr txBox="1"/>
          <p:nvPr>
            <p:ph type="title"/>
          </p:nvPr>
        </p:nvSpPr>
        <p:spPr>
          <a:xfrm>
            <a:off x="720000" y="365760"/>
            <a:ext cx="77040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TEST MODEL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4905" name="Google Shape;490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97701" y="914450"/>
            <a:ext cx="440784" cy="411600"/>
          </a:xfrm>
          <a:prstGeom prst="rect">
            <a:avLst/>
          </a:prstGeom>
          <a:noFill/>
          <a:ln>
            <a:noFill/>
          </a:ln>
        </p:spPr>
      </p:pic>
      <p:sp>
        <p:nvSpPr>
          <p:cNvPr id="4906" name="Google Shape;4906;p40"/>
          <p:cNvSpPr txBox="1"/>
          <p:nvPr/>
        </p:nvSpPr>
        <p:spPr>
          <a:xfrm>
            <a:off x="886875" y="1326050"/>
            <a:ext cx="39396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u="sng">
                <a:solidFill>
                  <a:schemeClr val="dk1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TESTING</a:t>
            </a:r>
            <a:r>
              <a:rPr lang="en" sz="1700" u="sng">
                <a:solidFill>
                  <a:schemeClr val="dk1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:</a:t>
            </a:r>
            <a:endParaRPr sz="11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Open Sans"/>
              <a:buChar char="-"/>
            </a:pPr>
            <a:r>
              <a:rPr lang="en" sz="11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Testing includes testing for both local deployment and remote deployment</a:t>
            </a:r>
            <a:endParaRPr sz="1100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Open Sans"/>
              <a:buChar char="-"/>
            </a:pPr>
            <a:r>
              <a:rPr lang="en" sz="11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Test that model returns a list of 15 floats (probabilities)</a:t>
            </a:r>
            <a:endParaRPr sz="1100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907" name="Google Shape;4907;p40"/>
          <p:cNvPicPr preferRelativeResize="0"/>
          <p:nvPr/>
        </p:nvPicPr>
        <p:blipFill rotWithShape="1">
          <a:blip r:embed="rId4">
            <a:alphaModFix/>
          </a:blip>
          <a:srcRect b="1029" l="0" r="0" t="0"/>
          <a:stretch/>
        </p:blipFill>
        <p:spPr>
          <a:xfrm>
            <a:off x="6731475" y="1327475"/>
            <a:ext cx="2304289" cy="2432303"/>
          </a:xfrm>
          <a:prstGeom prst="rect">
            <a:avLst/>
          </a:prstGeom>
          <a:noFill/>
          <a:ln>
            <a:noFill/>
          </a:ln>
        </p:spPr>
      </p:pic>
      <p:sp>
        <p:nvSpPr>
          <p:cNvPr id="4908" name="Google Shape;4908;p40"/>
          <p:cNvSpPr txBox="1"/>
          <p:nvPr/>
        </p:nvSpPr>
        <p:spPr>
          <a:xfrm>
            <a:off x="6731475" y="3759775"/>
            <a:ext cx="2304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Cinzel"/>
                <a:ea typeface="Cinzel"/>
                <a:cs typeface="Cinzel"/>
                <a:sym typeface="Cinzel"/>
              </a:rPr>
              <a:t>Local TEST </a:t>
            </a:r>
            <a:endParaRPr>
              <a:solidFill>
                <a:schemeClr val="accent2"/>
              </a:solidFill>
              <a:latin typeface="Cinzel"/>
              <a:ea typeface="Cinzel"/>
              <a:cs typeface="Cinzel"/>
              <a:sym typeface="Cinzel"/>
            </a:endParaRPr>
          </a:p>
        </p:txBody>
      </p:sp>
      <p:pic>
        <p:nvPicPr>
          <p:cNvPr id="4909" name="Google Shape;4909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29425" y="2205399"/>
            <a:ext cx="2303099" cy="2435251"/>
          </a:xfrm>
          <a:prstGeom prst="rect">
            <a:avLst/>
          </a:prstGeom>
          <a:noFill/>
          <a:ln>
            <a:noFill/>
          </a:ln>
        </p:spPr>
      </p:pic>
      <p:sp>
        <p:nvSpPr>
          <p:cNvPr id="4910" name="Google Shape;4910;p40"/>
          <p:cNvSpPr txBox="1"/>
          <p:nvPr/>
        </p:nvSpPr>
        <p:spPr>
          <a:xfrm>
            <a:off x="3829425" y="4640650"/>
            <a:ext cx="2303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Cinzel"/>
                <a:ea typeface="Cinzel"/>
                <a:cs typeface="Cinzel"/>
                <a:sym typeface="Cinzel"/>
              </a:rPr>
              <a:t>REMOTE </a:t>
            </a:r>
            <a:r>
              <a:rPr lang="en">
                <a:solidFill>
                  <a:schemeClr val="accent2"/>
                </a:solidFill>
                <a:latin typeface="Cinzel"/>
                <a:ea typeface="Cinzel"/>
                <a:cs typeface="Cinzel"/>
                <a:sym typeface="Cinzel"/>
              </a:rPr>
              <a:t>TEST</a:t>
            </a:r>
            <a:endParaRPr>
              <a:solidFill>
                <a:schemeClr val="accent2"/>
              </a:solidFill>
              <a:latin typeface="Cinzel"/>
              <a:ea typeface="Cinzel"/>
              <a:cs typeface="Cinzel"/>
              <a:sym typeface="Cinzel"/>
            </a:endParaRPr>
          </a:p>
        </p:txBody>
      </p:sp>
      <p:pic>
        <p:nvPicPr>
          <p:cNvPr id="4911" name="Google Shape;4911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9900" y="2946100"/>
            <a:ext cx="3403624" cy="2156825"/>
          </a:xfrm>
          <a:prstGeom prst="rect">
            <a:avLst/>
          </a:prstGeom>
          <a:noFill/>
          <a:ln>
            <a:noFill/>
          </a:ln>
        </p:spPr>
      </p:pic>
      <p:sp>
        <p:nvSpPr>
          <p:cNvPr id="4912" name="Google Shape;4912;p40"/>
          <p:cNvSpPr txBox="1"/>
          <p:nvPr/>
        </p:nvSpPr>
        <p:spPr>
          <a:xfrm>
            <a:off x="139900" y="2607400"/>
            <a:ext cx="2303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Cinzel"/>
                <a:ea typeface="Cinzel"/>
                <a:cs typeface="Cinzel"/>
                <a:sym typeface="Cinzel"/>
              </a:rPr>
              <a:t>CONF</a:t>
            </a:r>
            <a:r>
              <a:rPr lang="en">
                <a:solidFill>
                  <a:schemeClr val="accent2"/>
                </a:solidFill>
                <a:latin typeface="Cinzel"/>
                <a:ea typeface="Cinzel"/>
                <a:cs typeface="Cinzel"/>
                <a:sym typeface="Cinzel"/>
              </a:rPr>
              <a:t>TEST.PY</a:t>
            </a:r>
            <a:endParaRPr>
              <a:solidFill>
                <a:schemeClr val="accent2"/>
              </a:solidFill>
              <a:latin typeface="Cinzel"/>
              <a:ea typeface="Cinzel"/>
              <a:cs typeface="Cinzel"/>
              <a:sym typeface="Cinze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16" name="Shape 4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17" name="Google Shape;4917;p41"/>
          <p:cNvGrpSpPr/>
          <p:nvPr/>
        </p:nvGrpSpPr>
        <p:grpSpPr>
          <a:xfrm>
            <a:off x="713204" y="408585"/>
            <a:ext cx="7717600" cy="609023"/>
            <a:chOff x="713050" y="3142861"/>
            <a:chExt cx="5567451" cy="502701"/>
          </a:xfrm>
        </p:grpSpPr>
        <p:sp>
          <p:nvSpPr>
            <p:cNvPr id="4918" name="Google Shape;4918;p41"/>
            <p:cNvSpPr/>
            <p:nvPr/>
          </p:nvSpPr>
          <p:spPr>
            <a:xfrm>
              <a:off x="713050" y="3142867"/>
              <a:ext cx="602583" cy="502695"/>
            </a:xfrm>
            <a:custGeom>
              <a:rect b="b" l="l" r="r" t="t"/>
              <a:pathLst>
                <a:path extrusionOk="0" h="31791" w="38108">
                  <a:moveTo>
                    <a:pt x="0" y="1"/>
                  </a:moveTo>
                  <a:lnTo>
                    <a:pt x="8423" y="15824"/>
                  </a:lnTo>
                  <a:lnTo>
                    <a:pt x="0" y="31791"/>
                  </a:lnTo>
                  <a:lnTo>
                    <a:pt x="38107" y="31791"/>
                  </a:lnTo>
                  <a:lnTo>
                    <a:pt x="3810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9" name="Google Shape;4919;p41"/>
            <p:cNvSpPr/>
            <p:nvPr/>
          </p:nvSpPr>
          <p:spPr>
            <a:xfrm>
              <a:off x="1210782" y="3142861"/>
              <a:ext cx="4608600" cy="502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0" name="Google Shape;4920;p41"/>
            <p:cNvSpPr/>
            <p:nvPr/>
          </p:nvSpPr>
          <p:spPr>
            <a:xfrm flipH="1">
              <a:off x="5677918" y="3142867"/>
              <a:ext cx="602583" cy="502695"/>
            </a:xfrm>
            <a:custGeom>
              <a:rect b="b" l="l" r="r" t="t"/>
              <a:pathLst>
                <a:path extrusionOk="0" h="31791" w="38108">
                  <a:moveTo>
                    <a:pt x="0" y="1"/>
                  </a:moveTo>
                  <a:lnTo>
                    <a:pt x="8423" y="15824"/>
                  </a:lnTo>
                  <a:lnTo>
                    <a:pt x="0" y="31791"/>
                  </a:lnTo>
                  <a:lnTo>
                    <a:pt x="38107" y="31791"/>
                  </a:lnTo>
                  <a:lnTo>
                    <a:pt x="3810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21" name="Google Shape;4921;p41"/>
          <p:cNvSpPr txBox="1"/>
          <p:nvPr>
            <p:ph type="title"/>
          </p:nvPr>
        </p:nvSpPr>
        <p:spPr>
          <a:xfrm>
            <a:off x="720000" y="365760"/>
            <a:ext cx="77040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CICD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4922" name="Google Shape;492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97701" y="914450"/>
            <a:ext cx="440784" cy="411600"/>
          </a:xfrm>
          <a:prstGeom prst="rect">
            <a:avLst/>
          </a:prstGeom>
          <a:noFill/>
          <a:ln>
            <a:noFill/>
          </a:ln>
        </p:spPr>
      </p:pic>
      <p:sp>
        <p:nvSpPr>
          <p:cNvPr id="4923" name="Google Shape;4923;p41"/>
          <p:cNvSpPr txBox="1"/>
          <p:nvPr/>
        </p:nvSpPr>
        <p:spPr>
          <a:xfrm>
            <a:off x="906500" y="1124825"/>
            <a:ext cx="4286100" cy="159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u="sng">
                <a:solidFill>
                  <a:schemeClr val="dk1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CICD</a:t>
            </a:r>
            <a:r>
              <a:rPr lang="en" sz="1700" u="sng">
                <a:solidFill>
                  <a:schemeClr val="dk1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:</a:t>
            </a:r>
            <a:endParaRPr sz="11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Open Sans"/>
              <a:buChar char="-"/>
            </a:pPr>
            <a:r>
              <a:rPr lang="en" sz="11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Continuous Integration:</a:t>
            </a:r>
            <a:endParaRPr sz="1100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Open Sans"/>
              <a:buChar char="-"/>
            </a:pPr>
            <a:r>
              <a:rPr lang="en" sz="11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Triggers a series of automated tests when pushed</a:t>
            </a:r>
            <a:endParaRPr sz="1100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Open Sans"/>
              <a:buChar char="-"/>
            </a:pPr>
            <a:r>
              <a:rPr lang="en" sz="11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Sends notification about changes and potential issues when pushed</a:t>
            </a:r>
            <a:endParaRPr sz="1100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Open Sans"/>
              <a:buChar char="-"/>
            </a:pPr>
            <a:r>
              <a:rPr lang="en" sz="11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Continuous Development</a:t>
            </a:r>
            <a:endParaRPr sz="1100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Open Sans"/>
              <a:buChar char="-"/>
            </a:pPr>
            <a:r>
              <a:rPr lang="en" sz="11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Deploys to render when pushed</a:t>
            </a:r>
            <a:endParaRPr sz="1100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924" name="Google Shape;4924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3600" y="2822350"/>
            <a:ext cx="3909426" cy="206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25" name="Google Shape;4925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92600" y="1242725"/>
            <a:ext cx="3028177" cy="168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26" name="Google Shape;4926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72975" y="3094200"/>
            <a:ext cx="4201702" cy="183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30" name="Shape 4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1" name="Google Shape;4931;p42"/>
          <p:cNvSpPr/>
          <p:nvPr/>
        </p:nvSpPr>
        <p:spPr>
          <a:xfrm>
            <a:off x="2441250" y="1416448"/>
            <a:ext cx="1061100" cy="1061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2" name="Google Shape;4932;p42"/>
          <p:cNvSpPr txBox="1"/>
          <p:nvPr>
            <p:ph type="title"/>
          </p:nvPr>
        </p:nvSpPr>
        <p:spPr>
          <a:xfrm>
            <a:off x="768150" y="2477550"/>
            <a:ext cx="4296900" cy="81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latin typeface="Cinzel ExtraBold"/>
                <a:ea typeface="Cinzel ExtraBold"/>
                <a:cs typeface="Cinzel ExtraBold"/>
                <a:sym typeface="Cinzel ExtraBold"/>
              </a:rPr>
              <a:t>Testing</a:t>
            </a:r>
            <a:endParaRPr sz="2700"/>
          </a:p>
        </p:txBody>
      </p:sp>
      <p:sp>
        <p:nvSpPr>
          <p:cNvPr id="4933" name="Google Shape;4933;p42"/>
          <p:cNvSpPr txBox="1"/>
          <p:nvPr>
            <p:ph idx="2" type="title"/>
          </p:nvPr>
        </p:nvSpPr>
        <p:spPr>
          <a:xfrm>
            <a:off x="2514600" y="1601558"/>
            <a:ext cx="914400" cy="69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r>
              <a:rPr lang="en"/>
              <a:t>.</a:t>
            </a:r>
            <a:endParaRPr/>
          </a:p>
        </p:txBody>
      </p:sp>
      <p:grpSp>
        <p:nvGrpSpPr>
          <p:cNvPr id="4934" name="Google Shape;4934;p42"/>
          <p:cNvGrpSpPr/>
          <p:nvPr/>
        </p:nvGrpSpPr>
        <p:grpSpPr>
          <a:xfrm>
            <a:off x="5119075" y="894162"/>
            <a:ext cx="3087075" cy="3451188"/>
            <a:chOff x="5119075" y="894162"/>
            <a:chExt cx="3087075" cy="3451188"/>
          </a:xfrm>
        </p:grpSpPr>
        <p:sp>
          <p:nvSpPr>
            <p:cNvPr id="4935" name="Google Shape;4935;p42"/>
            <p:cNvSpPr/>
            <p:nvPr/>
          </p:nvSpPr>
          <p:spPr>
            <a:xfrm>
              <a:off x="5119075" y="2422775"/>
              <a:ext cx="3087075" cy="1922575"/>
            </a:xfrm>
            <a:custGeom>
              <a:rect b="b" l="l" r="r" t="t"/>
              <a:pathLst>
                <a:path extrusionOk="0" h="76903" w="123483">
                  <a:moveTo>
                    <a:pt x="0" y="55958"/>
                  </a:moveTo>
                  <a:lnTo>
                    <a:pt x="36576" y="34387"/>
                  </a:lnTo>
                  <a:lnTo>
                    <a:pt x="57834" y="8753"/>
                  </a:lnTo>
                  <a:lnTo>
                    <a:pt x="70964" y="0"/>
                  </a:lnTo>
                  <a:lnTo>
                    <a:pt x="123483" y="34387"/>
                  </a:lnTo>
                  <a:lnTo>
                    <a:pt x="97223" y="50018"/>
                  </a:lnTo>
                  <a:lnTo>
                    <a:pt x="52207" y="21570"/>
                  </a:lnTo>
                  <a:lnTo>
                    <a:pt x="38764" y="38451"/>
                  </a:lnTo>
                  <a:lnTo>
                    <a:pt x="40327" y="44704"/>
                  </a:lnTo>
                  <a:lnTo>
                    <a:pt x="63461" y="57834"/>
                  </a:lnTo>
                  <a:lnTo>
                    <a:pt x="31574" y="76903"/>
                  </a:lnTo>
                  <a:close/>
                </a:path>
              </a:pathLst>
            </a:custGeom>
            <a:solidFill>
              <a:srgbClr val="000000">
                <a:alpha val="13689"/>
              </a:srgbClr>
            </a:solidFill>
            <a:ln>
              <a:noFill/>
            </a:ln>
          </p:spPr>
        </p:sp>
        <p:pic>
          <p:nvPicPr>
            <p:cNvPr id="4936" name="Google Shape;4936;p4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5164524" y="894162"/>
              <a:ext cx="2938426" cy="335517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937" name="Google Shape;4937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25754" y="3631209"/>
            <a:ext cx="661021" cy="5720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38" name="Google Shape;4938;p42"/>
          <p:cNvGrpSpPr/>
          <p:nvPr/>
        </p:nvGrpSpPr>
        <p:grpSpPr>
          <a:xfrm>
            <a:off x="7089025" y="3893074"/>
            <a:ext cx="590214" cy="559202"/>
            <a:chOff x="5582137" y="3881374"/>
            <a:chExt cx="590214" cy="559202"/>
          </a:xfrm>
        </p:grpSpPr>
        <p:sp>
          <p:nvSpPr>
            <p:cNvPr id="4939" name="Google Shape;4939;p42"/>
            <p:cNvSpPr/>
            <p:nvPr/>
          </p:nvSpPr>
          <p:spPr>
            <a:xfrm>
              <a:off x="5582137" y="4167561"/>
              <a:ext cx="590214" cy="273014"/>
            </a:xfrm>
            <a:custGeom>
              <a:rect b="b" l="l" r="r" t="t"/>
              <a:pathLst>
                <a:path extrusionOk="0" h="11123" w="19771">
                  <a:moveTo>
                    <a:pt x="9896" y="1"/>
                  </a:moveTo>
                  <a:lnTo>
                    <a:pt x="9385" y="21"/>
                  </a:lnTo>
                  <a:lnTo>
                    <a:pt x="8873" y="42"/>
                  </a:lnTo>
                  <a:lnTo>
                    <a:pt x="8383" y="62"/>
                  </a:lnTo>
                  <a:lnTo>
                    <a:pt x="7892" y="124"/>
                  </a:lnTo>
                  <a:lnTo>
                    <a:pt x="7422" y="185"/>
                  </a:lnTo>
                  <a:lnTo>
                    <a:pt x="6952" y="267"/>
                  </a:lnTo>
                  <a:lnTo>
                    <a:pt x="6482" y="348"/>
                  </a:lnTo>
                  <a:lnTo>
                    <a:pt x="6032" y="451"/>
                  </a:lnTo>
                  <a:lnTo>
                    <a:pt x="5602" y="553"/>
                  </a:lnTo>
                  <a:lnTo>
                    <a:pt x="5173" y="676"/>
                  </a:lnTo>
                  <a:lnTo>
                    <a:pt x="4764" y="819"/>
                  </a:lnTo>
                  <a:lnTo>
                    <a:pt x="4355" y="962"/>
                  </a:lnTo>
                  <a:lnTo>
                    <a:pt x="3967" y="1105"/>
                  </a:lnTo>
                  <a:lnTo>
                    <a:pt x="3599" y="1268"/>
                  </a:lnTo>
                  <a:lnTo>
                    <a:pt x="3251" y="1452"/>
                  </a:lnTo>
                  <a:lnTo>
                    <a:pt x="2904" y="1636"/>
                  </a:lnTo>
                  <a:lnTo>
                    <a:pt x="2577" y="1820"/>
                  </a:lnTo>
                  <a:lnTo>
                    <a:pt x="2270" y="2025"/>
                  </a:lnTo>
                  <a:lnTo>
                    <a:pt x="1963" y="2250"/>
                  </a:lnTo>
                  <a:lnTo>
                    <a:pt x="1698" y="2454"/>
                  </a:lnTo>
                  <a:lnTo>
                    <a:pt x="1432" y="2679"/>
                  </a:lnTo>
                  <a:lnTo>
                    <a:pt x="1207" y="2924"/>
                  </a:lnTo>
                  <a:lnTo>
                    <a:pt x="982" y="3149"/>
                  </a:lnTo>
                  <a:lnTo>
                    <a:pt x="778" y="3395"/>
                  </a:lnTo>
                  <a:lnTo>
                    <a:pt x="614" y="3660"/>
                  </a:lnTo>
                  <a:lnTo>
                    <a:pt x="451" y="3906"/>
                  </a:lnTo>
                  <a:lnTo>
                    <a:pt x="328" y="4171"/>
                  </a:lnTo>
                  <a:lnTo>
                    <a:pt x="205" y="4458"/>
                  </a:lnTo>
                  <a:lnTo>
                    <a:pt x="123" y="4723"/>
                  </a:lnTo>
                  <a:lnTo>
                    <a:pt x="62" y="5010"/>
                  </a:lnTo>
                  <a:lnTo>
                    <a:pt x="21" y="5275"/>
                  </a:lnTo>
                  <a:lnTo>
                    <a:pt x="1" y="5562"/>
                  </a:lnTo>
                  <a:lnTo>
                    <a:pt x="21" y="5848"/>
                  </a:lnTo>
                  <a:lnTo>
                    <a:pt x="62" y="6134"/>
                  </a:lnTo>
                  <a:lnTo>
                    <a:pt x="123" y="6420"/>
                  </a:lnTo>
                  <a:lnTo>
                    <a:pt x="205" y="6686"/>
                  </a:lnTo>
                  <a:lnTo>
                    <a:pt x="328" y="6952"/>
                  </a:lnTo>
                  <a:lnTo>
                    <a:pt x="451" y="7218"/>
                  </a:lnTo>
                  <a:lnTo>
                    <a:pt x="614" y="7483"/>
                  </a:lnTo>
                  <a:lnTo>
                    <a:pt x="778" y="7729"/>
                  </a:lnTo>
                  <a:lnTo>
                    <a:pt x="982" y="7974"/>
                  </a:lnTo>
                  <a:lnTo>
                    <a:pt x="1207" y="8219"/>
                  </a:lnTo>
                  <a:lnTo>
                    <a:pt x="1432" y="8444"/>
                  </a:lnTo>
                  <a:lnTo>
                    <a:pt x="1698" y="8669"/>
                  </a:lnTo>
                  <a:lnTo>
                    <a:pt x="1963" y="8894"/>
                  </a:lnTo>
                  <a:lnTo>
                    <a:pt x="2270" y="9098"/>
                  </a:lnTo>
                  <a:lnTo>
                    <a:pt x="2577" y="9303"/>
                  </a:lnTo>
                  <a:lnTo>
                    <a:pt x="2904" y="9507"/>
                  </a:lnTo>
                  <a:lnTo>
                    <a:pt x="3251" y="9691"/>
                  </a:lnTo>
                  <a:lnTo>
                    <a:pt x="3599" y="9855"/>
                  </a:lnTo>
                  <a:lnTo>
                    <a:pt x="3967" y="10018"/>
                  </a:lnTo>
                  <a:lnTo>
                    <a:pt x="4355" y="10182"/>
                  </a:lnTo>
                  <a:lnTo>
                    <a:pt x="4764" y="10325"/>
                  </a:lnTo>
                  <a:lnTo>
                    <a:pt x="5173" y="10448"/>
                  </a:lnTo>
                  <a:lnTo>
                    <a:pt x="5602" y="10570"/>
                  </a:lnTo>
                  <a:lnTo>
                    <a:pt x="6032" y="10693"/>
                  </a:lnTo>
                  <a:lnTo>
                    <a:pt x="6482" y="10795"/>
                  </a:lnTo>
                  <a:lnTo>
                    <a:pt x="6952" y="10877"/>
                  </a:lnTo>
                  <a:lnTo>
                    <a:pt x="7422" y="10959"/>
                  </a:lnTo>
                  <a:lnTo>
                    <a:pt x="7892" y="11020"/>
                  </a:lnTo>
                  <a:lnTo>
                    <a:pt x="8383" y="11061"/>
                  </a:lnTo>
                  <a:lnTo>
                    <a:pt x="8873" y="11102"/>
                  </a:lnTo>
                  <a:lnTo>
                    <a:pt x="9385" y="11122"/>
                  </a:lnTo>
                  <a:lnTo>
                    <a:pt x="10386" y="11122"/>
                  </a:lnTo>
                  <a:lnTo>
                    <a:pt x="10897" y="11102"/>
                  </a:lnTo>
                  <a:lnTo>
                    <a:pt x="11388" y="11061"/>
                  </a:lnTo>
                  <a:lnTo>
                    <a:pt x="11879" y="11020"/>
                  </a:lnTo>
                  <a:lnTo>
                    <a:pt x="12349" y="10959"/>
                  </a:lnTo>
                  <a:lnTo>
                    <a:pt x="12819" y="10877"/>
                  </a:lnTo>
                  <a:lnTo>
                    <a:pt x="13289" y="10795"/>
                  </a:lnTo>
                  <a:lnTo>
                    <a:pt x="13739" y="10693"/>
                  </a:lnTo>
                  <a:lnTo>
                    <a:pt x="14168" y="10570"/>
                  </a:lnTo>
                  <a:lnTo>
                    <a:pt x="14598" y="10448"/>
                  </a:lnTo>
                  <a:lnTo>
                    <a:pt x="15007" y="10325"/>
                  </a:lnTo>
                  <a:lnTo>
                    <a:pt x="15416" y="10182"/>
                  </a:lnTo>
                  <a:lnTo>
                    <a:pt x="15804" y="10018"/>
                  </a:lnTo>
                  <a:lnTo>
                    <a:pt x="16172" y="9855"/>
                  </a:lnTo>
                  <a:lnTo>
                    <a:pt x="16519" y="9691"/>
                  </a:lnTo>
                  <a:lnTo>
                    <a:pt x="16867" y="9507"/>
                  </a:lnTo>
                  <a:lnTo>
                    <a:pt x="17194" y="9303"/>
                  </a:lnTo>
                  <a:lnTo>
                    <a:pt x="17501" y="9098"/>
                  </a:lnTo>
                  <a:lnTo>
                    <a:pt x="17807" y="8894"/>
                  </a:lnTo>
                  <a:lnTo>
                    <a:pt x="18073" y="8669"/>
                  </a:lnTo>
                  <a:lnTo>
                    <a:pt x="18339" y="8444"/>
                  </a:lnTo>
                  <a:lnTo>
                    <a:pt x="18564" y="8219"/>
                  </a:lnTo>
                  <a:lnTo>
                    <a:pt x="18789" y="7974"/>
                  </a:lnTo>
                  <a:lnTo>
                    <a:pt x="18993" y="7729"/>
                  </a:lnTo>
                  <a:lnTo>
                    <a:pt x="19157" y="7483"/>
                  </a:lnTo>
                  <a:lnTo>
                    <a:pt x="19320" y="7218"/>
                  </a:lnTo>
                  <a:lnTo>
                    <a:pt x="19463" y="6952"/>
                  </a:lnTo>
                  <a:lnTo>
                    <a:pt x="19566" y="6686"/>
                  </a:lnTo>
                  <a:lnTo>
                    <a:pt x="19647" y="6420"/>
                  </a:lnTo>
                  <a:lnTo>
                    <a:pt x="19709" y="6134"/>
                  </a:lnTo>
                  <a:lnTo>
                    <a:pt x="19750" y="5848"/>
                  </a:lnTo>
                  <a:lnTo>
                    <a:pt x="19770" y="5562"/>
                  </a:lnTo>
                  <a:lnTo>
                    <a:pt x="19750" y="5275"/>
                  </a:lnTo>
                  <a:lnTo>
                    <a:pt x="19709" y="5010"/>
                  </a:lnTo>
                  <a:lnTo>
                    <a:pt x="19647" y="4723"/>
                  </a:lnTo>
                  <a:lnTo>
                    <a:pt x="19566" y="4458"/>
                  </a:lnTo>
                  <a:lnTo>
                    <a:pt x="19463" y="4171"/>
                  </a:lnTo>
                  <a:lnTo>
                    <a:pt x="19320" y="3906"/>
                  </a:lnTo>
                  <a:lnTo>
                    <a:pt x="19157" y="3660"/>
                  </a:lnTo>
                  <a:lnTo>
                    <a:pt x="18993" y="3395"/>
                  </a:lnTo>
                  <a:lnTo>
                    <a:pt x="18789" y="3149"/>
                  </a:lnTo>
                  <a:lnTo>
                    <a:pt x="18564" y="2924"/>
                  </a:lnTo>
                  <a:lnTo>
                    <a:pt x="18339" y="2679"/>
                  </a:lnTo>
                  <a:lnTo>
                    <a:pt x="18073" y="2454"/>
                  </a:lnTo>
                  <a:lnTo>
                    <a:pt x="17807" y="2250"/>
                  </a:lnTo>
                  <a:lnTo>
                    <a:pt x="17501" y="2025"/>
                  </a:lnTo>
                  <a:lnTo>
                    <a:pt x="17194" y="1820"/>
                  </a:lnTo>
                  <a:lnTo>
                    <a:pt x="16867" y="1636"/>
                  </a:lnTo>
                  <a:lnTo>
                    <a:pt x="16519" y="1452"/>
                  </a:lnTo>
                  <a:lnTo>
                    <a:pt x="16172" y="1268"/>
                  </a:lnTo>
                  <a:lnTo>
                    <a:pt x="15804" y="1105"/>
                  </a:lnTo>
                  <a:lnTo>
                    <a:pt x="15416" y="962"/>
                  </a:lnTo>
                  <a:lnTo>
                    <a:pt x="15007" y="819"/>
                  </a:lnTo>
                  <a:lnTo>
                    <a:pt x="14598" y="676"/>
                  </a:lnTo>
                  <a:lnTo>
                    <a:pt x="14168" y="553"/>
                  </a:lnTo>
                  <a:lnTo>
                    <a:pt x="13739" y="451"/>
                  </a:lnTo>
                  <a:lnTo>
                    <a:pt x="13289" y="348"/>
                  </a:lnTo>
                  <a:lnTo>
                    <a:pt x="12819" y="267"/>
                  </a:lnTo>
                  <a:lnTo>
                    <a:pt x="12349" y="185"/>
                  </a:lnTo>
                  <a:lnTo>
                    <a:pt x="11879" y="124"/>
                  </a:lnTo>
                  <a:lnTo>
                    <a:pt x="11388" y="62"/>
                  </a:lnTo>
                  <a:lnTo>
                    <a:pt x="10897" y="42"/>
                  </a:lnTo>
                  <a:lnTo>
                    <a:pt x="10386" y="21"/>
                  </a:lnTo>
                  <a:lnTo>
                    <a:pt x="9896" y="1"/>
                  </a:lnTo>
                  <a:close/>
                </a:path>
              </a:pathLst>
            </a:custGeom>
            <a:solidFill>
              <a:srgbClr val="313131">
                <a:alpha val="1368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4940" name="Google Shape;4940;p4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621851" y="3881374"/>
              <a:ext cx="499229" cy="5238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941" name="Google Shape;4941;p42"/>
          <p:cNvGrpSpPr/>
          <p:nvPr/>
        </p:nvGrpSpPr>
        <p:grpSpPr>
          <a:xfrm>
            <a:off x="6615475" y="4012849"/>
            <a:ext cx="590214" cy="559202"/>
            <a:chOff x="5582137" y="3881374"/>
            <a:chExt cx="590214" cy="559202"/>
          </a:xfrm>
        </p:grpSpPr>
        <p:sp>
          <p:nvSpPr>
            <p:cNvPr id="4942" name="Google Shape;4942;p42"/>
            <p:cNvSpPr/>
            <p:nvPr/>
          </p:nvSpPr>
          <p:spPr>
            <a:xfrm>
              <a:off x="5582137" y="4167561"/>
              <a:ext cx="590214" cy="273014"/>
            </a:xfrm>
            <a:custGeom>
              <a:rect b="b" l="l" r="r" t="t"/>
              <a:pathLst>
                <a:path extrusionOk="0" h="11123" w="19771">
                  <a:moveTo>
                    <a:pt x="9896" y="1"/>
                  </a:moveTo>
                  <a:lnTo>
                    <a:pt x="9385" y="21"/>
                  </a:lnTo>
                  <a:lnTo>
                    <a:pt x="8873" y="42"/>
                  </a:lnTo>
                  <a:lnTo>
                    <a:pt x="8383" y="62"/>
                  </a:lnTo>
                  <a:lnTo>
                    <a:pt x="7892" y="124"/>
                  </a:lnTo>
                  <a:lnTo>
                    <a:pt x="7422" y="185"/>
                  </a:lnTo>
                  <a:lnTo>
                    <a:pt x="6952" y="267"/>
                  </a:lnTo>
                  <a:lnTo>
                    <a:pt x="6482" y="348"/>
                  </a:lnTo>
                  <a:lnTo>
                    <a:pt x="6032" y="451"/>
                  </a:lnTo>
                  <a:lnTo>
                    <a:pt x="5602" y="553"/>
                  </a:lnTo>
                  <a:lnTo>
                    <a:pt x="5173" y="676"/>
                  </a:lnTo>
                  <a:lnTo>
                    <a:pt x="4764" y="819"/>
                  </a:lnTo>
                  <a:lnTo>
                    <a:pt x="4355" y="962"/>
                  </a:lnTo>
                  <a:lnTo>
                    <a:pt x="3967" y="1105"/>
                  </a:lnTo>
                  <a:lnTo>
                    <a:pt x="3599" y="1268"/>
                  </a:lnTo>
                  <a:lnTo>
                    <a:pt x="3251" y="1452"/>
                  </a:lnTo>
                  <a:lnTo>
                    <a:pt x="2904" y="1636"/>
                  </a:lnTo>
                  <a:lnTo>
                    <a:pt x="2577" y="1820"/>
                  </a:lnTo>
                  <a:lnTo>
                    <a:pt x="2270" y="2025"/>
                  </a:lnTo>
                  <a:lnTo>
                    <a:pt x="1963" y="2250"/>
                  </a:lnTo>
                  <a:lnTo>
                    <a:pt x="1698" y="2454"/>
                  </a:lnTo>
                  <a:lnTo>
                    <a:pt x="1432" y="2679"/>
                  </a:lnTo>
                  <a:lnTo>
                    <a:pt x="1207" y="2924"/>
                  </a:lnTo>
                  <a:lnTo>
                    <a:pt x="982" y="3149"/>
                  </a:lnTo>
                  <a:lnTo>
                    <a:pt x="778" y="3395"/>
                  </a:lnTo>
                  <a:lnTo>
                    <a:pt x="614" y="3660"/>
                  </a:lnTo>
                  <a:lnTo>
                    <a:pt x="451" y="3906"/>
                  </a:lnTo>
                  <a:lnTo>
                    <a:pt x="328" y="4171"/>
                  </a:lnTo>
                  <a:lnTo>
                    <a:pt x="205" y="4458"/>
                  </a:lnTo>
                  <a:lnTo>
                    <a:pt x="123" y="4723"/>
                  </a:lnTo>
                  <a:lnTo>
                    <a:pt x="62" y="5010"/>
                  </a:lnTo>
                  <a:lnTo>
                    <a:pt x="21" y="5275"/>
                  </a:lnTo>
                  <a:lnTo>
                    <a:pt x="1" y="5562"/>
                  </a:lnTo>
                  <a:lnTo>
                    <a:pt x="21" y="5848"/>
                  </a:lnTo>
                  <a:lnTo>
                    <a:pt x="62" y="6134"/>
                  </a:lnTo>
                  <a:lnTo>
                    <a:pt x="123" y="6420"/>
                  </a:lnTo>
                  <a:lnTo>
                    <a:pt x="205" y="6686"/>
                  </a:lnTo>
                  <a:lnTo>
                    <a:pt x="328" y="6952"/>
                  </a:lnTo>
                  <a:lnTo>
                    <a:pt x="451" y="7218"/>
                  </a:lnTo>
                  <a:lnTo>
                    <a:pt x="614" y="7483"/>
                  </a:lnTo>
                  <a:lnTo>
                    <a:pt x="778" y="7729"/>
                  </a:lnTo>
                  <a:lnTo>
                    <a:pt x="982" y="7974"/>
                  </a:lnTo>
                  <a:lnTo>
                    <a:pt x="1207" y="8219"/>
                  </a:lnTo>
                  <a:lnTo>
                    <a:pt x="1432" y="8444"/>
                  </a:lnTo>
                  <a:lnTo>
                    <a:pt x="1698" y="8669"/>
                  </a:lnTo>
                  <a:lnTo>
                    <a:pt x="1963" y="8894"/>
                  </a:lnTo>
                  <a:lnTo>
                    <a:pt x="2270" y="9098"/>
                  </a:lnTo>
                  <a:lnTo>
                    <a:pt x="2577" y="9303"/>
                  </a:lnTo>
                  <a:lnTo>
                    <a:pt x="2904" y="9507"/>
                  </a:lnTo>
                  <a:lnTo>
                    <a:pt x="3251" y="9691"/>
                  </a:lnTo>
                  <a:lnTo>
                    <a:pt x="3599" y="9855"/>
                  </a:lnTo>
                  <a:lnTo>
                    <a:pt x="3967" y="10018"/>
                  </a:lnTo>
                  <a:lnTo>
                    <a:pt x="4355" y="10182"/>
                  </a:lnTo>
                  <a:lnTo>
                    <a:pt x="4764" y="10325"/>
                  </a:lnTo>
                  <a:lnTo>
                    <a:pt x="5173" y="10448"/>
                  </a:lnTo>
                  <a:lnTo>
                    <a:pt x="5602" y="10570"/>
                  </a:lnTo>
                  <a:lnTo>
                    <a:pt x="6032" y="10693"/>
                  </a:lnTo>
                  <a:lnTo>
                    <a:pt x="6482" y="10795"/>
                  </a:lnTo>
                  <a:lnTo>
                    <a:pt x="6952" y="10877"/>
                  </a:lnTo>
                  <a:lnTo>
                    <a:pt x="7422" y="10959"/>
                  </a:lnTo>
                  <a:lnTo>
                    <a:pt x="7892" y="11020"/>
                  </a:lnTo>
                  <a:lnTo>
                    <a:pt x="8383" y="11061"/>
                  </a:lnTo>
                  <a:lnTo>
                    <a:pt x="8873" y="11102"/>
                  </a:lnTo>
                  <a:lnTo>
                    <a:pt x="9385" y="11122"/>
                  </a:lnTo>
                  <a:lnTo>
                    <a:pt x="10386" y="11122"/>
                  </a:lnTo>
                  <a:lnTo>
                    <a:pt x="10897" y="11102"/>
                  </a:lnTo>
                  <a:lnTo>
                    <a:pt x="11388" y="11061"/>
                  </a:lnTo>
                  <a:lnTo>
                    <a:pt x="11879" y="11020"/>
                  </a:lnTo>
                  <a:lnTo>
                    <a:pt x="12349" y="10959"/>
                  </a:lnTo>
                  <a:lnTo>
                    <a:pt x="12819" y="10877"/>
                  </a:lnTo>
                  <a:lnTo>
                    <a:pt x="13289" y="10795"/>
                  </a:lnTo>
                  <a:lnTo>
                    <a:pt x="13739" y="10693"/>
                  </a:lnTo>
                  <a:lnTo>
                    <a:pt x="14168" y="10570"/>
                  </a:lnTo>
                  <a:lnTo>
                    <a:pt x="14598" y="10448"/>
                  </a:lnTo>
                  <a:lnTo>
                    <a:pt x="15007" y="10325"/>
                  </a:lnTo>
                  <a:lnTo>
                    <a:pt x="15416" y="10182"/>
                  </a:lnTo>
                  <a:lnTo>
                    <a:pt x="15804" y="10018"/>
                  </a:lnTo>
                  <a:lnTo>
                    <a:pt x="16172" y="9855"/>
                  </a:lnTo>
                  <a:lnTo>
                    <a:pt x="16519" y="9691"/>
                  </a:lnTo>
                  <a:lnTo>
                    <a:pt x="16867" y="9507"/>
                  </a:lnTo>
                  <a:lnTo>
                    <a:pt x="17194" y="9303"/>
                  </a:lnTo>
                  <a:lnTo>
                    <a:pt x="17501" y="9098"/>
                  </a:lnTo>
                  <a:lnTo>
                    <a:pt x="17807" y="8894"/>
                  </a:lnTo>
                  <a:lnTo>
                    <a:pt x="18073" y="8669"/>
                  </a:lnTo>
                  <a:lnTo>
                    <a:pt x="18339" y="8444"/>
                  </a:lnTo>
                  <a:lnTo>
                    <a:pt x="18564" y="8219"/>
                  </a:lnTo>
                  <a:lnTo>
                    <a:pt x="18789" y="7974"/>
                  </a:lnTo>
                  <a:lnTo>
                    <a:pt x="18993" y="7729"/>
                  </a:lnTo>
                  <a:lnTo>
                    <a:pt x="19157" y="7483"/>
                  </a:lnTo>
                  <a:lnTo>
                    <a:pt x="19320" y="7218"/>
                  </a:lnTo>
                  <a:lnTo>
                    <a:pt x="19463" y="6952"/>
                  </a:lnTo>
                  <a:lnTo>
                    <a:pt x="19566" y="6686"/>
                  </a:lnTo>
                  <a:lnTo>
                    <a:pt x="19647" y="6420"/>
                  </a:lnTo>
                  <a:lnTo>
                    <a:pt x="19709" y="6134"/>
                  </a:lnTo>
                  <a:lnTo>
                    <a:pt x="19750" y="5848"/>
                  </a:lnTo>
                  <a:lnTo>
                    <a:pt x="19770" y="5562"/>
                  </a:lnTo>
                  <a:lnTo>
                    <a:pt x="19750" y="5275"/>
                  </a:lnTo>
                  <a:lnTo>
                    <a:pt x="19709" y="5010"/>
                  </a:lnTo>
                  <a:lnTo>
                    <a:pt x="19647" y="4723"/>
                  </a:lnTo>
                  <a:lnTo>
                    <a:pt x="19566" y="4458"/>
                  </a:lnTo>
                  <a:lnTo>
                    <a:pt x="19463" y="4171"/>
                  </a:lnTo>
                  <a:lnTo>
                    <a:pt x="19320" y="3906"/>
                  </a:lnTo>
                  <a:lnTo>
                    <a:pt x="19157" y="3660"/>
                  </a:lnTo>
                  <a:lnTo>
                    <a:pt x="18993" y="3395"/>
                  </a:lnTo>
                  <a:lnTo>
                    <a:pt x="18789" y="3149"/>
                  </a:lnTo>
                  <a:lnTo>
                    <a:pt x="18564" y="2924"/>
                  </a:lnTo>
                  <a:lnTo>
                    <a:pt x="18339" y="2679"/>
                  </a:lnTo>
                  <a:lnTo>
                    <a:pt x="18073" y="2454"/>
                  </a:lnTo>
                  <a:lnTo>
                    <a:pt x="17807" y="2250"/>
                  </a:lnTo>
                  <a:lnTo>
                    <a:pt x="17501" y="2025"/>
                  </a:lnTo>
                  <a:lnTo>
                    <a:pt x="17194" y="1820"/>
                  </a:lnTo>
                  <a:lnTo>
                    <a:pt x="16867" y="1636"/>
                  </a:lnTo>
                  <a:lnTo>
                    <a:pt x="16519" y="1452"/>
                  </a:lnTo>
                  <a:lnTo>
                    <a:pt x="16172" y="1268"/>
                  </a:lnTo>
                  <a:lnTo>
                    <a:pt x="15804" y="1105"/>
                  </a:lnTo>
                  <a:lnTo>
                    <a:pt x="15416" y="962"/>
                  </a:lnTo>
                  <a:lnTo>
                    <a:pt x="15007" y="819"/>
                  </a:lnTo>
                  <a:lnTo>
                    <a:pt x="14598" y="676"/>
                  </a:lnTo>
                  <a:lnTo>
                    <a:pt x="14168" y="553"/>
                  </a:lnTo>
                  <a:lnTo>
                    <a:pt x="13739" y="451"/>
                  </a:lnTo>
                  <a:lnTo>
                    <a:pt x="13289" y="348"/>
                  </a:lnTo>
                  <a:lnTo>
                    <a:pt x="12819" y="267"/>
                  </a:lnTo>
                  <a:lnTo>
                    <a:pt x="12349" y="185"/>
                  </a:lnTo>
                  <a:lnTo>
                    <a:pt x="11879" y="124"/>
                  </a:lnTo>
                  <a:lnTo>
                    <a:pt x="11388" y="62"/>
                  </a:lnTo>
                  <a:lnTo>
                    <a:pt x="10897" y="42"/>
                  </a:lnTo>
                  <a:lnTo>
                    <a:pt x="10386" y="21"/>
                  </a:lnTo>
                  <a:lnTo>
                    <a:pt x="9896" y="1"/>
                  </a:lnTo>
                  <a:close/>
                </a:path>
              </a:pathLst>
            </a:custGeom>
            <a:solidFill>
              <a:srgbClr val="313131">
                <a:alpha val="1368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4943" name="Google Shape;4943;p4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621851" y="3881374"/>
              <a:ext cx="499229" cy="5238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944" name="Google Shape;4944;p42"/>
          <p:cNvGrpSpPr/>
          <p:nvPr/>
        </p:nvGrpSpPr>
        <p:grpSpPr>
          <a:xfrm flipH="1">
            <a:off x="7825161" y="2736108"/>
            <a:ext cx="748002" cy="1600272"/>
            <a:chOff x="5378299" y="1323975"/>
            <a:chExt cx="1268875" cy="2714626"/>
          </a:xfrm>
        </p:grpSpPr>
        <p:sp>
          <p:nvSpPr>
            <p:cNvPr id="4945" name="Google Shape;4945;p42"/>
            <p:cNvSpPr/>
            <p:nvPr/>
          </p:nvSpPr>
          <p:spPr>
            <a:xfrm>
              <a:off x="5378299" y="3629700"/>
              <a:ext cx="1213000" cy="408603"/>
            </a:xfrm>
            <a:custGeom>
              <a:rect b="b" l="l" r="r" t="t"/>
              <a:pathLst>
                <a:path extrusionOk="0" h="11123" w="19771">
                  <a:moveTo>
                    <a:pt x="9896" y="1"/>
                  </a:moveTo>
                  <a:lnTo>
                    <a:pt x="9385" y="21"/>
                  </a:lnTo>
                  <a:lnTo>
                    <a:pt x="8873" y="42"/>
                  </a:lnTo>
                  <a:lnTo>
                    <a:pt x="8383" y="62"/>
                  </a:lnTo>
                  <a:lnTo>
                    <a:pt x="7892" y="124"/>
                  </a:lnTo>
                  <a:lnTo>
                    <a:pt x="7422" y="185"/>
                  </a:lnTo>
                  <a:lnTo>
                    <a:pt x="6952" y="267"/>
                  </a:lnTo>
                  <a:lnTo>
                    <a:pt x="6482" y="348"/>
                  </a:lnTo>
                  <a:lnTo>
                    <a:pt x="6032" y="451"/>
                  </a:lnTo>
                  <a:lnTo>
                    <a:pt x="5602" y="553"/>
                  </a:lnTo>
                  <a:lnTo>
                    <a:pt x="5173" y="676"/>
                  </a:lnTo>
                  <a:lnTo>
                    <a:pt x="4764" y="819"/>
                  </a:lnTo>
                  <a:lnTo>
                    <a:pt x="4355" y="962"/>
                  </a:lnTo>
                  <a:lnTo>
                    <a:pt x="3967" y="1105"/>
                  </a:lnTo>
                  <a:lnTo>
                    <a:pt x="3599" y="1268"/>
                  </a:lnTo>
                  <a:lnTo>
                    <a:pt x="3251" y="1452"/>
                  </a:lnTo>
                  <a:lnTo>
                    <a:pt x="2904" y="1636"/>
                  </a:lnTo>
                  <a:lnTo>
                    <a:pt x="2577" y="1820"/>
                  </a:lnTo>
                  <a:lnTo>
                    <a:pt x="2270" y="2025"/>
                  </a:lnTo>
                  <a:lnTo>
                    <a:pt x="1963" y="2250"/>
                  </a:lnTo>
                  <a:lnTo>
                    <a:pt x="1698" y="2454"/>
                  </a:lnTo>
                  <a:lnTo>
                    <a:pt x="1432" y="2679"/>
                  </a:lnTo>
                  <a:lnTo>
                    <a:pt x="1207" y="2924"/>
                  </a:lnTo>
                  <a:lnTo>
                    <a:pt x="982" y="3149"/>
                  </a:lnTo>
                  <a:lnTo>
                    <a:pt x="778" y="3395"/>
                  </a:lnTo>
                  <a:lnTo>
                    <a:pt x="614" y="3660"/>
                  </a:lnTo>
                  <a:lnTo>
                    <a:pt x="451" y="3906"/>
                  </a:lnTo>
                  <a:lnTo>
                    <a:pt x="328" y="4171"/>
                  </a:lnTo>
                  <a:lnTo>
                    <a:pt x="205" y="4458"/>
                  </a:lnTo>
                  <a:lnTo>
                    <a:pt x="123" y="4723"/>
                  </a:lnTo>
                  <a:lnTo>
                    <a:pt x="62" y="5010"/>
                  </a:lnTo>
                  <a:lnTo>
                    <a:pt x="21" y="5275"/>
                  </a:lnTo>
                  <a:lnTo>
                    <a:pt x="1" y="5562"/>
                  </a:lnTo>
                  <a:lnTo>
                    <a:pt x="21" y="5848"/>
                  </a:lnTo>
                  <a:lnTo>
                    <a:pt x="62" y="6134"/>
                  </a:lnTo>
                  <a:lnTo>
                    <a:pt x="123" y="6420"/>
                  </a:lnTo>
                  <a:lnTo>
                    <a:pt x="205" y="6686"/>
                  </a:lnTo>
                  <a:lnTo>
                    <a:pt x="328" y="6952"/>
                  </a:lnTo>
                  <a:lnTo>
                    <a:pt x="451" y="7218"/>
                  </a:lnTo>
                  <a:lnTo>
                    <a:pt x="614" y="7483"/>
                  </a:lnTo>
                  <a:lnTo>
                    <a:pt x="778" y="7729"/>
                  </a:lnTo>
                  <a:lnTo>
                    <a:pt x="982" y="7974"/>
                  </a:lnTo>
                  <a:lnTo>
                    <a:pt x="1207" y="8219"/>
                  </a:lnTo>
                  <a:lnTo>
                    <a:pt x="1432" y="8444"/>
                  </a:lnTo>
                  <a:lnTo>
                    <a:pt x="1698" y="8669"/>
                  </a:lnTo>
                  <a:lnTo>
                    <a:pt x="1963" y="8894"/>
                  </a:lnTo>
                  <a:lnTo>
                    <a:pt x="2270" y="9098"/>
                  </a:lnTo>
                  <a:lnTo>
                    <a:pt x="2577" y="9303"/>
                  </a:lnTo>
                  <a:lnTo>
                    <a:pt x="2904" y="9507"/>
                  </a:lnTo>
                  <a:lnTo>
                    <a:pt x="3251" y="9691"/>
                  </a:lnTo>
                  <a:lnTo>
                    <a:pt x="3599" y="9855"/>
                  </a:lnTo>
                  <a:lnTo>
                    <a:pt x="3967" y="10018"/>
                  </a:lnTo>
                  <a:lnTo>
                    <a:pt x="4355" y="10182"/>
                  </a:lnTo>
                  <a:lnTo>
                    <a:pt x="4764" y="10325"/>
                  </a:lnTo>
                  <a:lnTo>
                    <a:pt x="5173" y="10448"/>
                  </a:lnTo>
                  <a:lnTo>
                    <a:pt x="5602" y="10570"/>
                  </a:lnTo>
                  <a:lnTo>
                    <a:pt x="6032" y="10693"/>
                  </a:lnTo>
                  <a:lnTo>
                    <a:pt x="6482" y="10795"/>
                  </a:lnTo>
                  <a:lnTo>
                    <a:pt x="6952" y="10877"/>
                  </a:lnTo>
                  <a:lnTo>
                    <a:pt x="7422" y="10959"/>
                  </a:lnTo>
                  <a:lnTo>
                    <a:pt x="7892" y="11020"/>
                  </a:lnTo>
                  <a:lnTo>
                    <a:pt x="8383" y="11061"/>
                  </a:lnTo>
                  <a:lnTo>
                    <a:pt x="8873" y="11102"/>
                  </a:lnTo>
                  <a:lnTo>
                    <a:pt x="9385" y="11122"/>
                  </a:lnTo>
                  <a:lnTo>
                    <a:pt x="10386" y="11122"/>
                  </a:lnTo>
                  <a:lnTo>
                    <a:pt x="10897" y="11102"/>
                  </a:lnTo>
                  <a:lnTo>
                    <a:pt x="11388" y="11061"/>
                  </a:lnTo>
                  <a:lnTo>
                    <a:pt x="11879" y="11020"/>
                  </a:lnTo>
                  <a:lnTo>
                    <a:pt x="12349" y="10959"/>
                  </a:lnTo>
                  <a:lnTo>
                    <a:pt x="12819" y="10877"/>
                  </a:lnTo>
                  <a:lnTo>
                    <a:pt x="13289" y="10795"/>
                  </a:lnTo>
                  <a:lnTo>
                    <a:pt x="13739" y="10693"/>
                  </a:lnTo>
                  <a:lnTo>
                    <a:pt x="14168" y="10570"/>
                  </a:lnTo>
                  <a:lnTo>
                    <a:pt x="14598" y="10448"/>
                  </a:lnTo>
                  <a:lnTo>
                    <a:pt x="15007" y="10325"/>
                  </a:lnTo>
                  <a:lnTo>
                    <a:pt x="15416" y="10182"/>
                  </a:lnTo>
                  <a:lnTo>
                    <a:pt x="15804" y="10018"/>
                  </a:lnTo>
                  <a:lnTo>
                    <a:pt x="16172" y="9855"/>
                  </a:lnTo>
                  <a:lnTo>
                    <a:pt x="16519" y="9691"/>
                  </a:lnTo>
                  <a:lnTo>
                    <a:pt x="16867" y="9507"/>
                  </a:lnTo>
                  <a:lnTo>
                    <a:pt x="17194" y="9303"/>
                  </a:lnTo>
                  <a:lnTo>
                    <a:pt x="17501" y="9098"/>
                  </a:lnTo>
                  <a:lnTo>
                    <a:pt x="17807" y="8894"/>
                  </a:lnTo>
                  <a:lnTo>
                    <a:pt x="18073" y="8669"/>
                  </a:lnTo>
                  <a:lnTo>
                    <a:pt x="18339" y="8444"/>
                  </a:lnTo>
                  <a:lnTo>
                    <a:pt x="18564" y="8219"/>
                  </a:lnTo>
                  <a:lnTo>
                    <a:pt x="18789" y="7974"/>
                  </a:lnTo>
                  <a:lnTo>
                    <a:pt x="18993" y="7729"/>
                  </a:lnTo>
                  <a:lnTo>
                    <a:pt x="19157" y="7483"/>
                  </a:lnTo>
                  <a:lnTo>
                    <a:pt x="19320" y="7218"/>
                  </a:lnTo>
                  <a:lnTo>
                    <a:pt x="19463" y="6952"/>
                  </a:lnTo>
                  <a:lnTo>
                    <a:pt x="19566" y="6686"/>
                  </a:lnTo>
                  <a:lnTo>
                    <a:pt x="19647" y="6420"/>
                  </a:lnTo>
                  <a:lnTo>
                    <a:pt x="19709" y="6134"/>
                  </a:lnTo>
                  <a:lnTo>
                    <a:pt x="19750" y="5848"/>
                  </a:lnTo>
                  <a:lnTo>
                    <a:pt x="19770" y="5562"/>
                  </a:lnTo>
                  <a:lnTo>
                    <a:pt x="19750" y="5275"/>
                  </a:lnTo>
                  <a:lnTo>
                    <a:pt x="19709" y="5010"/>
                  </a:lnTo>
                  <a:lnTo>
                    <a:pt x="19647" y="4723"/>
                  </a:lnTo>
                  <a:lnTo>
                    <a:pt x="19566" y="4458"/>
                  </a:lnTo>
                  <a:lnTo>
                    <a:pt x="19463" y="4171"/>
                  </a:lnTo>
                  <a:lnTo>
                    <a:pt x="19320" y="3906"/>
                  </a:lnTo>
                  <a:lnTo>
                    <a:pt x="19157" y="3660"/>
                  </a:lnTo>
                  <a:lnTo>
                    <a:pt x="18993" y="3395"/>
                  </a:lnTo>
                  <a:lnTo>
                    <a:pt x="18789" y="3149"/>
                  </a:lnTo>
                  <a:lnTo>
                    <a:pt x="18564" y="2924"/>
                  </a:lnTo>
                  <a:lnTo>
                    <a:pt x="18339" y="2679"/>
                  </a:lnTo>
                  <a:lnTo>
                    <a:pt x="18073" y="2454"/>
                  </a:lnTo>
                  <a:lnTo>
                    <a:pt x="17807" y="2250"/>
                  </a:lnTo>
                  <a:lnTo>
                    <a:pt x="17501" y="2025"/>
                  </a:lnTo>
                  <a:lnTo>
                    <a:pt x="17194" y="1820"/>
                  </a:lnTo>
                  <a:lnTo>
                    <a:pt x="16867" y="1636"/>
                  </a:lnTo>
                  <a:lnTo>
                    <a:pt x="16519" y="1452"/>
                  </a:lnTo>
                  <a:lnTo>
                    <a:pt x="16172" y="1268"/>
                  </a:lnTo>
                  <a:lnTo>
                    <a:pt x="15804" y="1105"/>
                  </a:lnTo>
                  <a:lnTo>
                    <a:pt x="15416" y="962"/>
                  </a:lnTo>
                  <a:lnTo>
                    <a:pt x="15007" y="819"/>
                  </a:lnTo>
                  <a:lnTo>
                    <a:pt x="14598" y="676"/>
                  </a:lnTo>
                  <a:lnTo>
                    <a:pt x="14168" y="553"/>
                  </a:lnTo>
                  <a:lnTo>
                    <a:pt x="13739" y="451"/>
                  </a:lnTo>
                  <a:lnTo>
                    <a:pt x="13289" y="348"/>
                  </a:lnTo>
                  <a:lnTo>
                    <a:pt x="12819" y="267"/>
                  </a:lnTo>
                  <a:lnTo>
                    <a:pt x="12349" y="185"/>
                  </a:lnTo>
                  <a:lnTo>
                    <a:pt x="11879" y="124"/>
                  </a:lnTo>
                  <a:lnTo>
                    <a:pt x="11388" y="62"/>
                  </a:lnTo>
                  <a:lnTo>
                    <a:pt x="10897" y="42"/>
                  </a:lnTo>
                  <a:lnTo>
                    <a:pt x="10386" y="21"/>
                  </a:lnTo>
                  <a:lnTo>
                    <a:pt x="9896" y="1"/>
                  </a:lnTo>
                  <a:close/>
                </a:path>
              </a:pathLst>
            </a:custGeom>
            <a:solidFill>
              <a:srgbClr val="313131">
                <a:alpha val="1368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4946" name="Google Shape;4946;p4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525849" y="1323975"/>
              <a:ext cx="1121325" cy="271462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947" name="Google Shape;4947;p42"/>
          <p:cNvGrpSpPr/>
          <p:nvPr/>
        </p:nvGrpSpPr>
        <p:grpSpPr>
          <a:xfrm>
            <a:off x="5719265" y="3949834"/>
            <a:ext cx="408623" cy="612391"/>
            <a:chOff x="3262250" y="3852548"/>
            <a:chExt cx="1143000" cy="1712981"/>
          </a:xfrm>
        </p:grpSpPr>
        <p:sp>
          <p:nvSpPr>
            <p:cNvPr id="4948" name="Google Shape;4948;p42"/>
            <p:cNvSpPr/>
            <p:nvPr/>
          </p:nvSpPr>
          <p:spPr>
            <a:xfrm>
              <a:off x="3311788" y="5283199"/>
              <a:ext cx="1062197" cy="282330"/>
            </a:xfrm>
            <a:custGeom>
              <a:rect b="b" l="l" r="r" t="t"/>
              <a:pathLst>
                <a:path extrusionOk="0" h="11123" w="19771">
                  <a:moveTo>
                    <a:pt x="9896" y="1"/>
                  </a:moveTo>
                  <a:lnTo>
                    <a:pt x="9385" y="21"/>
                  </a:lnTo>
                  <a:lnTo>
                    <a:pt x="8873" y="42"/>
                  </a:lnTo>
                  <a:lnTo>
                    <a:pt x="8383" y="62"/>
                  </a:lnTo>
                  <a:lnTo>
                    <a:pt x="7892" y="124"/>
                  </a:lnTo>
                  <a:lnTo>
                    <a:pt x="7422" y="185"/>
                  </a:lnTo>
                  <a:lnTo>
                    <a:pt x="6952" y="267"/>
                  </a:lnTo>
                  <a:lnTo>
                    <a:pt x="6482" y="348"/>
                  </a:lnTo>
                  <a:lnTo>
                    <a:pt x="6032" y="451"/>
                  </a:lnTo>
                  <a:lnTo>
                    <a:pt x="5602" y="553"/>
                  </a:lnTo>
                  <a:lnTo>
                    <a:pt x="5173" y="676"/>
                  </a:lnTo>
                  <a:lnTo>
                    <a:pt x="4764" y="819"/>
                  </a:lnTo>
                  <a:lnTo>
                    <a:pt x="4355" y="962"/>
                  </a:lnTo>
                  <a:lnTo>
                    <a:pt x="3967" y="1105"/>
                  </a:lnTo>
                  <a:lnTo>
                    <a:pt x="3599" y="1268"/>
                  </a:lnTo>
                  <a:lnTo>
                    <a:pt x="3251" y="1452"/>
                  </a:lnTo>
                  <a:lnTo>
                    <a:pt x="2904" y="1636"/>
                  </a:lnTo>
                  <a:lnTo>
                    <a:pt x="2577" y="1820"/>
                  </a:lnTo>
                  <a:lnTo>
                    <a:pt x="2270" y="2025"/>
                  </a:lnTo>
                  <a:lnTo>
                    <a:pt x="1963" y="2250"/>
                  </a:lnTo>
                  <a:lnTo>
                    <a:pt x="1698" y="2454"/>
                  </a:lnTo>
                  <a:lnTo>
                    <a:pt x="1432" y="2679"/>
                  </a:lnTo>
                  <a:lnTo>
                    <a:pt x="1207" y="2924"/>
                  </a:lnTo>
                  <a:lnTo>
                    <a:pt x="982" y="3149"/>
                  </a:lnTo>
                  <a:lnTo>
                    <a:pt x="778" y="3395"/>
                  </a:lnTo>
                  <a:lnTo>
                    <a:pt x="614" y="3660"/>
                  </a:lnTo>
                  <a:lnTo>
                    <a:pt x="451" y="3906"/>
                  </a:lnTo>
                  <a:lnTo>
                    <a:pt x="328" y="4171"/>
                  </a:lnTo>
                  <a:lnTo>
                    <a:pt x="205" y="4458"/>
                  </a:lnTo>
                  <a:lnTo>
                    <a:pt x="123" y="4723"/>
                  </a:lnTo>
                  <a:lnTo>
                    <a:pt x="62" y="5010"/>
                  </a:lnTo>
                  <a:lnTo>
                    <a:pt x="21" y="5275"/>
                  </a:lnTo>
                  <a:lnTo>
                    <a:pt x="1" y="5562"/>
                  </a:lnTo>
                  <a:lnTo>
                    <a:pt x="21" y="5848"/>
                  </a:lnTo>
                  <a:lnTo>
                    <a:pt x="62" y="6134"/>
                  </a:lnTo>
                  <a:lnTo>
                    <a:pt x="123" y="6420"/>
                  </a:lnTo>
                  <a:lnTo>
                    <a:pt x="205" y="6686"/>
                  </a:lnTo>
                  <a:lnTo>
                    <a:pt x="328" y="6952"/>
                  </a:lnTo>
                  <a:lnTo>
                    <a:pt x="451" y="7218"/>
                  </a:lnTo>
                  <a:lnTo>
                    <a:pt x="614" y="7483"/>
                  </a:lnTo>
                  <a:lnTo>
                    <a:pt x="778" y="7729"/>
                  </a:lnTo>
                  <a:lnTo>
                    <a:pt x="982" y="7974"/>
                  </a:lnTo>
                  <a:lnTo>
                    <a:pt x="1207" y="8219"/>
                  </a:lnTo>
                  <a:lnTo>
                    <a:pt x="1432" y="8444"/>
                  </a:lnTo>
                  <a:lnTo>
                    <a:pt x="1698" y="8669"/>
                  </a:lnTo>
                  <a:lnTo>
                    <a:pt x="1963" y="8894"/>
                  </a:lnTo>
                  <a:lnTo>
                    <a:pt x="2270" y="9098"/>
                  </a:lnTo>
                  <a:lnTo>
                    <a:pt x="2577" y="9303"/>
                  </a:lnTo>
                  <a:lnTo>
                    <a:pt x="2904" y="9507"/>
                  </a:lnTo>
                  <a:lnTo>
                    <a:pt x="3251" y="9691"/>
                  </a:lnTo>
                  <a:lnTo>
                    <a:pt x="3599" y="9855"/>
                  </a:lnTo>
                  <a:lnTo>
                    <a:pt x="3967" y="10018"/>
                  </a:lnTo>
                  <a:lnTo>
                    <a:pt x="4355" y="10182"/>
                  </a:lnTo>
                  <a:lnTo>
                    <a:pt x="4764" y="10325"/>
                  </a:lnTo>
                  <a:lnTo>
                    <a:pt x="5173" y="10448"/>
                  </a:lnTo>
                  <a:lnTo>
                    <a:pt x="5602" y="10570"/>
                  </a:lnTo>
                  <a:lnTo>
                    <a:pt x="6032" y="10693"/>
                  </a:lnTo>
                  <a:lnTo>
                    <a:pt x="6482" y="10795"/>
                  </a:lnTo>
                  <a:lnTo>
                    <a:pt x="6952" y="10877"/>
                  </a:lnTo>
                  <a:lnTo>
                    <a:pt x="7422" y="10959"/>
                  </a:lnTo>
                  <a:lnTo>
                    <a:pt x="7892" y="11020"/>
                  </a:lnTo>
                  <a:lnTo>
                    <a:pt x="8383" y="11061"/>
                  </a:lnTo>
                  <a:lnTo>
                    <a:pt x="8873" y="11102"/>
                  </a:lnTo>
                  <a:lnTo>
                    <a:pt x="9385" y="11122"/>
                  </a:lnTo>
                  <a:lnTo>
                    <a:pt x="10386" y="11122"/>
                  </a:lnTo>
                  <a:lnTo>
                    <a:pt x="10897" y="11102"/>
                  </a:lnTo>
                  <a:lnTo>
                    <a:pt x="11388" y="11061"/>
                  </a:lnTo>
                  <a:lnTo>
                    <a:pt x="11879" y="11020"/>
                  </a:lnTo>
                  <a:lnTo>
                    <a:pt x="12349" y="10959"/>
                  </a:lnTo>
                  <a:lnTo>
                    <a:pt x="12819" y="10877"/>
                  </a:lnTo>
                  <a:lnTo>
                    <a:pt x="13289" y="10795"/>
                  </a:lnTo>
                  <a:lnTo>
                    <a:pt x="13739" y="10693"/>
                  </a:lnTo>
                  <a:lnTo>
                    <a:pt x="14168" y="10570"/>
                  </a:lnTo>
                  <a:lnTo>
                    <a:pt x="14598" y="10448"/>
                  </a:lnTo>
                  <a:lnTo>
                    <a:pt x="15007" y="10325"/>
                  </a:lnTo>
                  <a:lnTo>
                    <a:pt x="15416" y="10182"/>
                  </a:lnTo>
                  <a:lnTo>
                    <a:pt x="15804" y="10018"/>
                  </a:lnTo>
                  <a:lnTo>
                    <a:pt x="16172" y="9855"/>
                  </a:lnTo>
                  <a:lnTo>
                    <a:pt x="16519" y="9691"/>
                  </a:lnTo>
                  <a:lnTo>
                    <a:pt x="16867" y="9507"/>
                  </a:lnTo>
                  <a:lnTo>
                    <a:pt x="17194" y="9303"/>
                  </a:lnTo>
                  <a:lnTo>
                    <a:pt x="17501" y="9098"/>
                  </a:lnTo>
                  <a:lnTo>
                    <a:pt x="17807" y="8894"/>
                  </a:lnTo>
                  <a:lnTo>
                    <a:pt x="18073" y="8669"/>
                  </a:lnTo>
                  <a:lnTo>
                    <a:pt x="18339" y="8444"/>
                  </a:lnTo>
                  <a:lnTo>
                    <a:pt x="18564" y="8219"/>
                  </a:lnTo>
                  <a:lnTo>
                    <a:pt x="18789" y="7974"/>
                  </a:lnTo>
                  <a:lnTo>
                    <a:pt x="18993" y="7729"/>
                  </a:lnTo>
                  <a:lnTo>
                    <a:pt x="19157" y="7483"/>
                  </a:lnTo>
                  <a:lnTo>
                    <a:pt x="19320" y="7218"/>
                  </a:lnTo>
                  <a:lnTo>
                    <a:pt x="19463" y="6952"/>
                  </a:lnTo>
                  <a:lnTo>
                    <a:pt x="19566" y="6686"/>
                  </a:lnTo>
                  <a:lnTo>
                    <a:pt x="19647" y="6420"/>
                  </a:lnTo>
                  <a:lnTo>
                    <a:pt x="19709" y="6134"/>
                  </a:lnTo>
                  <a:lnTo>
                    <a:pt x="19750" y="5848"/>
                  </a:lnTo>
                  <a:lnTo>
                    <a:pt x="19770" y="5562"/>
                  </a:lnTo>
                  <a:lnTo>
                    <a:pt x="19750" y="5275"/>
                  </a:lnTo>
                  <a:lnTo>
                    <a:pt x="19709" y="5010"/>
                  </a:lnTo>
                  <a:lnTo>
                    <a:pt x="19647" y="4723"/>
                  </a:lnTo>
                  <a:lnTo>
                    <a:pt x="19566" y="4458"/>
                  </a:lnTo>
                  <a:lnTo>
                    <a:pt x="19463" y="4171"/>
                  </a:lnTo>
                  <a:lnTo>
                    <a:pt x="19320" y="3906"/>
                  </a:lnTo>
                  <a:lnTo>
                    <a:pt x="19157" y="3660"/>
                  </a:lnTo>
                  <a:lnTo>
                    <a:pt x="18993" y="3395"/>
                  </a:lnTo>
                  <a:lnTo>
                    <a:pt x="18789" y="3149"/>
                  </a:lnTo>
                  <a:lnTo>
                    <a:pt x="18564" y="2924"/>
                  </a:lnTo>
                  <a:lnTo>
                    <a:pt x="18339" y="2679"/>
                  </a:lnTo>
                  <a:lnTo>
                    <a:pt x="18073" y="2454"/>
                  </a:lnTo>
                  <a:lnTo>
                    <a:pt x="17807" y="2250"/>
                  </a:lnTo>
                  <a:lnTo>
                    <a:pt x="17501" y="2025"/>
                  </a:lnTo>
                  <a:lnTo>
                    <a:pt x="17194" y="1820"/>
                  </a:lnTo>
                  <a:lnTo>
                    <a:pt x="16867" y="1636"/>
                  </a:lnTo>
                  <a:lnTo>
                    <a:pt x="16519" y="1452"/>
                  </a:lnTo>
                  <a:lnTo>
                    <a:pt x="16172" y="1268"/>
                  </a:lnTo>
                  <a:lnTo>
                    <a:pt x="15804" y="1105"/>
                  </a:lnTo>
                  <a:lnTo>
                    <a:pt x="15416" y="962"/>
                  </a:lnTo>
                  <a:lnTo>
                    <a:pt x="15007" y="819"/>
                  </a:lnTo>
                  <a:lnTo>
                    <a:pt x="14598" y="676"/>
                  </a:lnTo>
                  <a:lnTo>
                    <a:pt x="14168" y="553"/>
                  </a:lnTo>
                  <a:lnTo>
                    <a:pt x="13739" y="451"/>
                  </a:lnTo>
                  <a:lnTo>
                    <a:pt x="13289" y="348"/>
                  </a:lnTo>
                  <a:lnTo>
                    <a:pt x="12819" y="267"/>
                  </a:lnTo>
                  <a:lnTo>
                    <a:pt x="12349" y="185"/>
                  </a:lnTo>
                  <a:lnTo>
                    <a:pt x="11879" y="124"/>
                  </a:lnTo>
                  <a:lnTo>
                    <a:pt x="11388" y="62"/>
                  </a:lnTo>
                  <a:lnTo>
                    <a:pt x="10897" y="42"/>
                  </a:lnTo>
                  <a:lnTo>
                    <a:pt x="10386" y="21"/>
                  </a:lnTo>
                  <a:lnTo>
                    <a:pt x="9896" y="1"/>
                  </a:lnTo>
                  <a:close/>
                </a:path>
              </a:pathLst>
            </a:custGeom>
            <a:solidFill>
              <a:srgbClr val="313131">
                <a:alpha val="1368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4949" name="Google Shape;4949;p42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flipH="1">
              <a:off x="3262250" y="3852548"/>
              <a:ext cx="1143000" cy="170506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950" name="Google Shape;4950;p42"/>
          <p:cNvGrpSpPr/>
          <p:nvPr/>
        </p:nvGrpSpPr>
        <p:grpSpPr>
          <a:xfrm>
            <a:off x="6051691" y="4110962"/>
            <a:ext cx="300485" cy="697634"/>
            <a:chOff x="4559750" y="3530463"/>
            <a:chExt cx="1351101" cy="3136846"/>
          </a:xfrm>
        </p:grpSpPr>
        <p:sp>
          <p:nvSpPr>
            <p:cNvPr id="4951" name="Google Shape;4951;p42"/>
            <p:cNvSpPr/>
            <p:nvPr/>
          </p:nvSpPr>
          <p:spPr>
            <a:xfrm>
              <a:off x="4559750" y="6255702"/>
              <a:ext cx="1351101" cy="411607"/>
            </a:xfrm>
            <a:custGeom>
              <a:rect b="b" l="l" r="r" t="t"/>
              <a:pathLst>
                <a:path extrusionOk="0" h="11123" w="19771">
                  <a:moveTo>
                    <a:pt x="9896" y="1"/>
                  </a:moveTo>
                  <a:lnTo>
                    <a:pt x="9385" y="21"/>
                  </a:lnTo>
                  <a:lnTo>
                    <a:pt x="8873" y="42"/>
                  </a:lnTo>
                  <a:lnTo>
                    <a:pt x="8383" y="62"/>
                  </a:lnTo>
                  <a:lnTo>
                    <a:pt x="7892" y="124"/>
                  </a:lnTo>
                  <a:lnTo>
                    <a:pt x="7422" y="185"/>
                  </a:lnTo>
                  <a:lnTo>
                    <a:pt x="6952" y="267"/>
                  </a:lnTo>
                  <a:lnTo>
                    <a:pt x="6482" y="348"/>
                  </a:lnTo>
                  <a:lnTo>
                    <a:pt x="6032" y="451"/>
                  </a:lnTo>
                  <a:lnTo>
                    <a:pt x="5602" y="553"/>
                  </a:lnTo>
                  <a:lnTo>
                    <a:pt x="5173" y="676"/>
                  </a:lnTo>
                  <a:lnTo>
                    <a:pt x="4764" y="819"/>
                  </a:lnTo>
                  <a:lnTo>
                    <a:pt x="4355" y="962"/>
                  </a:lnTo>
                  <a:lnTo>
                    <a:pt x="3967" y="1105"/>
                  </a:lnTo>
                  <a:lnTo>
                    <a:pt x="3599" y="1268"/>
                  </a:lnTo>
                  <a:lnTo>
                    <a:pt x="3251" y="1452"/>
                  </a:lnTo>
                  <a:lnTo>
                    <a:pt x="2904" y="1636"/>
                  </a:lnTo>
                  <a:lnTo>
                    <a:pt x="2577" y="1820"/>
                  </a:lnTo>
                  <a:lnTo>
                    <a:pt x="2270" y="2025"/>
                  </a:lnTo>
                  <a:lnTo>
                    <a:pt x="1963" y="2250"/>
                  </a:lnTo>
                  <a:lnTo>
                    <a:pt x="1698" y="2454"/>
                  </a:lnTo>
                  <a:lnTo>
                    <a:pt x="1432" y="2679"/>
                  </a:lnTo>
                  <a:lnTo>
                    <a:pt x="1207" y="2924"/>
                  </a:lnTo>
                  <a:lnTo>
                    <a:pt x="982" y="3149"/>
                  </a:lnTo>
                  <a:lnTo>
                    <a:pt x="778" y="3395"/>
                  </a:lnTo>
                  <a:lnTo>
                    <a:pt x="614" y="3660"/>
                  </a:lnTo>
                  <a:lnTo>
                    <a:pt x="451" y="3906"/>
                  </a:lnTo>
                  <a:lnTo>
                    <a:pt x="328" y="4171"/>
                  </a:lnTo>
                  <a:lnTo>
                    <a:pt x="205" y="4458"/>
                  </a:lnTo>
                  <a:lnTo>
                    <a:pt x="123" y="4723"/>
                  </a:lnTo>
                  <a:lnTo>
                    <a:pt x="62" y="5010"/>
                  </a:lnTo>
                  <a:lnTo>
                    <a:pt x="21" y="5275"/>
                  </a:lnTo>
                  <a:lnTo>
                    <a:pt x="1" y="5562"/>
                  </a:lnTo>
                  <a:lnTo>
                    <a:pt x="21" y="5848"/>
                  </a:lnTo>
                  <a:lnTo>
                    <a:pt x="62" y="6134"/>
                  </a:lnTo>
                  <a:lnTo>
                    <a:pt x="123" y="6420"/>
                  </a:lnTo>
                  <a:lnTo>
                    <a:pt x="205" y="6686"/>
                  </a:lnTo>
                  <a:lnTo>
                    <a:pt x="328" y="6952"/>
                  </a:lnTo>
                  <a:lnTo>
                    <a:pt x="451" y="7218"/>
                  </a:lnTo>
                  <a:lnTo>
                    <a:pt x="614" y="7483"/>
                  </a:lnTo>
                  <a:lnTo>
                    <a:pt x="778" y="7729"/>
                  </a:lnTo>
                  <a:lnTo>
                    <a:pt x="982" y="7974"/>
                  </a:lnTo>
                  <a:lnTo>
                    <a:pt x="1207" y="8219"/>
                  </a:lnTo>
                  <a:lnTo>
                    <a:pt x="1432" y="8444"/>
                  </a:lnTo>
                  <a:lnTo>
                    <a:pt x="1698" y="8669"/>
                  </a:lnTo>
                  <a:lnTo>
                    <a:pt x="1963" y="8894"/>
                  </a:lnTo>
                  <a:lnTo>
                    <a:pt x="2270" y="9098"/>
                  </a:lnTo>
                  <a:lnTo>
                    <a:pt x="2577" y="9303"/>
                  </a:lnTo>
                  <a:lnTo>
                    <a:pt x="2904" y="9507"/>
                  </a:lnTo>
                  <a:lnTo>
                    <a:pt x="3251" y="9691"/>
                  </a:lnTo>
                  <a:lnTo>
                    <a:pt x="3599" y="9855"/>
                  </a:lnTo>
                  <a:lnTo>
                    <a:pt x="3967" y="10018"/>
                  </a:lnTo>
                  <a:lnTo>
                    <a:pt x="4355" y="10182"/>
                  </a:lnTo>
                  <a:lnTo>
                    <a:pt x="4764" y="10325"/>
                  </a:lnTo>
                  <a:lnTo>
                    <a:pt x="5173" y="10448"/>
                  </a:lnTo>
                  <a:lnTo>
                    <a:pt x="5602" y="10570"/>
                  </a:lnTo>
                  <a:lnTo>
                    <a:pt x="6032" y="10693"/>
                  </a:lnTo>
                  <a:lnTo>
                    <a:pt x="6482" y="10795"/>
                  </a:lnTo>
                  <a:lnTo>
                    <a:pt x="6952" y="10877"/>
                  </a:lnTo>
                  <a:lnTo>
                    <a:pt x="7422" y="10959"/>
                  </a:lnTo>
                  <a:lnTo>
                    <a:pt x="7892" y="11020"/>
                  </a:lnTo>
                  <a:lnTo>
                    <a:pt x="8383" y="11061"/>
                  </a:lnTo>
                  <a:lnTo>
                    <a:pt x="8873" y="11102"/>
                  </a:lnTo>
                  <a:lnTo>
                    <a:pt x="9385" y="11122"/>
                  </a:lnTo>
                  <a:lnTo>
                    <a:pt x="10386" y="11122"/>
                  </a:lnTo>
                  <a:lnTo>
                    <a:pt x="10897" y="11102"/>
                  </a:lnTo>
                  <a:lnTo>
                    <a:pt x="11388" y="11061"/>
                  </a:lnTo>
                  <a:lnTo>
                    <a:pt x="11879" y="11020"/>
                  </a:lnTo>
                  <a:lnTo>
                    <a:pt x="12349" y="10959"/>
                  </a:lnTo>
                  <a:lnTo>
                    <a:pt x="12819" y="10877"/>
                  </a:lnTo>
                  <a:lnTo>
                    <a:pt x="13289" y="10795"/>
                  </a:lnTo>
                  <a:lnTo>
                    <a:pt x="13739" y="10693"/>
                  </a:lnTo>
                  <a:lnTo>
                    <a:pt x="14168" y="10570"/>
                  </a:lnTo>
                  <a:lnTo>
                    <a:pt x="14598" y="10448"/>
                  </a:lnTo>
                  <a:lnTo>
                    <a:pt x="15007" y="10325"/>
                  </a:lnTo>
                  <a:lnTo>
                    <a:pt x="15416" y="10182"/>
                  </a:lnTo>
                  <a:lnTo>
                    <a:pt x="15804" y="10018"/>
                  </a:lnTo>
                  <a:lnTo>
                    <a:pt x="16172" y="9855"/>
                  </a:lnTo>
                  <a:lnTo>
                    <a:pt x="16519" y="9691"/>
                  </a:lnTo>
                  <a:lnTo>
                    <a:pt x="16867" y="9507"/>
                  </a:lnTo>
                  <a:lnTo>
                    <a:pt x="17194" y="9303"/>
                  </a:lnTo>
                  <a:lnTo>
                    <a:pt x="17501" y="9098"/>
                  </a:lnTo>
                  <a:lnTo>
                    <a:pt x="17807" y="8894"/>
                  </a:lnTo>
                  <a:lnTo>
                    <a:pt x="18073" y="8669"/>
                  </a:lnTo>
                  <a:lnTo>
                    <a:pt x="18339" y="8444"/>
                  </a:lnTo>
                  <a:lnTo>
                    <a:pt x="18564" y="8219"/>
                  </a:lnTo>
                  <a:lnTo>
                    <a:pt x="18789" y="7974"/>
                  </a:lnTo>
                  <a:lnTo>
                    <a:pt x="18993" y="7729"/>
                  </a:lnTo>
                  <a:lnTo>
                    <a:pt x="19157" y="7483"/>
                  </a:lnTo>
                  <a:lnTo>
                    <a:pt x="19320" y="7218"/>
                  </a:lnTo>
                  <a:lnTo>
                    <a:pt x="19463" y="6952"/>
                  </a:lnTo>
                  <a:lnTo>
                    <a:pt x="19566" y="6686"/>
                  </a:lnTo>
                  <a:lnTo>
                    <a:pt x="19647" y="6420"/>
                  </a:lnTo>
                  <a:lnTo>
                    <a:pt x="19709" y="6134"/>
                  </a:lnTo>
                  <a:lnTo>
                    <a:pt x="19750" y="5848"/>
                  </a:lnTo>
                  <a:lnTo>
                    <a:pt x="19770" y="5562"/>
                  </a:lnTo>
                  <a:lnTo>
                    <a:pt x="19750" y="5275"/>
                  </a:lnTo>
                  <a:lnTo>
                    <a:pt x="19709" y="5010"/>
                  </a:lnTo>
                  <a:lnTo>
                    <a:pt x="19647" y="4723"/>
                  </a:lnTo>
                  <a:lnTo>
                    <a:pt x="19566" y="4458"/>
                  </a:lnTo>
                  <a:lnTo>
                    <a:pt x="19463" y="4171"/>
                  </a:lnTo>
                  <a:lnTo>
                    <a:pt x="19320" y="3906"/>
                  </a:lnTo>
                  <a:lnTo>
                    <a:pt x="19157" y="3660"/>
                  </a:lnTo>
                  <a:lnTo>
                    <a:pt x="18993" y="3395"/>
                  </a:lnTo>
                  <a:lnTo>
                    <a:pt x="18789" y="3149"/>
                  </a:lnTo>
                  <a:lnTo>
                    <a:pt x="18564" y="2924"/>
                  </a:lnTo>
                  <a:lnTo>
                    <a:pt x="18339" y="2679"/>
                  </a:lnTo>
                  <a:lnTo>
                    <a:pt x="18073" y="2454"/>
                  </a:lnTo>
                  <a:lnTo>
                    <a:pt x="17807" y="2250"/>
                  </a:lnTo>
                  <a:lnTo>
                    <a:pt x="17501" y="2025"/>
                  </a:lnTo>
                  <a:lnTo>
                    <a:pt x="17194" y="1820"/>
                  </a:lnTo>
                  <a:lnTo>
                    <a:pt x="16867" y="1636"/>
                  </a:lnTo>
                  <a:lnTo>
                    <a:pt x="16519" y="1452"/>
                  </a:lnTo>
                  <a:lnTo>
                    <a:pt x="16172" y="1268"/>
                  </a:lnTo>
                  <a:lnTo>
                    <a:pt x="15804" y="1105"/>
                  </a:lnTo>
                  <a:lnTo>
                    <a:pt x="15416" y="962"/>
                  </a:lnTo>
                  <a:lnTo>
                    <a:pt x="15007" y="819"/>
                  </a:lnTo>
                  <a:lnTo>
                    <a:pt x="14598" y="676"/>
                  </a:lnTo>
                  <a:lnTo>
                    <a:pt x="14168" y="553"/>
                  </a:lnTo>
                  <a:lnTo>
                    <a:pt x="13739" y="451"/>
                  </a:lnTo>
                  <a:lnTo>
                    <a:pt x="13289" y="348"/>
                  </a:lnTo>
                  <a:lnTo>
                    <a:pt x="12819" y="267"/>
                  </a:lnTo>
                  <a:lnTo>
                    <a:pt x="12349" y="185"/>
                  </a:lnTo>
                  <a:lnTo>
                    <a:pt x="11879" y="124"/>
                  </a:lnTo>
                  <a:lnTo>
                    <a:pt x="11388" y="62"/>
                  </a:lnTo>
                  <a:lnTo>
                    <a:pt x="10897" y="42"/>
                  </a:lnTo>
                  <a:lnTo>
                    <a:pt x="10386" y="21"/>
                  </a:lnTo>
                  <a:lnTo>
                    <a:pt x="9896" y="1"/>
                  </a:lnTo>
                  <a:close/>
                </a:path>
              </a:pathLst>
            </a:custGeom>
            <a:solidFill>
              <a:srgbClr val="313131">
                <a:alpha val="1368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4952" name="Google Shape;4952;p42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4663800" y="3530463"/>
              <a:ext cx="1143000" cy="31146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953" name="Google Shape;4953;p42"/>
          <p:cNvGrpSpPr/>
          <p:nvPr/>
        </p:nvGrpSpPr>
        <p:grpSpPr>
          <a:xfrm>
            <a:off x="5457002" y="3816873"/>
            <a:ext cx="264284" cy="941013"/>
            <a:chOff x="6095088" y="2361050"/>
            <a:chExt cx="1257300" cy="4476750"/>
          </a:xfrm>
        </p:grpSpPr>
        <p:sp>
          <p:nvSpPr>
            <p:cNvPr id="4954" name="Google Shape;4954;p42"/>
            <p:cNvSpPr/>
            <p:nvPr/>
          </p:nvSpPr>
          <p:spPr>
            <a:xfrm>
              <a:off x="6227575" y="6486766"/>
              <a:ext cx="1048604" cy="319786"/>
            </a:xfrm>
            <a:custGeom>
              <a:rect b="b" l="l" r="r" t="t"/>
              <a:pathLst>
                <a:path extrusionOk="0" h="11123" w="19771">
                  <a:moveTo>
                    <a:pt x="9896" y="1"/>
                  </a:moveTo>
                  <a:lnTo>
                    <a:pt x="9385" y="21"/>
                  </a:lnTo>
                  <a:lnTo>
                    <a:pt x="8873" y="42"/>
                  </a:lnTo>
                  <a:lnTo>
                    <a:pt x="8383" y="62"/>
                  </a:lnTo>
                  <a:lnTo>
                    <a:pt x="7892" y="124"/>
                  </a:lnTo>
                  <a:lnTo>
                    <a:pt x="7422" y="185"/>
                  </a:lnTo>
                  <a:lnTo>
                    <a:pt x="6952" y="267"/>
                  </a:lnTo>
                  <a:lnTo>
                    <a:pt x="6482" y="348"/>
                  </a:lnTo>
                  <a:lnTo>
                    <a:pt x="6032" y="451"/>
                  </a:lnTo>
                  <a:lnTo>
                    <a:pt x="5602" y="553"/>
                  </a:lnTo>
                  <a:lnTo>
                    <a:pt x="5173" y="676"/>
                  </a:lnTo>
                  <a:lnTo>
                    <a:pt x="4764" y="819"/>
                  </a:lnTo>
                  <a:lnTo>
                    <a:pt x="4355" y="962"/>
                  </a:lnTo>
                  <a:lnTo>
                    <a:pt x="3967" y="1105"/>
                  </a:lnTo>
                  <a:lnTo>
                    <a:pt x="3599" y="1268"/>
                  </a:lnTo>
                  <a:lnTo>
                    <a:pt x="3251" y="1452"/>
                  </a:lnTo>
                  <a:lnTo>
                    <a:pt x="2904" y="1636"/>
                  </a:lnTo>
                  <a:lnTo>
                    <a:pt x="2577" y="1820"/>
                  </a:lnTo>
                  <a:lnTo>
                    <a:pt x="2270" y="2025"/>
                  </a:lnTo>
                  <a:lnTo>
                    <a:pt x="1963" y="2250"/>
                  </a:lnTo>
                  <a:lnTo>
                    <a:pt x="1698" y="2454"/>
                  </a:lnTo>
                  <a:lnTo>
                    <a:pt x="1432" y="2679"/>
                  </a:lnTo>
                  <a:lnTo>
                    <a:pt x="1207" y="2924"/>
                  </a:lnTo>
                  <a:lnTo>
                    <a:pt x="982" y="3149"/>
                  </a:lnTo>
                  <a:lnTo>
                    <a:pt x="778" y="3395"/>
                  </a:lnTo>
                  <a:lnTo>
                    <a:pt x="614" y="3660"/>
                  </a:lnTo>
                  <a:lnTo>
                    <a:pt x="451" y="3906"/>
                  </a:lnTo>
                  <a:lnTo>
                    <a:pt x="328" y="4171"/>
                  </a:lnTo>
                  <a:lnTo>
                    <a:pt x="205" y="4458"/>
                  </a:lnTo>
                  <a:lnTo>
                    <a:pt x="123" y="4723"/>
                  </a:lnTo>
                  <a:lnTo>
                    <a:pt x="62" y="5010"/>
                  </a:lnTo>
                  <a:lnTo>
                    <a:pt x="21" y="5275"/>
                  </a:lnTo>
                  <a:lnTo>
                    <a:pt x="1" y="5562"/>
                  </a:lnTo>
                  <a:lnTo>
                    <a:pt x="21" y="5848"/>
                  </a:lnTo>
                  <a:lnTo>
                    <a:pt x="62" y="6134"/>
                  </a:lnTo>
                  <a:lnTo>
                    <a:pt x="123" y="6420"/>
                  </a:lnTo>
                  <a:lnTo>
                    <a:pt x="205" y="6686"/>
                  </a:lnTo>
                  <a:lnTo>
                    <a:pt x="328" y="6952"/>
                  </a:lnTo>
                  <a:lnTo>
                    <a:pt x="451" y="7218"/>
                  </a:lnTo>
                  <a:lnTo>
                    <a:pt x="614" y="7483"/>
                  </a:lnTo>
                  <a:lnTo>
                    <a:pt x="778" y="7729"/>
                  </a:lnTo>
                  <a:lnTo>
                    <a:pt x="982" y="7974"/>
                  </a:lnTo>
                  <a:lnTo>
                    <a:pt x="1207" y="8219"/>
                  </a:lnTo>
                  <a:lnTo>
                    <a:pt x="1432" y="8444"/>
                  </a:lnTo>
                  <a:lnTo>
                    <a:pt x="1698" y="8669"/>
                  </a:lnTo>
                  <a:lnTo>
                    <a:pt x="1963" y="8894"/>
                  </a:lnTo>
                  <a:lnTo>
                    <a:pt x="2270" y="9098"/>
                  </a:lnTo>
                  <a:lnTo>
                    <a:pt x="2577" y="9303"/>
                  </a:lnTo>
                  <a:lnTo>
                    <a:pt x="2904" y="9507"/>
                  </a:lnTo>
                  <a:lnTo>
                    <a:pt x="3251" y="9691"/>
                  </a:lnTo>
                  <a:lnTo>
                    <a:pt x="3599" y="9855"/>
                  </a:lnTo>
                  <a:lnTo>
                    <a:pt x="3967" y="10018"/>
                  </a:lnTo>
                  <a:lnTo>
                    <a:pt x="4355" y="10182"/>
                  </a:lnTo>
                  <a:lnTo>
                    <a:pt x="4764" y="10325"/>
                  </a:lnTo>
                  <a:lnTo>
                    <a:pt x="5173" y="10448"/>
                  </a:lnTo>
                  <a:lnTo>
                    <a:pt x="5602" y="10570"/>
                  </a:lnTo>
                  <a:lnTo>
                    <a:pt x="6032" y="10693"/>
                  </a:lnTo>
                  <a:lnTo>
                    <a:pt x="6482" y="10795"/>
                  </a:lnTo>
                  <a:lnTo>
                    <a:pt x="6952" y="10877"/>
                  </a:lnTo>
                  <a:lnTo>
                    <a:pt x="7422" y="10959"/>
                  </a:lnTo>
                  <a:lnTo>
                    <a:pt x="7892" y="11020"/>
                  </a:lnTo>
                  <a:lnTo>
                    <a:pt x="8383" y="11061"/>
                  </a:lnTo>
                  <a:lnTo>
                    <a:pt x="8873" y="11102"/>
                  </a:lnTo>
                  <a:lnTo>
                    <a:pt x="9385" y="11122"/>
                  </a:lnTo>
                  <a:lnTo>
                    <a:pt x="10386" y="11122"/>
                  </a:lnTo>
                  <a:lnTo>
                    <a:pt x="10897" y="11102"/>
                  </a:lnTo>
                  <a:lnTo>
                    <a:pt x="11388" y="11061"/>
                  </a:lnTo>
                  <a:lnTo>
                    <a:pt x="11879" y="11020"/>
                  </a:lnTo>
                  <a:lnTo>
                    <a:pt x="12349" y="10959"/>
                  </a:lnTo>
                  <a:lnTo>
                    <a:pt x="12819" y="10877"/>
                  </a:lnTo>
                  <a:lnTo>
                    <a:pt x="13289" y="10795"/>
                  </a:lnTo>
                  <a:lnTo>
                    <a:pt x="13739" y="10693"/>
                  </a:lnTo>
                  <a:lnTo>
                    <a:pt x="14168" y="10570"/>
                  </a:lnTo>
                  <a:lnTo>
                    <a:pt x="14598" y="10448"/>
                  </a:lnTo>
                  <a:lnTo>
                    <a:pt x="15007" y="10325"/>
                  </a:lnTo>
                  <a:lnTo>
                    <a:pt x="15416" y="10182"/>
                  </a:lnTo>
                  <a:lnTo>
                    <a:pt x="15804" y="10018"/>
                  </a:lnTo>
                  <a:lnTo>
                    <a:pt x="16172" y="9855"/>
                  </a:lnTo>
                  <a:lnTo>
                    <a:pt x="16519" y="9691"/>
                  </a:lnTo>
                  <a:lnTo>
                    <a:pt x="16867" y="9507"/>
                  </a:lnTo>
                  <a:lnTo>
                    <a:pt x="17194" y="9303"/>
                  </a:lnTo>
                  <a:lnTo>
                    <a:pt x="17501" y="9098"/>
                  </a:lnTo>
                  <a:lnTo>
                    <a:pt x="17807" y="8894"/>
                  </a:lnTo>
                  <a:lnTo>
                    <a:pt x="18073" y="8669"/>
                  </a:lnTo>
                  <a:lnTo>
                    <a:pt x="18339" y="8444"/>
                  </a:lnTo>
                  <a:lnTo>
                    <a:pt x="18564" y="8219"/>
                  </a:lnTo>
                  <a:lnTo>
                    <a:pt x="18789" y="7974"/>
                  </a:lnTo>
                  <a:lnTo>
                    <a:pt x="18993" y="7729"/>
                  </a:lnTo>
                  <a:lnTo>
                    <a:pt x="19157" y="7483"/>
                  </a:lnTo>
                  <a:lnTo>
                    <a:pt x="19320" y="7218"/>
                  </a:lnTo>
                  <a:lnTo>
                    <a:pt x="19463" y="6952"/>
                  </a:lnTo>
                  <a:lnTo>
                    <a:pt x="19566" y="6686"/>
                  </a:lnTo>
                  <a:lnTo>
                    <a:pt x="19647" y="6420"/>
                  </a:lnTo>
                  <a:lnTo>
                    <a:pt x="19709" y="6134"/>
                  </a:lnTo>
                  <a:lnTo>
                    <a:pt x="19750" y="5848"/>
                  </a:lnTo>
                  <a:lnTo>
                    <a:pt x="19770" y="5562"/>
                  </a:lnTo>
                  <a:lnTo>
                    <a:pt x="19750" y="5275"/>
                  </a:lnTo>
                  <a:lnTo>
                    <a:pt x="19709" y="5010"/>
                  </a:lnTo>
                  <a:lnTo>
                    <a:pt x="19647" y="4723"/>
                  </a:lnTo>
                  <a:lnTo>
                    <a:pt x="19566" y="4458"/>
                  </a:lnTo>
                  <a:lnTo>
                    <a:pt x="19463" y="4171"/>
                  </a:lnTo>
                  <a:lnTo>
                    <a:pt x="19320" y="3906"/>
                  </a:lnTo>
                  <a:lnTo>
                    <a:pt x="19157" y="3660"/>
                  </a:lnTo>
                  <a:lnTo>
                    <a:pt x="18993" y="3395"/>
                  </a:lnTo>
                  <a:lnTo>
                    <a:pt x="18789" y="3149"/>
                  </a:lnTo>
                  <a:lnTo>
                    <a:pt x="18564" y="2924"/>
                  </a:lnTo>
                  <a:lnTo>
                    <a:pt x="18339" y="2679"/>
                  </a:lnTo>
                  <a:lnTo>
                    <a:pt x="18073" y="2454"/>
                  </a:lnTo>
                  <a:lnTo>
                    <a:pt x="17807" y="2250"/>
                  </a:lnTo>
                  <a:lnTo>
                    <a:pt x="17501" y="2025"/>
                  </a:lnTo>
                  <a:lnTo>
                    <a:pt x="17194" y="1820"/>
                  </a:lnTo>
                  <a:lnTo>
                    <a:pt x="16867" y="1636"/>
                  </a:lnTo>
                  <a:lnTo>
                    <a:pt x="16519" y="1452"/>
                  </a:lnTo>
                  <a:lnTo>
                    <a:pt x="16172" y="1268"/>
                  </a:lnTo>
                  <a:lnTo>
                    <a:pt x="15804" y="1105"/>
                  </a:lnTo>
                  <a:lnTo>
                    <a:pt x="15416" y="962"/>
                  </a:lnTo>
                  <a:lnTo>
                    <a:pt x="15007" y="819"/>
                  </a:lnTo>
                  <a:lnTo>
                    <a:pt x="14598" y="676"/>
                  </a:lnTo>
                  <a:lnTo>
                    <a:pt x="14168" y="553"/>
                  </a:lnTo>
                  <a:lnTo>
                    <a:pt x="13739" y="451"/>
                  </a:lnTo>
                  <a:lnTo>
                    <a:pt x="13289" y="348"/>
                  </a:lnTo>
                  <a:lnTo>
                    <a:pt x="12819" y="267"/>
                  </a:lnTo>
                  <a:lnTo>
                    <a:pt x="12349" y="185"/>
                  </a:lnTo>
                  <a:lnTo>
                    <a:pt x="11879" y="124"/>
                  </a:lnTo>
                  <a:lnTo>
                    <a:pt x="11388" y="62"/>
                  </a:lnTo>
                  <a:lnTo>
                    <a:pt x="10897" y="42"/>
                  </a:lnTo>
                  <a:lnTo>
                    <a:pt x="10386" y="21"/>
                  </a:lnTo>
                  <a:lnTo>
                    <a:pt x="9896" y="1"/>
                  </a:lnTo>
                  <a:close/>
                </a:path>
              </a:pathLst>
            </a:custGeom>
            <a:solidFill>
              <a:srgbClr val="313131">
                <a:alpha val="1368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4955" name="Google Shape;4955;p42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6095088" y="2361050"/>
              <a:ext cx="1257300" cy="44767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956" name="Google Shape;4956;p4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154577" y="361671"/>
            <a:ext cx="748000" cy="698479"/>
          </a:xfrm>
          <a:prstGeom prst="rect">
            <a:avLst/>
          </a:prstGeom>
          <a:noFill/>
          <a:ln>
            <a:noFill/>
          </a:ln>
        </p:spPr>
      </p:pic>
      <p:pic>
        <p:nvPicPr>
          <p:cNvPr id="4957" name="Google Shape;4957;p4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988002" y="361671"/>
            <a:ext cx="748000" cy="698479"/>
          </a:xfrm>
          <a:prstGeom prst="rect">
            <a:avLst/>
          </a:prstGeom>
          <a:noFill/>
          <a:ln>
            <a:noFill/>
          </a:ln>
        </p:spPr>
      </p:pic>
      <p:pic>
        <p:nvPicPr>
          <p:cNvPr id="4958" name="Google Shape;4958;p4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061576" y="1237975"/>
            <a:ext cx="440784" cy="41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59" name="Google Shape;4959;p4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05913" y="894150"/>
            <a:ext cx="440784" cy="41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60" name="Google Shape;4960;p4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573151" y="1123375"/>
            <a:ext cx="440784" cy="41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64" name="Shape 4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65" name="Google Shape;4965;p43"/>
          <p:cNvGrpSpPr/>
          <p:nvPr/>
        </p:nvGrpSpPr>
        <p:grpSpPr>
          <a:xfrm>
            <a:off x="713204" y="408585"/>
            <a:ext cx="7717600" cy="609023"/>
            <a:chOff x="713050" y="3142861"/>
            <a:chExt cx="5567451" cy="502701"/>
          </a:xfrm>
        </p:grpSpPr>
        <p:sp>
          <p:nvSpPr>
            <p:cNvPr id="4966" name="Google Shape;4966;p43"/>
            <p:cNvSpPr/>
            <p:nvPr/>
          </p:nvSpPr>
          <p:spPr>
            <a:xfrm>
              <a:off x="713050" y="3142867"/>
              <a:ext cx="602583" cy="502695"/>
            </a:xfrm>
            <a:custGeom>
              <a:rect b="b" l="l" r="r" t="t"/>
              <a:pathLst>
                <a:path extrusionOk="0" h="31791" w="38108">
                  <a:moveTo>
                    <a:pt x="0" y="1"/>
                  </a:moveTo>
                  <a:lnTo>
                    <a:pt x="8423" y="15824"/>
                  </a:lnTo>
                  <a:lnTo>
                    <a:pt x="0" y="31791"/>
                  </a:lnTo>
                  <a:lnTo>
                    <a:pt x="38107" y="31791"/>
                  </a:lnTo>
                  <a:lnTo>
                    <a:pt x="3810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7" name="Google Shape;4967;p43"/>
            <p:cNvSpPr/>
            <p:nvPr/>
          </p:nvSpPr>
          <p:spPr>
            <a:xfrm>
              <a:off x="1210782" y="3142861"/>
              <a:ext cx="4608600" cy="502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8" name="Google Shape;4968;p43"/>
            <p:cNvSpPr/>
            <p:nvPr/>
          </p:nvSpPr>
          <p:spPr>
            <a:xfrm flipH="1">
              <a:off x="5677918" y="3142867"/>
              <a:ext cx="602583" cy="502695"/>
            </a:xfrm>
            <a:custGeom>
              <a:rect b="b" l="l" r="r" t="t"/>
              <a:pathLst>
                <a:path extrusionOk="0" h="31791" w="38108">
                  <a:moveTo>
                    <a:pt x="0" y="1"/>
                  </a:moveTo>
                  <a:lnTo>
                    <a:pt x="8423" y="15824"/>
                  </a:lnTo>
                  <a:lnTo>
                    <a:pt x="0" y="31791"/>
                  </a:lnTo>
                  <a:lnTo>
                    <a:pt x="38107" y="31791"/>
                  </a:lnTo>
                  <a:lnTo>
                    <a:pt x="3810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69" name="Google Shape;4969;p43"/>
          <p:cNvSpPr txBox="1"/>
          <p:nvPr>
            <p:ph type="title"/>
          </p:nvPr>
        </p:nvSpPr>
        <p:spPr>
          <a:xfrm>
            <a:off x="720000" y="365760"/>
            <a:ext cx="77040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REST APIs &amp; Endpoints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4970" name="Google Shape;497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97701" y="914450"/>
            <a:ext cx="440784" cy="411600"/>
          </a:xfrm>
          <a:prstGeom prst="rect">
            <a:avLst/>
          </a:prstGeom>
          <a:noFill/>
          <a:ln>
            <a:noFill/>
          </a:ln>
        </p:spPr>
      </p:pic>
      <p:sp>
        <p:nvSpPr>
          <p:cNvPr id="4971" name="Google Shape;4971;p43"/>
          <p:cNvSpPr txBox="1"/>
          <p:nvPr/>
        </p:nvSpPr>
        <p:spPr>
          <a:xfrm>
            <a:off x="886875" y="1326050"/>
            <a:ext cx="3939600" cy="12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u="sng">
                <a:solidFill>
                  <a:schemeClr val="dk1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Predict</a:t>
            </a:r>
            <a:r>
              <a:rPr lang="en" sz="1700" u="sng">
                <a:solidFill>
                  <a:schemeClr val="dk1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:</a:t>
            </a:r>
            <a:endParaRPr sz="11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/api/predict</a:t>
            </a:r>
            <a:r>
              <a:rPr lang="en" sz="11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: Get prediction from model</a:t>
            </a:r>
            <a:endParaRPr sz="1100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/api/predict/store</a:t>
            </a:r>
            <a:r>
              <a:rPr lang="en" sz="11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: Store prediction into db</a:t>
            </a:r>
            <a:endParaRPr sz="1100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/api/predict/entries</a:t>
            </a:r>
            <a:r>
              <a:rPr lang="en" sz="11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: Get prediction from db</a:t>
            </a:r>
            <a:endParaRPr sz="1100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/api/predict/filter</a:t>
            </a:r>
            <a:r>
              <a:rPr lang="en" sz="11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: Get filtered prediction from db</a:t>
            </a:r>
            <a:endParaRPr sz="1100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/api/predict/remove</a:t>
            </a:r>
            <a:r>
              <a:rPr lang="en" sz="11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: Removes prediction from db</a:t>
            </a:r>
            <a:endParaRPr sz="1100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972" name="Google Shape;4972;p43"/>
          <p:cNvSpPr txBox="1"/>
          <p:nvPr/>
        </p:nvSpPr>
        <p:spPr>
          <a:xfrm>
            <a:off x="4759500" y="1355750"/>
            <a:ext cx="3939600" cy="12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u="sng">
                <a:solidFill>
                  <a:schemeClr val="dk1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User</a:t>
            </a:r>
            <a:r>
              <a:rPr lang="en" sz="1700" u="sng">
                <a:solidFill>
                  <a:schemeClr val="dk1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:</a:t>
            </a:r>
            <a:endParaRPr sz="11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/api/user/add</a:t>
            </a:r>
            <a:r>
              <a:rPr lang="en" sz="11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: Add user to db</a:t>
            </a:r>
            <a:endParaRPr sz="1100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/api/user/login</a:t>
            </a:r>
            <a:r>
              <a:rPr lang="en" sz="11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: Logs user into the current session</a:t>
            </a:r>
            <a:endParaRPr sz="1100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/api/user/remove</a:t>
            </a:r>
            <a:r>
              <a:rPr lang="en" sz="11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: Removes user from db</a:t>
            </a:r>
            <a:endParaRPr sz="1100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/api/user/changeuser</a:t>
            </a:r>
            <a:r>
              <a:rPr lang="en" sz="11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: Updates a user’s username in db</a:t>
            </a:r>
            <a:endParaRPr sz="1100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/api/user/changepw</a:t>
            </a:r>
            <a:r>
              <a:rPr lang="en" sz="11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: Updates a user’s password in db</a:t>
            </a:r>
            <a:endParaRPr sz="1100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973" name="Google Shape;4973;p43"/>
          <p:cNvSpPr txBox="1"/>
          <p:nvPr/>
        </p:nvSpPr>
        <p:spPr>
          <a:xfrm>
            <a:off x="1333750" y="2877225"/>
            <a:ext cx="2239200" cy="140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u="sng">
                <a:solidFill>
                  <a:schemeClr val="dk1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Pages Endpoint</a:t>
            </a:r>
            <a:r>
              <a:rPr lang="en" sz="1700" u="sng">
                <a:solidFill>
                  <a:schemeClr val="dk1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:</a:t>
            </a:r>
            <a:endParaRPr sz="11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/</a:t>
            </a:r>
            <a:endParaRPr sz="1100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/predict</a:t>
            </a:r>
            <a:endParaRPr sz="1100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/history</a:t>
            </a:r>
            <a:endParaRPr b="1" sz="1100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/profile</a:t>
            </a:r>
            <a:endParaRPr b="1" sz="1100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/signup</a:t>
            </a:r>
            <a:endParaRPr b="1" sz="1100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/login</a:t>
            </a:r>
            <a:endParaRPr b="1" sz="1100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974" name="Google Shape;4974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09425" y="2777350"/>
            <a:ext cx="5234574" cy="609025"/>
          </a:xfrm>
          <a:prstGeom prst="rect">
            <a:avLst/>
          </a:prstGeom>
          <a:noFill/>
          <a:ln>
            <a:noFill/>
          </a:ln>
        </p:spPr>
      </p:pic>
      <p:sp>
        <p:nvSpPr>
          <p:cNvPr id="4975" name="Google Shape;4975;p43"/>
          <p:cNvSpPr txBox="1"/>
          <p:nvPr/>
        </p:nvSpPr>
        <p:spPr>
          <a:xfrm>
            <a:off x="3909425" y="3484800"/>
            <a:ext cx="4899900" cy="15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Open Sans"/>
                <a:ea typeface="Open Sans"/>
                <a:cs typeface="Open Sans"/>
                <a:sym typeface="Open Sans"/>
              </a:rPr>
              <a:t>Validity Testing</a:t>
            </a:r>
            <a:r>
              <a:rPr lang="en" sz="1100">
                <a:latin typeface="Open Sans"/>
                <a:ea typeface="Open Sans"/>
                <a:cs typeface="Open Sans"/>
                <a:sym typeface="Open Sans"/>
              </a:rPr>
              <a:t> verifies that the software behaves correctly under the various conditions and that it produces </a:t>
            </a:r>
            <a:endParaRPr sz="11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Open Sans"/>
                <a:ea typeface="Open Sans"/>
                <a:cs typeface="Open Sans"/>
                <a:sym typeface="Open Sans"/>
              </a:rPr>
              <a:t>Consistency Testing</a:t>
            </a:r>
            <a:r>
              <a:rPr lang="en" sz="1100">
                <a:latin typeface="Open Sans"/>
                <a:ea typeface="Open Sans"/>
                <a:cs typeface="Open Sans"/>
                <a:sym typeface="Open Sans"/>
              </a:rPr>
              <a:t> checks if the software produces consistent results under the same conditions</a:t>
            </a:r>
            <a:endParaRPr sz="11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Open Sans"/>
                <a:ea typeface="Open Sans"/>
                <a:cs typeface="Open Sans"/>
                <a:sym typeface="Open Sans"/>
              </a:rPr>
              <a:t>Unexpected Failure Testing</a:t>
            </a:r>
            <a:r>
              <a:rPr lang="en" sz="1100">
                <a:latin typeface="Open Sans"/>
                <a:ea typeface="Open Sans"/>
                <a:cs typeface="Open Sans"/>
                <a:sym typeface="Open Sans"/>
              </a:rPr>
              <a:t> is used to identify any issues or bugs that cause the system to fail in unexpected ways.</a:t>
            </a:r>
            <a:endParaRPr sz="11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Open Sans"/>
                <a:ea typeface="Open Sans"/>
                <a:cs typeface="Open Sans"/>
                <a:sym typeface="Open Sans"/>
              </a:rPr>
              <a:t>Expected Failure Testing</a:t>
            </a:r>
            <a:r>
              <a:rPr lang="en" sz="1100">
                <a:latin typeface="Open Sans"/>
                <a:ea typeface="Open Sans"/>
                <a:cs typeface="Open Sans"/>
                <a:sym typeface="Open Sans"/>
              </a:rPr>
              <a:t> is used to verify that the software fails correctly</a:t>
            </a:r>
            <a:endParaRPr sz="11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79" name="Shape 4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80" name="Google Shape;4980;p44"/>
          <p:cNvGrpSpPr/>
          <p:nvPr/>
        </p:nvGrpSpPr>
        <p:grpSpPr>
          <a:xfrm>
            <a:off x="713204" y="408585"/>
            <a:ext cx="7717600" cy="609023"/>
            <a:chOff x="713050" y="3142861"/>
            <a:chExt cx="5567451" cy="502701"/>
          </a:xfrm>
        </p:grpSpPr>
        <p:sp>
          <p:nvSpPr>
            <p:cNvPr id="4981" name="Google Shape;4981;p44"/>
            <p:cNvSpPr/>
            <p:nvPr/>
          </p:nvSpPr>
          <p:spPr>
            <a:xfrm>
              <a:off x="713050" y="3142867"/>
              <a:ext cx="602583" cy="502695"/>
            </a:xfrm>
            <a:custGeom>
              <a:rect b="b" l="l" r="r" t="t"/>
              <a:pathLst>
                <a:path extrusionOk="0" h="31791" w="38108">
                  <a:moveTo>
                    <a:pt x="0" y="1"/>
                  </a:moveTo>
                  <a:lnTo>
                    <a:pt x="8423" y="15824"/>
                  </a:lnTo>
                  <a:lnTo>
                    <a:pt x="0" y="31791"/>
                  </a:lnTo>
                  <a:lnTo>
                    <a:pt x="38107" y="31791"/>
                  </a:lnTo>
                  <a:lnTo>
                    <a:pt x="3810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2" name="Google Shape;4982;p44"/>
            <p:cNvSpPr/>
            <p:nvPr/>
          </p:nvSpPr>
          <p:spPr>
            <a:xfrm>
              <a:off x="1210782" y="3142861"/>
              <a:ext cx="4608600" cy="502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3" name="Google Shape;4983;p44"/>
            <p:cNvSpPr/>
            <p:nvPr/>
          </p:nvSpPr>
          <p:spPr>
            <a:xfrm flipH="1">
              <a:off x="5677918" y="3142867"/>
              <a:ext cx="602583" cy="502695"/>
            </a:xfrm>
            <a:custGeom>
              <a:rect b="b" l="l" r="r" t="t"/>
              <a:pathLst>
                <a:path extrusionOk="0" h="31791" w="38108">
                  <a:moveTo>
                    <a:pt x="0" y="1"/>
                  </a:moveTo>
                  <a:lnTo>
                    <a:pt x="8423" y="15824"/>
                  </a:lnTo>
                  <a:lnTo>
                    <a:pt x="0" y="31791"/>
                  </a:lnTo>
                  <a:lnTo>
                    <a:pt x="38107" y="31791"/>
                  </a:lnTo>
                  <a:lnTo>
                    <a:pt x="3810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84" name="Google Shape;4984;p44"/>
          <p:cNvSpPr txBox="1"/>
          <p:nvPr>
            <p:ph type="title"/>
          </p:nvPr>
        </p:nvSpPr>
        <p:spPr>
          <a:xfrm>
            <a:off x="720000" y="365760"/>
            <a:ext cx="77040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Configure TEST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4985" name="Google Shape;4985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97701" y="914450"/>
            <a:ext cx="440784" cy="41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86" name="Google Shape;4986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2400" y="1174908"/>
            <a:ext cx="3129418" cy="1820459"/>
          </a:xfrm>
          <a:prstGeom prst="rect">
            <a:avLst/>
          </a:prstGeom>
          <a:noFill/>
          <a:ln>
            <a:noFill/>
          </a:ln>
        </p:spPr>
      </p:pic>
      <p:sp>
        <p:nvSpPr>
          <p:cNvPr id="4987" name="Google Shape;4987;p44"/>
          <p:cNvSpPr txBox="1"/>
          <p:nvPr/>
        </p:nvSpPr>
        <p:spPr>
          <a:xfrm>
            <a:off x="886875" y="1326050"/>
            <a:ext cx="39396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u="sng">
                <a:solidFill>
                  <a:schemeClr val="dk1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Clone development db</a:t>
            </a:r>
            <a:r>
              <a:rPr lang="en" sz="1700" u="sng">
                <a:solidFill>
                  <a:schemeClr val="dk1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:</a:t>
            </a:r>
            <a:endParaRPr sz="11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Open Sans"/>
              <a:buChar char="-"/>
            </a:pPr>
            <a:r>
              <a:rPr lang="en" sz="11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Clone development database during testing</a:t>
            </a:r>
            <a:endParaRPr sz="1100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Open Sans"/>
              <a:buChar char="-"/>
            </a:pPr>
            <a:r>
              <a:rPr lang="en" sz="11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Ensures that development db is not affected during testing</a:t>
            </a:r>
            <a:endParaRPr sz="1100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Open Sans"/>
              <a:buChar char="-"/>
            </a:pPr>
            <a:r>
              <a:rPr lang="en" sz="11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Teardown and cleanup after every test</a:t>
            </a:r>
            <a:endParaRPr sz="1100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988" name="Google Shape;4988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85675" y="2498125"/>
            <a:ext cx="2964901" cy="1918999"/>
          </a:xfrm>
          <a:prstGeom prst="rect">
            <a:avLst/>
          </a:prstGeom>
          <a:noFill/>
          <a:ln>
            <a:noFill/>
          </a:ln>
        </p:spPr>
      </p:pic>
      <p:sp>
        <p:nvSpPr>
          <p:cNvPr id="4989" name="Google Shape;4989;p44"/>
          <p:cNvSpPr txBox="1"/>
          <p:nvPr/>
        </p:nvSpPr>
        <p:spPr>
          <a:xfrm>
            <a:off x="1585675" y="4417125"/>
            <a:ext cx="2964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Cinzel"/>
                <a:ea typeface="Cinzel"/>
                <a:cs typeface="Cinzel"/>
                <a:sym typeface="Cinzel"/>
              </a:rPr>
              <a:t>__init__.py</a:t>
            </a:r>
            <a:endParaRPr>
              <a:solidFill>
                <a:schemeClr val="accent2"/>
              </a:solidFill>
              <a:latin typeface="Cinzel"/>
              <a:ea typeface="Cinzel"/>
              <a:cs typeface="Cinzel"/>
              <a:sym typeface="Cinzel"/>
            </a:endParaRPr>
          </a:p>
        </p:txBody>
      </p:sp>
      <p:sp>
        <p:nvSpPr>
          <p:cNvPr id="4990" name="Google Shape;4990;p44"/>
          <p:cNvSpPr txBox="1"/>
          <p:nvPr/>
        </p:nvSpPr>
        <p:spPr>
          <a:xfrm>
            <a:off x="4682400" y="2995375"/>
            <a:ext cx="3106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Cinzel"/>
                <a:ea typeface="Cinzel"/>
                <a:cs typeface="Cinzel"/>
                <a:sym typeface="Cinzel"/>
              </a:rPr>
              <a:t>Conftest</a:t>
            </a:r>
            <a:r>
              <a:rPr lang="en">
                <a:solidFill>
                  <a:schemeClr val="accent2"/>
                </a:solidFill>
                <a:latin typeface="Cinzel"/>
                <a:ea typeface="Cinzel"/>
                <a:cs typeface="Cinzel"/>
                <a:sym typeface="Cinzel"/>
              </a:rPr>
              <a:t>.py</a:t>
            </a:r>
            <a:endParaRPr>
              <a:solidFill>
                <a:schemeClr val="accent2"/>
              </a:solidFill>
              <a:latin typeface="Cinzel"/>
              <a:ea typeface="Cinzel"/>
              <a:cs typeface="Cinzel"/>
              <a:sym typeface="Cinzel"/>
            </a:endParaRPr>
          </a:p>
        </p:txBody>
      </p:sp>
      <p:pic>
        <p:nvPicPr>
          <p:cNvPr id="4991" name="Google Shape;4991;p44"/>
          <p:cNvPicPr preferRelativeResize="0"/>
          <p:nvPr/>
        </p:nvPicPr>
        <p:blipFill rotWithShape="1">
          <a:blip r:embed="rId6">
            <a:alphaModFix/>
          </a:blip>
          <a:srcRect b="0" l="0" r="0" t="25155"/>
          <a:stretch/>
        </p:blipFill>
        <p:spPr>
          <a:xfrm>
            <a:off x="4755575" y="3504250"/>
            <a:ext cx="3675225" cy="89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95" name="Shape 4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6" name="Google Shape;4996;p45"/>
          <p:cNvSpPr/>
          <p:nvPr/>
        </p:nvSpPr>
        <p:spPr>
          <a:xfrm>
            <a:off x="2441250" y="1416448"/>
            <a:ext cx="1061100" cy="1061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97" name="Google Shape;4997;p45"/>
          <p:cNvSpPr txBox="1"/>
          <p:nvPr>
            <p:ph type="title"/>
          </p:nvPr>
        </p:nvSpPr>
        <p:spPr>
          <a:xfrm>
            <a:off x="768150" y="2477550"/>
            <a:ext cx="4296900" cy="81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latin typeface="Cinzel ExtraBold"/>
                <a:ea typeface="Cinzel ExtraBold"/>
                <a:cs typeface="Cinzel ExtraBold"/>
                <a:sym typeface="Cinzel ExtraBold"/>
              </a:rPr>
              <a:t>Advanced</a:t>
            </a:r>
            <a:endParaRPr sz="2700"/>
          </a:p>
        </p:txBody>
      </p:sp>
      <p:sp>
        <p:nvSpPr>
          <p:cNvPr id="4998" name="Google Shape;4998;p45"/>
          <p:cNvSpPr txBox="1"/>
          <p:nvPr>
            <p:ph idx="2" type="title"/>
          </p:nvPr>
        </p:nvSpPr>
        <p:spPr>
          <a:xfrm>
            <a:off x="2514600" y="1601558"/>
            <a:ext cx="914400" cy="69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</a:t>
            </a:r>
            <a:r>
              <a:rPr lang="en"/>
              <a:t>.</a:t>
            </a:r>
            <a:endParaRPr/>
          </a:p>
        </p:txBody>
      </p:sp>
      <p:grpSp>
        <p:nvGrpSpPr>
          <p:cNvPr id="4999" name="Google Shape;4999;p45"/>
          <p:cNvGrpSpPr/>
          <p:nvPr/>
        </p:nvGrpSpPr>
        <p:grpSpPr>
          <a:xfrm>
            <a:off x="5119075" y="894162"/>
            <a:ext cx="3087075" cy="3451188"/>
            <a:chOff x="5119075" y="894162"/>
            <a:chExt cx="3087075" cy="3451188"/>
          </a:xfrm>
        </p:grpSpPr>
        <p:sp>
          <p:nvSpPr>
            <p:cNvPr id="5000" name="Google Shape;5000;p45"/>
            <p:cNvSpPr/>
            <p:nvPr/>
          </p:nvSpPr>
          <p:spPr>
            <a:xfrm>
              <a:off x="5119075" y="2422775"/>
              <a:ext cx="3087075" cy="1922575"/>
            </a:xfrm>
            <a:custGeom>
              <a:rect b="b" l="l" r="r" t="t"/>
              <a:pathLst>
                <a:path extrusionOk="0" h="76903" w="123483">
                  <a:moveTo>
                    <a:pt x="0" y="55958"/>
                  </a:moveTo>
                  <a:lnTo>
                    <a:pt x="36576" y="34387"/>
                  </a:lnTo>
                  <a:lnTo>
                    <a:pt x="57834" y="8753"/>
                  </a:lnTo>
                  <a:lnTo>
                    <a:pt x="70964" y="0"/>
                  </a:lnTo>
                  <a:lnTo>
                    <a:pt x="123483" y="34387"/>
                  </a:lnTo>
                  <a:lnTo>
                    <a:pt x="97223" y="50018"/>
                  </a:lnTo>
                  <a:lnTo>
                    <a:pt x="52207" y="21570"/>
                  </a:lnTo>
                  <a:lnTo>
                    <a:pt x="38764" y="38451"/>
                  </a:lnTo>
                  <a:lnTo>
                    <a:pt x="40327" y="44704"/>
                  </a:lnTo>
                  <a:lnTo>
                    <a:pt x="63461" y="57834"/>
                  </a:lnTo>
                  <a:lnTo>
                    <a:pt x="31574" y="76903"/>
                  </a:lnTo>
                  <a:close/>
                </a:path>
              </a:pathLst>
            </a:custGeom>
            <a:solidFill>
              <a:srgbClr val="000000">
                <a:alpha val="13689"/>
              </a:srgbClr>
            </a:solidFill>
            <a:ln>
              <a:noFill/>
            </a:ln>
          </p:spPr>
        </p:sp>
        <p:pic>
          <p:nvPicPr>
            <p:cNvPr id="5001" name="Google Shape;5001;p4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5164524" y="894162"/>
              <a:ext cx="2938426" cy="335517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002" name="Google Shape;5002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25754" y="3631209"/>
            <a:ext cx="661021" cy="5720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03" name="Google Shape;5003;p45"/>
          <p:cNvGrpSpPr/>
          <p:nvPr/>
        </p:nvGrpSpPr>
        <p:grpSpPr>
          <a:xfrm>
            <a:off x="7089025" y="3893074"/>
            <a:ext cx="590214" cy="559202"/>
            <a:chOff x="5582137" y="3881374"/>
            <a:chExt cx="590214" cy="559202"/>
          </a:xfrm>
        </p:grpSpPr>
        <p:sp>
          <p:nvSpPr>
            <p:cNvPr id="5004" name="Google Shape;5004;p45"/>
            <p:cNvSpPr/>
            <p:nvPr/>
          </p:nvSpPr>
          <p:spPr>
            <a:xfrm>
              <a:off x="5582137" y="4167561"/>
              <a:ext cx="590214" cy="273014"/>
            </a:xfrm>
            <a:custGeom>
              <a:rect b="b" l="l" r="r" t="t"/>
              <a:pathLst>
                <a:path extrusionOk="0" h="11123" w="19771">
                  <a:moveTo>
                    <a:pt x="9896" y="1"/>
                  </a:moveTo>
                  <a:lnTo>
                    <a:pt x="9385" y="21"/>
                  </a:lnTo>
                  <a:lnTo>
                    <a:pt x="8873" y="42"/>
                  </a:lnTo>
                  <a:lnTo>
                    <a:pt x="8383" y="62"/>
                  </a:lnTo>
                  <a:lnTo>
                    <a:pt x="7892" y="124"/>
                  </a:lnTo>
                  <a:lnTo>
                    <a:pt x="7422" y="185"/>
                  </a:lnTo>
                  <a:lnTo>
                    <a:pt x="6952" y="267"/>
                  </a:lnTo>
                  <a:lnTo>
                    <a:pt x="6482" y="348"/>
                  </a:lnTo>
                  <a:lnTo>
                    <a:pt x="6032" y="451"/>
                  </a:lnTo>
                  <a:lnTo>
                    <a:pt x="5602" y="553"/>
                  </a:lnTo>
                  <a:lnTo>
                    <a:pt x="5173" y="676"/>
                  </a:lnTo>
                  <a:lnTo>
                    <a:pt x="4764" y="819"/>
                  </a:lnTo>
                  <a:lnTo>
                    <a:pt x="4355" y="962"/>
                  </a:lnTo>
                  <a:lnTo>
                    <a:pt x="3967" y="1105"/>
                  </a:lnTo>
                  <a:lnTo>
                    <a:pt x="3599" y="1268"/>
                  </a:lnTo>
                  <a:lnTo>
                    <a:pt x="3251" y="1452"/>
                  </a:lnTo>
                  <a:lnTo>
                    <a:pt x="2904" y="1636"/>
                  </a:lnTo>
                  <a:lnTo>
                    <a:pt x="2577" y="1820"/>
                  </a:lnTo>
                  <a:lnTo>
                    <a:pt x="2270" y="2025"/>
                  </a:lnTo>
                  <a:lnTo>
                    <a:pt x="1963" y="2250"/>
                  </a:lnTo>
                  <a:lnTo>
                    <a:pt x="1698" y="2454"/>
                  </a:lnTo>
                  <a:lnTo>
                    <a:pt x="1432" y="2679"/>
                  </a:lnTo>
                  <a:lnTo>
                    <a:pt x="1207" y="2924"/>
                  </a:lnTo>
                  <a:lnTo>
                    <a:pt x="982" y="3149"/>
                  </a:lnTo>
                  <a:lnTo>
                    <a:pt x="778" y="3395"/>
                  </a:lnTo>
                  <a:lnTo>
                    <a:pt x="614" y="3660"/>
                  </a:lnTo>
                  <a:lnTo>
                    <a:pt x="451" y="3906"/>
                  </a:lnTo>
                  <a:lnTo>
                    <a:pt x="328" y="4171"/>
                  </a:lnTo>
                  <a:lnTo>
                    <a:pt x="205" y="4458"/>
                  </a:lnTo>
                  <a:lnTo>
                    <a:pt x="123" y="4723"/>
                  </a:lnTo>
                  <a:lnTo>
                    <a:pt x="62" y="5010"/>
                  </a:lnTo>
                  <a:lnTo>
                    <a:pt x="21" y="5275"/>
                  </a:lnTo>
                  <a:lnTo>
                    <a:pt x="1" y="5562"/>
                  </a:lnTo>
                  <a:lnTo>
                    <a:pt x="21" y="5848"/>
                  </a:lnTo>
                  <a:lnTo>
                    <a:pt x="62" y="6134"/>
                  </a:lnTo>
                  <a:lnTo>
                    <a:pt x="123" y="6420"/>
                  </a:lnTo>
                  <a:lnTo>
                    <a:pt x="205" y="6686"/>
                  </a:lnTo>
                  <a:lnTo>
                    <a:pt x="328" y="6952"/>
                  </a:lnTo>
                  <a:lnTo>
                    <a:pt x="451" y="7218"/>
                  </a:lnTo>
                  <a:lnTo>
                    <a:pt x="614" y="7483"/>
                  </a:lnTo>
                  <a:lnTo>
                    <a:pt x="778" y="7729"/>
                  </a:lnTo>
                  <a:lnTo>
                    <a:pt x="982" y="7974"/>
                  </a:lnTo>
                  <a:lnTo>
                    <a:pt x="1207" y="8219"/>
                  </a:lnTo>
                  <a:lnTo>
                    <a:pt x="1432" y="8444"/>
                  </a:lnTo>
                  <a:lnTo>
                    <a:pt x="1698" y="8669"/>
                  </a:lnTo>
                  <a:lnTo>
                    <a:pt x="1963" y="8894"/>
                  </a:lnTo>
                  <a:lnTo>
                    <a:pt x="2270" y="9098"/>
                  </a:lnTo>
                  <a:lnTo>
                    <a:pt x="2577" y="9303"/>
                  </a:lnTo>
                  <a:lnTo>
                    <a:pt x="2904" y="9507"/>
                  </a:lnTo>
                  <a:lnTo>
                    <a:pt x="3251" y="9691"/>
                  </a:lnTo>
                  <a:lnTo>
                    <a:pt x="3599" y="9855"/>
                  </a:lnTo>
                  <a:lnTo>
                    <a:pt x="3967" y="10018"/>
                  </a:lnTo>
                  <a:lnTo>
                    <a:pt x="4355" y="10182"/>
                  </a:lnTo>
                  <a:lnTo>
                    <a:pt x="4764" y="10325"/>
                  </a:lnTo>
                  <a:lnTo>
                    <a:pt x="5173" y="10448"/>
                  </a:lnTo>
                  <a:lnTo>
                    <a:pt x="5602" y="10570"/>
                  </a:lnTo>
                  <a:lnTo>
                    <a:pt x="6032" y="10693"/>
                  </a:lnTo>
                  <a:lnTo>
                    <a:pt x="6482" y="10795"/>
                  </a:lnTo>
                  <a:lnTo>
                    <a:pt x="6952" y="10877"/>
                  </a:lnTo>
                  <a:lnTo>
                    <a:pt x="7422" y="10959"/>
                  </a:lnTo>
                  <a:lnTo>
                    <a:pt x="7892" y="11020"/>
                  </a:lnTo>
                  <a:lnTo>
                    <a:pt x="8383" y="11061"/>
                  </a:lnTo>
                  <a:lnTo>
                    <a:pt x="8873" y="11102"/>
                  </a:lnTo>
                  <a:lnTo>
                    <a:pt x="9385" y="11122"/>
                  </a:lnTo>
                  <a:lnTo>
                    <a:pt x="10386" y="11122"/>
                  </a:lnTo>
                  <a:lnTo>
                    <a:pt x="10897" y="11102"/>
                  </a:lnTo>
                  <a:lnTo>
                    <a:pt x="11388" y="11061"/>
                  </a:lnTo>
                  <a:lnTo>
                    <a:pt x="11879" y="11020"/>
                  </a:lnTo>
                  <a:lnTo>
                    <a:pt x="12349" y="10959"/>
                  </a:lnTo>
                  <a:lnTo>
                    <a:pt x="12819" y="10877"/>
                  </a:lnTo>
                  <a:lnTo>
                    <a:pt x="13289" y="10795"/>
                  </a:lnTo>
                  <a:lnTo>
                    <a:pt x="13739" y="10693"/>
                  </a:lnTo>
                  <a:lnTo>
                    <a:pt x="14168" y="10570"/>
                  </a:lnTo>
                  <a:lnTo>
                    <a:pt x="14598" y="10448"/>
                  </a:lnTo>
                  <a:lnTo>
                    <a:pt x="15007" y="10325"/>
                  </a:lnTo>
                  <a:lnTo>
                    <a:pt x="15416" y="10182"/>
                  </a:lnTo>
                  <a:lnTo>
                    <a:pt x="15804" y="10018"/>
                  </a:lnTo>
                  <a:lnTo>
                    <a:pt x="16172" y="9855"/>
                  </a:lnTo>
                  <a:lnTo>
                    <a:pt x="16519" y="9691"/>
                  </a:lnTo>
                  <a:lnTo>
                    <a:pt x="16867" y="9507"/>
                  </a:lnTo>
                  <a:lnTo>
                    <a:pt x="17194" y="9303"/>
                  </a:lnTo>
                  <a:lnTo>
                    <a:pt x="17501" y="9098"/>
                  </a:lnTo>
                  <a:lnTo>
                    <a:pt x="17807" y="8894"/>
                  </a:lnTo>
                  <a:lnTo>
                    <a:pt x="18073" y="8669"/>
                  </a:lnTo>
                  <a:lnTo>
                    <a:pt x="18339" y="8444"/>
                  </a:lnTo>
                  <a:lnTo>
                    <a:pt x="18564" y="8219"/>
                  </a:lnTo>
                  <a:lnTo>
                    <a:pt x="18789" y="7974"/>
                  </a:lnTo>
                  <a:lnTo>
                    <a:pt x="18993" y="7729"/>
                  </a:lnTo>
                  <a:lnTo>
                    <a:pt x="19157" y="7483"/>
                  </a:lnTo>
                  <a:lnTo>
                    <a:pt x="19320" y="7218"/>
                  </a:lnTo>
                  <a:lnTo>
                    <a:pt x="19463" y="6952"/>
                  </a:lnTo>
                  <a:lnTo>
                    <a:pt x="19566" y="6686"/>
                  </a:lnTo>
                  <a:lnTo>
                    <a:pt x="19647" y="6420"/>
                  </a:lnTo>
                  <a:lnTo>
                    <a:pt x="19709" y="6134"/>
                  </a:lnTo>
                  <a:lnTo>
                    <a:pt x="19750" y="5848"/>
                  </a:lnTo>
                  <a:lnTo>
                    <a:pt x="19770" y="5562"/>
                  </a:lnTo>
                  <a:lnTo>
                    <a:pt x="19750" y="5275"/>
                  </a:lnTo>
                  <a:lnTo>
                    <a:pt x="19709" y="5010"/>
                  </a:lnTo>
                  <a:lnTo>
                    <a:pt x="19647" y="4723"/>
                  </a:lnTo>
                  <a:lnTo>
                    <a:pt x="19566" y="4458"/>
                  </a:lnTo>
                  <a:lnTo>
                    <a:pt x="19463" y="4171"/>
                  </a:lnTo>
                  <a:lnTo>
                    <a:pt x="19320" y="3906"/>
                  </a:lnTo>
                  <a:lnTo>
                    <a:pt x="19157" y="3660"/>
                  </a:lnTo>
                  <a:lnTo>
                    <a:pt x="18993" y="3395"/>
                  </a:lnTo>
                  <a:lnTo>
                    <a:pt x="18789" y="3149"/>
                  </a:lnTo>
                  <a:lnTo>
                    <a:pt x="18564" y="2924"/>
                  </a:lnTo>
                  <a:lnTo>
                    <a:pt x="18339" y="2679"/>
                  </a:lnTo>
                  <a:lnTo>
                    <a:pt x="18073" y="2454"/>
                  </a:lnTo>
                  <a:lnTo>
                    <a:pt x="17807" y="2250"/>
                  </a:lnTo>
                  <a:lnTo>
                    <a:pt x="17501" y="2025"/>
                  </a:lnTo>
                  <a:lnTo>
                    <a:pt x="17194" y="1820"/>
                  </a:lnTo>
                  <a:lnTo>
                    <a:pt x="16867" y="1636"/>
                  </a:lnTo>
                  <a:lnTo>
                    <a:pt x="16519" y="1452"/>
                  </a:lnTo>
                  <a:lnTo>
                    <a:pt x="16172" y="1268"/>
                  </a:lnTo>
                  <a:lnTo>
                    <a:pt x="15804" y="1105"/>
                  </a:lnTo>
                  <a:lnTo>
                    <a:pt x="15416" y="962"/>
                  </a:lnTo>
                  <a:lnTo>
                    <a:pt x="15007" y="819"/>
                  </a:lnTo>
                  <a:lnTo>
                    <a:pt x="14598" y="676"/>
                  </a:lnTo>
                  <a:lnTo>
                    <a:pt x="14168" y="553"/>
                  </a:lnTo>
                  <a:lnTo>
                    <a:pt x="13739" y="451"/>
                  </a:lnTo>
                  <a:lnTo>
                    <a:pt x="13289" y="348"/>
                  </a:lnTo>
                  <a:lnTo>
                    <a:pt x="12819" y="267"/>
                  </a:lnTo>
                  <a:lnTo>
                    <a:pt x="12349" y="185"/>
                  </a:lnTo>
                  <a:lnTo>
                    <a:pt x="11879" y="124"/>
                  </a:lnTo>
                  <a:lnTo>
                    <a:pt x="11388" y="62"/>
                  </a:lnTo>
                  <a:lnTo>
                    <a:pt x="10897" y="42"/>
                  </a:lnTo>
                  <a:lnTo>
                    <a:pt x="10386" y="21"/>
                  </a:lnTo>
                  <a:lnTo>
                    <a:pt x="9896" y="1"/>
                  </a:lnTo>
                  <a:close/>
                </a:path>
              </a:pathLst>
            </a:custGeom>
            <a:solidFill>
              <a:srgbClr val="313131">
                <a:alpha val="1368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5005" name="Google Shape;5005;p4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621851" y="3881374"/>
              <a:ext cx="499229" cy="5238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006" name="Google Shape;5006;p45"/>
          <p:cNvGrpSpPr/>
          <p:nvPr/>
        </p:nvGrpSpPr>
        <p:grpSpPr>
          <a:xfrm>
            <a:off x="6615475" y="4012849"/>
            <a:ext cx="590214" cy="559202"/>
            <a:chOff x="5582137" y="3881374"/>
            <a:chExt cx="590214" cy="559202"/>
          </a:xfrm>
        </p:grpSpPr>
        <p:sp>
          <p:nvSpPr>
            <p:cNvPr id="5007" name="Google Shape;5007;p45"/>
            <p:cNvSpPr/>
            <p:nvPr/>
          </p:nvSpPr>
          <p:spPr>
            <a:xfrm>
              <a:off x="5582137" y="4167561"/>
              <a:ext cx="590214" cy="273014"/>
            </a:xfrm>
            <a:custGeom>
              <a:rect b="b" l="l" r="r" t="t"/>
              <a:pathLst>
                <a:path extrusionOk="0" h="11123" w="19771">
                  <a:moveTo>
                    <a:pt x="9896" y="1"/>
                  </a:moveTo>
                  <a:lnTo>
                    <a:pt x="9385" y="21"/>
                  </a:lnTo>
                  <a:lnTo>
                    <a:pt x="8873" y="42"/>
                  </a:lnTo>
                  <a:lnTo>
                    <a:pt x="8383" y="62"/>
                  </a:lnTo>
                  <a:lnTo>
                    <a:pt x="7892" y="124"/>
                  </a:lnTo>
                  <a:lnTo>
                    <a:pt x="7422" y="185"/>
                  </a:lnTo>
                  <a:lnTo>
                    <a:pt x="6952" y="267"/>
                  </a:lnTo>
                  <a:lnTo>
                    <a:pt x="6482" y="348"/>
                  </a:lnTo>
                  <a:lnTo>
                    <a:pt x="6032" y="451"/>
                  </a:lnTo>
                  <a:lnTo>
                    <a:pt x="5602" y="553"/>
                  </a:lnTo>
                  <a:lnTo>
                    <a:pt x="5173" y="676"/>
                  </a:lnTo>
                  <a:lnTo>
                    <a:pt x="4764" y="819"/>
                  </a:lnTo>
                  <a:lnTo>
                    <a:pt x="4355" y="962"/>
                  </a:lnTo>
                  <a:lnTo>
                    <a:pt x="3967" y="1105"/>
                  </a:lnTo>
                  <a:lnTo>
                    <a:pt x="3599" y="1268"/>
                  </a:lnTo>
                  <a:lnTo>
                    <a:pt x="3251" y="1452"/>
                  </a:lnTo>
                  <a:lnTo>
                    <a:pt x="2904" y="1636"/>
                  </a:lnTo>
                  <a:lnTo>
                    <a:pt x="2577" y="1820"/>
                  </a:lnTo>
                  <a:lnTo>
                    <a:pt x="2270" y="2025"/>
                  </a:lnTo>
                  <a:lnTo>
                    <a:pt x="1963" y="2250"/>
                  </a:lnTo>
                  <a:lnTo>
                    <a:pt x="1698" y="2454"/>
                  </a:lnTo>
                  <a:lnTo>
                    <a:pt x="1432" y="2679"/>
                  </a:lnTo>
                  <a:lnTo>
                    <a:pt x="1207" y="2924"/>
                  </a:lnTo>
                  <a:lnTo>
                    <a:pt x="982" y="3149"/>
                  </a:lnTo>
                  <a:lnTo>
                    <a:pt x="778" y="3395"/>
                  </a:lnTo>
                  <a:lnTo>
                    <a:pt x="614" y="3660"/>
                  </a:lnTo>
                  <a:lnTo>
                    <a:pt x="451" y="3906"/>
                  </a:lnTo>
                  <a:lnTo>
                    <a:pt x="328" y="4171"/>
                  </a:lnTo>
                  <a:lnTo>
                    <a:pt x="205" y="4458"/>
                  </a:lnTo>
                  <a:lnTo>
                    <a:pt x="123" y="4723"/>
                  </a:lnTo>
                  <a:lnTo>
                    <a:pt x="62" y="5010"/>
                  </a:lnTo>
                  <a:lnTo>
                    <a:pt x="21" y="5275"/>
                  </a:lnTo>
                  <a:lnTo>
                    <a:pt x="1" y="5562"/>
                  </a:lnTo>
                  <a:lnTo>
                    <a:pt x="21" y="5848"/>
                  </a:lnTo>
                  <a:lnTo>
                    <a:pt x="62" y="6134"/>
                  </a:lnTo>
                  <a:lnTo>
                    <a:pt x="123" y="6420"/>
                  </a:lnTo>
                  <a:lnTo>
                    <a:pt x="205" y="6686"/>
                  </a:lnTo>
                  <a:lnTo>
                    <a:pt x="328" y="6952"/>
                  </a:lnTo>
                  <a:lnTo>
                    <a:pt x="451" y="7218"/>
                  </a:lnTo>
                  <a:lnTo>
                    <a:pt x="614" y="7483"/>
                  </a:lnTo>
                  <a:lnTo>
                    <a:pt x="778" y="7729"/>
                  </a:lnTo>
                  <a:lnTo>
                    <a:pt x="982" y="7974"/>
                  </a:lnTo>
                  <a:lnTo>
                    <a:pt x="1207" y="8219"/>
                  </a:lnTo>
                  <a:lnTo>
                    <a:pt x="1432" y="8444"/>
                  </a:lnTo>
                  <a:lnTo>
                    <a:pt x="1698" y="8669"/>
                  </a:lnTo>
                  <a:lnTo>
                    <a:pt x="1963" y="8894"/>
                  </a:lnTo>
                  <a:lnTo>
                    <a:pt x="2270" y="9098"/>
                  </a:lnTo>
                  <a:lnTo>
                    <a:pt x="2577" y="9303"/>
                  </a:lnTo>
                  <a:lnTo>
                    <a:pt x="2904" y="9507"/>
                  </a:lnTo>
                  <a:lnTo>
                    <a:pt x="3251" y="9691"/>
                  </a:lnTo>
                  <a:lnTo>
                    <a:pt x="3599" y="9855"/>
                  </a:lnTo>
                  <a:lnTo>
                    <a:pt x="3967" y="10018"/>
                  </a:lnTo>
                  <a:lnTo>
                    <a:pt x="4355" y="10182"/>
                  </a:lnTo>
                  <a:lnTo>
                    <a:pt x="4764" y="10325"/>
                  </a:lnTo>
                  <a:lnTo>
                    <a:pt x="5173" y="10448"/>
                  </a:lnTo>
                  <a:lnTo>
                    <a:pt x="5602" y="10570"/>
                  </a:lnTo>
                  <a:lnTo>
                    <a:pt x="6032" y="10693"/>
                  </a:lnTo>
                  <a:lnTo>
                    <a:pt x="6482" y="10795"/>
                  </a:lnTo>
                  <a:lnTo>
                    <a:pt x="6952" y="10877"/>
                  </a:lnTo>
                  <a:lnTo>
                    <a:pt x="7422" y="10959"/>
                  </a:lnTo>
                  <a:lnTo>
                    <a:pt x="7892" y="11020"/>
                  </a:lnTo>
                  <a:lnTo>
                    <a:pt x="8383" y="11061"/>
                  </a:lnTo>
                  <a:lnTo>
                    <a:pt x="8873" y="11102"/>
                  </a:lnTo>
                  <a:lnTo>
                    <a:pt x="9385" y="11122"/>
                  </a:lnTo>
                  <a:lnTo>
                    <a:pt x="10386" y="11122"/>
                  </a:lnTo>
                  <a:lnTo>
                    <a:pt x="10897" y="11102"/>
                  </a:lnTo>
                  <a:lnTo>
                    <a:pt x="11388" y="11061"/>
                  </a:lnTo>
                  <a:lnTo>
                    <a:pt x="11879" y="11020"/>
                  </a:lnTo>
                  <a:lnTo>
                    <a:pt x="12349" y="10959"/>
                  </a:lnTo>
                  <a:lnTo>
                    <a:pt x="12819" y="10877"/>
                  </a:lnTo>
                  <a:lnTo>
                    <a:pt x="13289" y="10795"/>
                  </a:lnTo>
                  <a:lnTo>
                    <a:pt x="13739" y="10693"/>
                  </a:lnTo>
                  <a:lnTo>
                    <a:pt x="14168" y="10570"/>
                  </a:lnTo>
                  <a:lnTo>
                    <a:pt x="14598" y="10448"/>
                  </a:lnTo>
                  <a:lnTo>
                    <a:pt x="15007" y="10325"/>
                  </a:lnTo>
                  <a:lnTo>
                    <a:pt x="15416" y="10182"/>
                  </a:lnTo>
                  <a:lnTo>
                    <a:pt x="15804" y="10018"/>
                  </a:lnTo>
                  <a:lnTo>
                    <a:pt x="16172" y="9855"/>
                  </a:lnTo>
                  <a:lnTo>
                    <a:pt x="16519" y="9691"/>
                  </a:lnTo>
                  <a:lnTo>
                    <a:pt x="16867" y="9507"/>
                  </a:lnTo>
                  <a:lnTo>
                    <a:pt x="17194" y="9303"/>
                  </a:lnTo>
                  <a:lnTo>
                    <a:pt x="17501" y="9098"/>
                  </a:lnTo>
                  <a:lnTo>
                    <a:pt x="17807" y="8894"/>
                  </a:lnTo>
                  <a:lnTo>
                    <a:pt x="18073" y="8669"/>
                  </a:lnTo>
                  <a:lnTo>
                    <a:pt x="18339" y="8444"/>
                  </a:lnTo>
                  <a:lnTo>
                    <a:pt x="18564" y="8219"/>
                  </a:lnTo>
                  <a:lnTo>
                    <a:pt x="18789" y="7974"/>
                  </a:lnTo>
                  <a:lnTo>
                    <a:pt x="18993" y="7729"/>
                  </a:lnTo>
                  <a:lnTo>
                    <a:pt x="19157" y="7483"/>
                  </a:lnTo>
                  <a:lnTo>
                    <a:pt x="19320" y="7218"/>
                  </a:lnTo>
                  <a:lnTo>
                    <a:pt x="19463" y="6952"/>
                  </a:lnTo>
                  <a:lnTo>
                    <a:pt x="19566" y="6686"/>
                  </a:lnTo>
                  <a:lnTo>
                    <a:pt x="19647" y="6420"/>
                  </a:lnTo>
                  <a:lnTo>
                    <a:pt x="19709" y="6134"/>
                  </a:lnTo>
                  <a:lnTo>
                    <a:pt x="19750" y="5848"/>
                  </a:lnTo>
                  <a:lnTo>
                    <a:pt x="19770" y="5562"/>
                  </a:lnTo>
                  <a:lnTo>
                    <a:pt x="19750" y="5275"/>
                  </a:lnTo>
                  <a:lnTo>
                    <a:pt x="19709" y="5010"/>
                  </a:lnTo>
                  <a:lnTo>
                    <a:pt x="19647" y="4723"/>
                  </a:lnTo>
                  <a:lnTo>
                    <a:pt x="19566" y="4458"/>
                  </a:lnTo>
                  <a:lnTo>
                    <a:pt x="19463" y="4171"/>
                  </a:lnTo>
                  <a:lnTo>
                    <a:pt x="19320" y="3906"/>
                  </a:lnTo>
                  <a:lnTo>
                    <a:pt x="19157" y="3660"/>
                  </a:lnTo>
                  <a:lnTo>
                    <a:pt x="18993" y="3395"/>
                  </a:lnTo>
                  <a:lnTo>
                    <a:pt x="18789" y="3149"/>
                  </a:lnTo>
                  <a:lnTo>
                    <a:pt x="18564" y="2924"/>
                  </a:lnTo>
                  <a:lnTo>
                    <a:pt x="18339" y="2679"/>
                  </a:lnTo>
                  <a:lnTo>
                    <a:pt x="18073" y="2454"/>
                  </a:lnTo>
                  <a:lnTo>
                    <a:pt x="17807" y="2250"/>
                  </a:lnTo>
                  <a:lnTo>
                    <a:pt x="17501" y="2025"/>
                  </a:lnTo>
                  <a:lnTo>
                    <a:pt x="17194" y="1820"/>
                  </a:lnTo>
                  <a:lnTo>
                    <a:pt x="16867" y="1636"/>
                  </a:lnTo>
                  <a:lnTo>
                    <a:pt x="16519" y="1452"/>
                  </a:lnTo>
                  <a:lnTo>
                    <a:pt x="16172" y="1268"/>
                  </a:lnTo>
                  <a:lnTo>
                    <a:pt x="15804" y="1105"/>
                  </a:lnTo>
                  <a:lnTo>
                    <a:pt x="15416" y="962"/>
                  </a:lnTo>
                  <a:lnTo>
                    <a:pt x="15007" y="819"/>
                  </a:lnTo>
                  <a:lnTo>
                    <a:pt x="14598" y="676"/>
                  </a:lnTo>
                  <a:lnTo>
                    <a:pt x="14168" y="553"/>
                  </a:lnTo>
                  <a:lnTo>
                    <a:pt x="13739" y="451"/>
                  </a:lnTo>
                  <a:lnTo>
                    <a:pt x="13289" y="348"/>
                  </a:lnTo>
                  <a:lnTo>
                    <a:pt x="12819" y="267"/>
                  </a:lnTo>
                  <a:lnTo>
                    <a:pt x="12349" y="185"/>
                  </a:lnTo>
                  <a:lnTo>
                    <a:pt x="11879" y="124"/>
                  </a:lnTo>
                  <a:lnTo>
                    <a:pt x="11388" y="62"/>
                  </a:lnTo>
                  <a:lnTo>
                    <a:pt x="10897" y="42"/>
                  </a:lnTo>
                  <a:lnTo>
                    <a:pt x="10386" y="21"/>
                  </a:lnTo>
                  <a:lnTo>
                    <a:pt x="9896" y="1"/>
                  </a:lnTo>
                  <a:close/>
                </a:path>
              </a:pathLst>
            </a:custGeom>
            <a:solidFill>
              <a:srgbClr val="313131">
                <a:alpha val="1368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5008" name="Google Shape;5008;p4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621851" y="3881374"/>
              <a:ext cx="499229" cy="5238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009" name="Google Shape;5009;p45"/>
          <p:cNvGrpSpPr/>
          <p:nvPr/>
        </p:nvGrpSpPr>
        <p:grpSpPr>
          <a:xfrm flipH="1">
            <a:off x="7825161" y="2736108"/>
            <a:ext cx="748002" cy="1600272"/>
            <a:chOff x="5378299" y="1323975"/>
            <a:chExt cx="1268875" cy="2714626"/>
          </a:xfrm>
        </p:grpSpPr>
        <p:sp>
          <p:nvSpPr>
            <p:cNvPr id="5010" name="Google Shape;5010;p45"/>
            <p:cNvSpPr/>
            <p:nvPr/>
          </p:nvSpPr>
          <p:spPr>
            <a:xfrm>
              <a:off x="5378299" y="3629700"/>
              <a:ext cx="1213000" cy="408603"/>
            </a:xfrm>
            <a:custGeom>
              <a:rect b="b" l="l" r="r" t="t"/>
              <a:pathLst>
                <a:path extrusionOk="0" h="11123" w="19771">
                  <a:moveTo>
                    <a:pt x="9896" y="1"/>
                  </a:moveTo>
                  <a:lnTo>
                    <a:pt x="9385" y="21"/>
                  </a:lnTo>
                  <a:lnTo>
                    <a:pt x="8873" y="42"/>
                  </a:lnTo>
                  <a:lnTo>
                    <a:pt x="8383" y="62"/>
                  </a:lnTo>
                  <a:lnTo>
                    <a:pt x="7892" y="124"/>
                  </a:lnTo>
                  <a:lnTo>
                    <a:pt x="7422" y="185"/>
                  </a:lnTo>
                  <a:lnTo>
                    <a:pt x="6952" y="267"/>
                  </a:lnTo>
                  <a:lnTo>
                    <a:pt x="6482" y="348"/>
                  </a:lnTo>
                  <a:lnTo>
                    <a:pt x="6032" y="451"/>
                  </a:lnTo>
                  <a:lnTo>
                    <a:pt x="5602" y="553"/>
                  </a:lnTo>
                  <a:lnTo>
                    <a:pt x="5173" y="676"/>
                  </a:lnTo>
                  <a:lnTo>
                    <a:pt x="4764" y="819"/>
                  </a:lnTo>
                  <a:lnTo>
                    <a:pt x="4355" y="962"/>
                  </a:lnTo>
                  <a:lnTo>
                    <a:pt x="3967" y="1105"/>
                  </a:lnTo>
                  <a:lnTo>
                    <a:pt x="3599" y="1268"/>
                  </a:lnTo>
                  <a:lnTo>
                    <a:pt x="3251" y="1452"/>
                  </a:lnTo>
                  <a:lnTo>
                    <a:pt x="2904" y="1636"/>
                  </a:lnTo>
                  <a:lnTo>
                    <a:pt x="2577" y="1820"/>
                  </a:lnTo>
                  <a:lnTo>
                    <a:pt x="2270" y="2025"/>
                  </a:lnTo>
                  <a:lnTo>
                    <a:pt x="1963" y="2250"/>
                  </a:lnTo>
                  <a:lnTo>
                    <a:pt x="1698" y="2454"/>
                  </a:lnTo>
                  <a:lnTo>
                    <a:pt x="1432" y="2679"/>
                  </a:lnTo>
                  <a:lnTo>
                    <a:pt x="1207" y="2924"/>
                  </a:lnTo>
                  <a:lnTo>
                    <a:pt x="982" y="3149"/>
                  </a:lnTo>
                  <a:lnTo>
                    <a:pt x="778" y="3395"/>
                  </a:lnTo>
                  <a:lnTo>
                    <a:pt x="614" y="3660"/>
                  </a:lnTo>
                  <a:lnTo>
                    <a:pt x="451" y="3906"/>
                  </a:lnTo>
                  <a:lnTo>
                    <a:pt x="328" y="4171"/>
                  </a:lnTo>
                  <a:lnTo>
                    <a:pt x="205" y="4458"/>
                  </a:lnTo>
                  <a:lnTo>
                    <a:pt x="123" y="4723"/>
                  </a:lnTo>
                  <a:lnTo>
                    <a:pt x="62" y="5010"/>
                  </a:lnTo>
                  <a:lnTo>
                    <a:pt x="21" y="5275"/>
                  </a:lnTo>
                  <a:lnTo>
                    <a:pt x="1" y="5562"/>
                  </a:lnTo>
                  <a:lnTo>
                    <a:pt x="21" y="5848"/>
                  </a:lnTo>
                  <a:lnTo>
                    <a:pt x="62" y="6134"/>
                  </a:lnTo>
                  <a:lnTo>
                    <a:pt x="123" y="6420"/>
                  </a:lnTo>
                  <a:lnTo>
                    <a:pt x="205" y="6686"/>
                  </a:lnTo>
                  <a:lnTo>
                    <a:pt x="328" y="6952"/>
                  </a:lnTo>
                  <a:lnTo>
                    <a:pt x="451" y="7218"/>
                  </a:lnTo>
                  <a:lnTo>
                    <a:pt x="614" y="7483"/>
                  </a:lnTo>
                  <a:lnTo>
                    <a:pt x="778" y="7729"/>
                  </a:lnTo>
                  <a:lnTo>
                    <a:pt x="982" y="7974"/>
                  </a:lnTo>
                  <a:lnTo>
                    <a:pt x="1207" y="8219"/>
                  </a:lnTo>
                  <a:lnTo>
                    <a:pt x="1432" y="8444"/>
                  </a:lnTo>
                  <a:lnTo>
                    <a:pt x="1698" y="8669"/>
                  </a:lnTo>
                  <a:lnTo>
                    <a:pt x="1963" y="8894"/>
                  </a:lnTo>
                  <a:lnTo>
                    <a:pt x="2270" y="9098"/>
                  </a:lnTo>
                  <a:lnTo>
                    <a:pt x="2577" y="9303"/>
                  </a:lnTo>
                  <a:lnTo>
                    <a:pt x="2904" y="9507"/>
                  </a:lnTo>
                  <a:lnTo>
                    <a:pt x="3251" y="9691"/>
                  </a:lnTo>
                  <a:lnTo>
                    <a:pt x="3599" y="9855"/>
                  </a:lnTo>
                  <a:lnTo>
                    <a:pt x="3967" y="10018"/>
                  </a:lnTo>
                  <a:lnTo>
                    <a:pt x="4355" y="10182"/>
                  </a:lnTo>
                  <a:lnTo>
                    <a:pt x="4764" y="10325"/>
                  </a:lnTo>
                  <a:lnTo>
                    <a:pt x="5173" y="10448"/>
                  </a:lnTo>
                  <a:lnTo>
                    <a:pt x="5602" y="10570"/>
                  </a:lnTo>
                  <a:lnTo>
                    <a:pt x="6032" y="10693"/>
                  </a:lnTo>
                  <a:lnTo>
                    <a:pt x="6482" y="10795"/>
                  </a:lnTo>
                  <a:lnTo>
                    <a:pt x="6952" y="10877"/>
                  </a:lnTo>
                  <a:lnTo>
                    <a:pt x="7422" y="10959"/>
                  </a:lnTo>
                  <a:lnTo>
                    <a:pt x="7892" y="11020"/>
                  </a:lnTo>
                  <a:lnTo>
                    <a:pt x="8383" y="11061"/>
                  </a:lnTo>
                  <a:lnTo>
                    <a:pt x="8873" y="11102"/>
                  </a:lnTo>
                  <a:lnTo>
                    <a:pt x="9385" y="11122"/>
                  </a:lnTo>
                  <a:lnTo>
                    <a:pt x="10386" y="11122"/>
                  </a:lnTo>
                  <a:lnTo>
                    <a:pt x="10897" y="11102"/>
                  </a:lnTo>
                  <a:lnTo>
                    <a:pt x="11388" y="11061"/>
                  </a:lnTo>
                  <a:lnTo>
                    <a:pt x="11879" y="11020"/>
                  </a:lnTo>
                  <a:lnTo>
                    <a:pt x="12349" y="10959"/>
                  </a:lnTo>
                  <a:lnTo>
                    <a:pt x="12819" y="10877"/>
                  </a:lnTo>
                  <a:lnTo>
                    <a:pt x="13289" y="10795"/>
                  </a:lnTo>
                  <a:lnTo>
                    <a:pt x="13739" y="10693"/>
                  </a:lnTo>
                  <a:lnTo>
                    <a:pt x="14168" y="10570"/>
                  </a:lnTo>
                  <a:lnTo>
                    <a:pt x="14598" y="10448"/>
                  </a:lnTo>
                  <a:lnTo>
                    <a:pt x="15007" y="10325"/>
                  </a:lnTo>
                  <a:lnTo>
                    <a:pt x="15416" y="10182"/>
                  </a:lnTo>
                  <a:lnTo>
                    <a:pt x="15804" y="10018"/>
                  </a:lnTo>
                  <a:lnTo>
                    <a:pt x="16172" y="9855"/>
                  </a:lnTo>
                  <a:lnTo>
                    <a:pt x="16519" y="9691"/>
                  </a:lnTo>
                  <a:lnTo>
                    <a:pt x="16867" y="9507"/>
                  </a:lnTo>
                  <a:lnTo>
                    <a:pt x="17194" y="9303"/>
                  </a:lnTo>
                  <a:lnTo>
                    <a:pt x="17501" y="9098"/>
                  </a:lnTo>
                  <a:lnTo>
                    <a:pt x="17807" y="8894"/>
                  </a:lnTo>
                  <a:lnTo>
                    <a:pt x="18073" y="8669"/>
                  </a:lnTo>
                  <a:lnTo>
                    <a:pt x="18339" y="8444"/>
                  </a:lnTo>
                  <a:lnTo>
                    <a:pt x="18564" y="8219"/>
                  </a:lnTo>
                  <a:lnTo>
                    <a:pt x="18789" y="7974"/>
                  </a:lnTo>
                  <a:lnTo>
                    <a:pt x="18993" y="7729"/>
                  </a:lnTo>
                  <a:lnTo>
                    <a:pt x="19157" y="7483"/>
                  </a:lnTo>
                  <a:lnTo>
                    <a:pt x="19320" y="7218"/>
                  </a:lnTo>
                  <a:lnTo>
                    <a:pt x="19463" y="6952"/>
                  </a:lnTo>
                  <a:lnTo>
                    <a:pt x="19566" y="6686"/>
                  </a:lnTo>
                  <a:lnTo>
                    <a:pt x="19647" y="6420"/>
                  </a:lnTo>
                  <a:lnTo>
                    <a:pt x="19709" y="6134"/>
                  </a:lnTo>
                  <a:lnTo>
                    <a:pt x="19750" y="5848"/>
                  </a:lnTo>
                  <a:lnTo>
                    <a:pt x="19770" y="5562"/>
                  </a:lnTo>
                  <a:lnTo>
                    <a:pt x="19750" y="5275"/>
                  </a:lnTo>
                  <a:lnTo>
                    <a:pt x="19709" y="5010"/>
                  </a:lnTo>
                  <a:lnTo>
                    <a:pt x="19647" y="4723"/>
                  </a:lnTo>
                  <a:lnTo>
                    <a:pt x="19566" y="4458"/>
                  </a:lnTo>
                  <a:lnTo>
                    <a:pt x="19463" y="4171"/>
                  </a:lnTo>
                  <a:lnTo>
                    <a:pt x="19320" y="3906"/>
                  </a:lnTo>
                  <a:lnTo>
                    <a:pt x="19157" y="3660"/>
                  </a:lnTo>
                  <a:lnTo>
                    <a:pt x="18993" y="3395"/>
                  </a:lnTo>
                  <a:lnTo>
                    <a:pt x="18789" y="3149"/>
                  </a:lnTo>
                  <a:lnTo>
                    <a:pt x="18564" y="2924"/>
                  </a:lnTo>
                  <a:lnTo>
                    <a:pt x="18339" y="2679"/>
                  </a:lnTo>
                  <a:lnTo>
                    <a:pt x="18073" y="2454"/>
                  </a:lnTo>
                  <a:lnTo>
                    <a:pt x="17807" y="2250"/>
                  </a:lnTo>
                  <a:lnTo>
                    <a:pt x="17501" y="2025"/>
                  </a:lnTo>
                  <a:lnTo>
                    <a:pt x="17194" y="1820"/>
                  </a:lnTo>
                  <a:lnTo>
                    <a:pt x="16867" y="1636"/>
                  </a:lnTo>
                  <a:lnTo>
                    <a:pt x="16519" y="1452"/>
                  </a:lnTo>
                  <a:lnTo>
                    <a:pt x="16172" y="1268"/>
                  </a:lnTo>
                  <a:lnTo>
                    <a:pt x="15804" y="1105"/>
                  </a:lnTo>
                  <a:lnTo>
                    <a:pt x="15416" y="962"/>
                  </a:lnTo>
                  <a:lnTo>
                    <a:pt x="15007" y="819"/>
                  </a:lnTo>
                  <a:lnTo>
                    <a:pt x="14598" y="676"/>
                  </a:lnTo>
                  <a:lnTo>
                    <a:pt x="14168" y="553"/>
                  </a:lnTo>
                  <a:lnTo>
                    <a:pt x="13739" y="451"/>
                  </a:lnTo>
                  <a:lnTo>
                    <a:pt x="13289" y="348"/>
                  </a:lnTo>
                  <a:lnTo>
                    <a:pt x="12819" y="267"/>
                  </a:lnTo>
                  <a:lnTo>
                    <a:pt x="12349" y="185"/>
                  </a:lnTo>
                  <a:lnTo>
                    <a:pt x="11879" y="124"/>
                  </a:lnTo>
                  <a:lnTo>
                    <a:pt x="11388" y="62"/>
                  </a:lnTo>
                  <a:lnTo>
                    <a:pt x="10897" y="42"/>
                  </a:lnTo>
                  <a:lnTo>
                    <a:pt x="10386" y="21"/>
                  </a:lnTo>
                  <a:lnTo>
                    <a:pt x="9896" y="1"/>
                  </a:lnTo>
                  <a:close/>
                </a:path>
              </a:pathLst>
            </a:custGeom>
            <a:solidFill>
              <a:srgbClr val="313131">
                <a:alpha val="1368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5011" name="Google Shape;5011;p4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525849" y="1323975"/>
              <a:ext cx="1121325" cy="271462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012" name="Google Shape;5012;p45"/>
          <p:cNvGrpSpPr/>
          <p:nvPr/>
        </p:nvGrpSpPr>
        <p:grpSpPr>
          <a:xfrm>
            <a:off x="5719265" y="3949834"/>
            <a:ext cx="408623" cy="612391"/>
            <a:chOff x="3262250" y="3852548"/>
            <a:chExt cx="1143000" cy="1712981"/>
          </a:xfrm>
        </p:grpSpPr>
        <p:sp>
          <p:nvSpPr>
            <p:cNvPr id="5013" name="Google Shape;5013;p45"/>
            <p:cNvSpPr/>
            <p:nvPr/>
          </p:nvSpPr>
          <p:spPr>
            <a:xfrm>
              <a:off x="3311788" y="5283199"/>
              <a:ext cx="1062197" cy="282330"/>
            </a:xfrm>
            <a:custGeom>
              <a:rect b="b" l="l" r="r" t="t"/>
              <a:pathLst>
                <a:path extrusionOk="0" h="11123" w="19771">
                  <a:moveTo>
                    <a:pt x="9896" y="1"/>
                  </a:moveTo>
                  <a:lnTo>
                    <a:pt x="9385" y="21"/>
                  </a:lnTo>
                  <a:lnTo>
                    <a:pt x="8873" y="42"/>
                  </a:lnTo>
                  <a:lnTo>
                    <a:pt x="8383" y="62"/>
                  </a:lnTo>
                  <a:lnTo>
                    <a:pt x="7892" y="124"/>
                  </a:lnTo>
                  <a:lnTo>
                    <a:pt x="7422" y="185"/>
                  </a:lnTo>
                  <a:lnTo>
                    <a:pt x="6952" y="267"/>
                  </a:lnTo>
                  <a:lnTo>
                    <a:pt x="6482" y="348"/>
                  </a:lnTo>
                  <a:lnTo>
                    <a:pt x="6032" y="451"/>
                  </a:lnTo>
                  <a:lnTo>
                    <a:pt x="5602" y="553"/>
                  </a:lnTo>
                  <a:lnTo>
                    <a:pt x="5173" y="676"/>
                  </a:lnTo>
                  <a:lnTo>
                    <a:pt x="4764" y="819"/>
                  </a:lnTo>
                  <a:lnTo>
                    <a:pt x="4355" y="962"/>
                  </a:lnTo>
                  <a:lnTo>
                    <a:pt x="3967" y="1105"/>
                  </a:lnTo>
                  <a:lnTo>
                    <a:pt x="3599" y="1268"/>
                  </a:lnTo>
                  <a:lnTo>
                    <a:pt x="3251" y="1452"/>
                  </a:lnTo>
                  <a:lnTo>
                    <a:pt x="2904" y="1636"/>
                  </a:lnTo>
                  <a:lnTo>
                    <a:pt x="2577" y="1820"/>
                  </a:lnTo>
                  <a:lnTo>
                    <a:pt x="2270" y="2025"/>
                  </a:lnTo>
                  <a:lnTo>
                    <a:pt x="1963" y="2250"/>
                  </a:lnTo>
                  <a:lnTo>
                    <a:pt x="1698" y="2454"/>
                  </a:lnTo>
                  <a:lnTo>
                    <a:pt x="1432" y="2679"/>
                  </a:lnTo>
                  <a:lnTo>
                    <a:pt x="1207" y="2924"/>
                  </a:lnTo>
                  <a:lnTo>
                    <a:pt x="982" y="3149"/>
                  </a:lnTo>
                  <a:lnTo>
                    <a:pt x="778" y="3395"/>
                  </a:lnTo>
                  <a:lnTo>
                    <a:pt x="614" y="3660"/>
                  </a:lnTo>
                  <a:lnTo>
                    <a:pt x="451" y="3906"/>
                  </a:lnTo>
                  <a:lnTo>
                    <a:pt x="328" y="4171"/>
                  </a:lnTo>
                  <a:lnTo>
                    <a:pt x="205" y="4458"/>
                  </a:lnTo>
                  <a:lnTo>
                    <a:pt x="123" y="4723"/>
                  </a:lnTo>
                  <a:lnTo>
                    <a:pt x="62" y="5010"/>
                  </a:lnTo>
                  <a:lnTo>
                    <a:pt x="21" y="5275"/>
                  </a:lnTo>
                  <a:lnTo>
                    <a:pt x="1" y="5562"/>
                  </a:lnTo>
                  <a:lnTo>
                    <a:pt x="21" y="5848"/>
                  </a:lnTo>
                  <a:lnTo>
                    <a:pt x="62" y="6134"/>
                  </a:lnTo>
                  <a:lnTo>
                    <a:pt x="123" y="6420"/>
                  </a:lnTo>
                  <a:lnTo>
                    <a:pt x="205" y="6686"/>
                  </a:lnTo>
                  <a:lnTo>
                    <a:pt x="328" y="6952"/>
                  </a:lnTo>
                  <a:lnTo>
                    <a:pt x="451" y="7218"/>
                  </a:lnTo>
                  <a:lnTo>
                    <a:pt x="614" y="7483"/>
                  </a:lnTo>
                  <a:lnTo>
                    <a:pt x="778" y="7729"/>
                  </a:lnTo>
                  <a:lnTo>
                    <a:pt x="982" y="7974"/>
                  </a:lnTo>
                  <a:lnTo>
                    <a:pt x="1207" y="8219"/>
                  </a:lnTo>
                  <a:lnTo>
                    <a:pt x="1432" y="8444"/>
                  </a:lnTo>
                  <a:lnTo>
                    <a:pt x="1698" y="8669"/>
                  </a:lnTo>
                  <a:lnTo>
                    <a:pt x="1963" y="8894"/>
                  </a:lnTo>
                  <a:lnTo>
                    <a:pt x="2270" y="9098"/>
                  </a:lnTo>
                  <a:lnTo>
                    <a:pt x="2577" y="9303"/>
                  </a:lnTo>
                  <a:lnTo>
                    <a:pt x="2904" y="9507"/>
                  </a:lnTo>
                  <a:lnTo>
                    <a:pt x="3251" y="9691"/>
                  </a:lnTo>
                  <a:lnTo>
                    <a:pt x="3599" y="9855"/>
                  </a:lnTo>
                  <a:lnTo>
                    <a:pt x="3967" y="10018"/>
                  </a:lnTo>
                  <a:lnTo>
                    <a:pt x="4355" y="10182"/>
                  </a:lnTo>
                  <a:lnTo>
                    <a:pt x="4764" y="10325"/>
                  </a:lnTo>
                  <a:lnTo>
                    <a:pt x="5173" y="10448"/>
                  </a:lnTo>
                  <a:lnTo>
                    <a:pt x="5602" y="10570"/>
                  </a:lnTo>
                  <a:lnTo>
                    <a:pt x="6032" y="10693"/>
                  </a:lnTo>
                  <a:lnTo>
                    <a:pt x="6482" y="10795"/>
                  </a:lnTo>
                  <a:lnTo>
                    <a:pt x="6952" y="10877"/>
                  </a:lnTo>
                  <a:lnTo>
                    <a:pt x="7422" y="10959"/>
                  </a:lnTo>
                  <a:lnTo>
                    <a:pt x="7892" y="11020"/>
                  </a:lnTo>
                  <a:lnTo>
                    <a:pt x="8383" y="11061"/>
                  </a:lnTo>
                  <a:lnTo>
                    <a:pt x="8873" y="11102"/>
                  </a:lnTo>
                  <a:lnTo>
                    <a:pt x="9385" y="11122"/>
                  </a:lnTo>
                  <a:lnTo>
                    <a:pt x="10386" y="11122"/>
                  </a:lnTo>
                  <a:lnTo>
                    <a:pt x="10897" y="11102"/>
                  </a:lnTo>
                  <a:lnTo>
                    <a:pt x="11388" y="11061"/>
                  </a:lnTo>
                  <a:lnTo>
                    <a:pt x="11879" y="11020"/>
                  </a:lnTo>
                  <a:lnTo>
                    <a:pt x="12349" y="10959"/>
                  </a:lnTo>
                  <a:lnTo>
                    <a:pt x="12819" y="10877"/>
                  </a:lnTo>
                  <a:lnTo>
                    <a:pt x="13289" y="10795"/>
                  </a:lnTo>
                  <a:lnTo>
                    <a:pt x="13739" y="10693"/>
                  </a:lnTo>
                  <a:lnTo>
                    <a:pt x="14168" y="10570"/>
                  </a:lnTo>
                  <a:lnTo>
                    <a:pt x="14598" y="10448"/>
                  </a:lnTo>
                  <a:lnTo>
                    <a:pt x="15007" y="10325"/>
                  </a:lnTo>
                  <a:lnTo>
                    <a:pt x="15416" y="10182"/>
                  </a:lnTo>
                  <a:lnTo>
                    <a:pt x="15804" y="10018"/>
                  </a:lnTo>
                  <a:lnTo>
                    <a:pt x="16172" y="9855"/>
                  </a:lnTo>
                  <a:lnTo>
                    <a:pt x="16519" y="9691"/>
                  </a:lnTo>
                  <a:lnTo>
                    <a:pt x="16867" y="9507"/>
                  </a:lnTo>
                  <a:lnTo>
                    <a:pt x="17194" y="9303"/>
                  </a:lnTo>
                  <a:lnTo>
                    <a:pt x="17501" y="9098"/>
                  </a:lnTo>
                  <a:lnTo>
                    <a:pt x="17807" y="8894"/>
                  </a:lnTo>
                  <a:lnTo>
                    <a:pt x="18073" y="8669"/>
                  </a:lnTo>
                  <a:lnTo>
                    <a:pt x="18339" y="8444"/>
                  </a:lnTo>
                  <a:lnTo>
                    <a:pt x="18564" y="8219"/>
                  </a:lnTo>
                  <a:lnTo>
                    <a:pt x="18789" y="7974"/>
                  </a:lnTo>
                  <a:lnTo>
                    <a:pt x="18993" y="7729"/>
                  </a:lnTo>
                  <a:lnTo>
                    <a:pt x="19157" y="7483"/>
                  </a:lnTo>
                  <a:lnTo>
                    <a:pt x="19320" y="7218"/>
                  </a:lnTo>
                  <a:lnTo>
                    <a:pt x="19463" y="6952"/>
                  </a:lnTo>
                  <a:lnTo>
                    <a:pt x="19566" y="6686"/>
                  </a:lnTo>
                  <a:lnTo>
                    <a:pt x="19647" y="6420"/>
                  </a:lnTo>
                  <a:lnTo>
                    <a:pt x="19709" y="6134"/>
                  </a:lnTo>
                  <a:lnTo>
                    <a:pt x="19750" y="5848"/>
                  </a:lnTo>
                  <a:lnTo>
                    <a:pt x="19770" y="5562"/>
                  </a:lnTo>
                  <a:lnTo>
                    <a:pt x="19750" y="5275"/>
                  </a:lnTo>
                  <a:lnTo>
                    <a:pt x="19709" y="5010"/>
                  </a:lnTo>
                  <a:lnTo>
                    <a:pt x="19647" y="4723"/>
                  </a:lnTo>
                  <a:lnTo>
                    <a:pt x="19566" y="4458"/>
                  </a:lnTo>
                  <a:lnTo>
                    <a:pt x="19463" y="4171"/>
                  </a:lnTo>
                  <a:lnTo>
                    <a:pt x="19320" y="3906"/>
                  </a:lnTo>
                  <a:lnTo>
                    <a:pt x="19157" y="3660"/>
                  </a:lnTo>
                  <a:lnTo>
                    <a:pt x="18993" y="3395"/>
                  </a:lnTo>
                  <a:lnTo>
                    <a:pt x="18789" y="3149"/>
                  </a:lnTo>
                  <a:lnTo>
                    <a:pt x="18564" y="2924"/>
                  </a:lnTo>
                  <a:lnTo>
                    <a:pt x="18339" y="2679"/>
                  </a:lnTo>
                  <a:lnTo>
                    <a:pt x="18073" y="2454"/>
                  </a:lnTo>
                  <a:lnTo>
                    <a:pt x="17807" y="2250"/>
                  </a:lnTo>
                  <a:lnTo>
                    <a:pt x="17501" y="2025"/>
                  </a:lnTo>
                  <a:lnTo>
                    <a:pt x="17194" y="1820"/>
                  </a:lnTo>
                  <a:lnTo>
                    <a:pt x="16867" y="1636"/>
                  </a:lnTo>
                  <a:lnTo>
                    <a:pt x="16519" y="1452"/>
                  </a:lnTo>
                  <a:lnTo>
                    <a:pt x="16172" y="1268"/>
                  </a:lnTo>
                  <a:lnTo>
                    <a:pt x="15804" y="1105"/>
                  </a:lnTo>
                  <a:lnTo>
                    <a:pt x="15416" y="962"/>
                  </a:lnTo>
                  <a:lnTo>
                    <a:pt x="15007" y="819"/>
                  </a:lnTo>
                  <a:lnTo>
                    <a:pt x="14598" y="676"/>
                  </a:lnTo>
                  <a:lnTo>
                    <a:pt x="14168" y="553"/>
                  </a:lnTo>
                  <a:lnTo>
                    <a:pt x="13739" y="451"/>
                  </a:lnTo>
                  <a:lnTo>
                    <a:pt x="13289" y="348"/>
                  </a:lnTo>
                  <a:lnTo>
                    <a:pt x="12819" y="267"/>
                  </a:lnTo>
                  <a:lnTo>
                    <a:pt x="12349" y="185"/>
                  </a:lnTo>
                  <a:lnTo>
                    <a:pt x="11879" y="124"/>
                  </a:lnTo>
                  <a:lnTo>
                    <a:pt x="11388" y="62"/>
                  </a:lnTo>
                  <a:lnTo>
                    <a:pt x="10897" y="42"/>
                  </a:lnTo>
                  <a:lnTo>
                    <a:pt x="10386" y="21"/>
                  </a:lnTo>
                  <a:lnTo>
                    <a:pt x="9896" y="1"/>
                  </a:lnTo>
                  <a:close/>
                </a:path>
              </a:pathLst>
            </a:custGeom>
            <a:solidFill>
              <a:srgbClr val="313131">
                <a:alpha val="1368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5014" name="Google Shape;5014;p4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flipH="1">
              <a:off x="3262250" y="3852548"/>
              <a:ext cx="1143000" cy="170506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015" name="Google Shape;5015;p45"/>
          <p:cNvGrpSpPr/>
          <p:nvPr/>
        </p:nvGrpSpPr>
        <p:grpSpPr>
          <a:xfrm>
            <a:off x="6051691" y="4110962"/>
            <a:ext cx="300485" cy="697634"/>
            <a:chOff x="4559750" y="3530463"/>
            <a:chExt cx="1351101" cy="3136846"/>
          </a:xfrm>
        </p:grpSpPr>
        <p:sp>
          <p:nvSpPr>
            <p:cNvPr id="5016" name="Google Shape;5016;p45"/>
            <p:cNvSpPr/>
            <p:nvPr/>
          </p:nvSpPr>
          <p:spPr>
            <a:xfrm>
              <a:off x="4559750" y="6255702"/>
              <a:ext cx="1351101" cy="411607"/>
            </a:xfrm>
            <a:custGeom>
              <a:rect b="b" l="l" r="r" t="t"/>
              <a:pathLst>
                <a:path extrusionOk="0" h="11123" w="19771">
                  <a:moveTo>
                    <a:pt x="9896" y="1"/>
                  </a:moveTo>
                  <a:lnTo>
                    <a:pt x="9385" y="21"/>
                  </a:lnTo>
                  <a:lnTo>
                    <a:pt x="8873" y="42"/>
                  </a:lnTo>
                  <a:lnTo>
                    <a:pt x="8383" y="62"/>
                  </a:lnTo>
                  <a:lnTo>
                    <a:pt x="7892" y="124"/>
                  </a:lnTo>
                  <a:lnTo>
                    <a:pt x="7422" y="185"/>
                  </a:lnTo>
                  <a:lnTo>
                    <a:pt x="6952" y="267"/>
                  </a:lnTo>
                  <a:lnTo>
                    <a:pt x="6482" y="348"/>
                  </a:lnTo>
                  <a:lnTo>
                    <a:pt x="6032" y="451"/>
                  </a:lnTo>
                  <a:lnTo>
                    <a:pt x="5602" y="553"/>
                  </a:lnTo>
                  <a:lnTo>
                    <a:pt x="5173" y="676"/>
                  </a:lnTo>
                  <a:lnTo>
                    <a:pt x="4764" y="819"/>
                  </a:lnTo>
                  <a:lnTo>
                    <a:pt x="4355" y="962"/>
                  </a:lnTo>
                  <a:lnTo>
                    <a:pt x="3967" y="1105"/>
                  </a:lnTo>
                  <a:lnTo>
                    <a:pt x="3599" y="1268"/>
                  </a:lnTo>
                  <a:lnTo>
                    <a:pt x="3251" y="1452"/>
                  </a:lnTo>
                  <a:lnTo>
                    <a:pt x="2904" y="1636"/>
                  </a:lnTo>
                  <a:lnTo>
                    <a:pt x="2577" y="1820"/>
                  </a:lnTo>
                  <a:lnTo>
                    <a:pt x="2270" y="2025"/>
                  </a:lnTo>
                  <a:lnTo>
                    <a:pt x="1963" y="2250"/>
                  </a:lnTo>
                  <a:lnTo>
                    <a:pt x="1698" y="2454"/>
                  </a:lnTo>
                  <a:lnTo>
                    <a:pt x="1432" y="2679"/>
                  </a:lnTo>
                  <a:lnTo>
                    <a:pt x="1207" y="2924"/>
                  </a:lnTo>
                  <a:lnTo>
                    <a:pt x="982" y="3149"/>
                  </a:lnTo>
                  <a:lnTo>
                    <a:pt x="778" y="3395"/>
                  </a:lnTo>
                  <a:lnTo>
                    <a:pt x="614" y="3660"/>
                  </a:lnTo>
                  <a:lnTo>
                    <a:pt x="451" y="3906"/>
                  </a:lnTo>
                  <a:lnTo>
                    <a:pt x="328" y="4171"/>
                  </a:lnTo>
                  <a:lnTo>
                    <a:pt x="205" y="4458"/>
                  </a:lnTo>
                  <a:lnTo>
                    <a:pt x="123" y="4723"/>
                  </a:lnTo>
                  <a:lnTo>
                    <a:pt x="62" y="5010"/>
                  </a:lnTo>
                  <a:lnTo>
                    <a:pt x="21" y="5275"/>
                  </a:lnTo>
                  <a:lnTo>
                    <a:pt x="1" y="5562"/>
                  </a:lnTo>
                  <a:lnTo>
                    <a:pt x="21" y="5848"/>
                  </a:lnTo>
                  <a:lnTo>
                    <a:pt x="62" y="6134"/>
                  </a:lnTo>
                  <a:lnTo>
                    <a:pt x="123" y="6420"/>
                  </a:lnTo>
                  <a:lnTo>
                    <a:pt x="205" y="6686"/>
                  </a:lnTo>
                  <a:lnTo>
                    <a:pt x="328" y="6952"/>
                  </a:lnTo>
                  <a:lnTo>
                    <a:pt x="451" y="7218"/>
                  </a:lnTo>
                  <a:lnTo>
                    <a:pt x="614" y="7483"/>
                  </a:lnTo>
                  <a:lnTo>
                    <a:pt x="778" y="7729"/>
                  </a:lnTo>
                  <a:lnTo>
                    <a:pt x="982" y="7974"/>
                  </a:lnTo>
                  <a:lnTo>
                    <a:pt x="1207" y="8219"/>
                  </a:lnTo>
                  <a:lnTo>
                    <a:pt x="1432" y="8444"/>
                  </a:lnTo>
                  <a:lnTo>
                    <a:pt x="1698" y="8669"/>
                  </a:lnTo>
                  <a:lnTo>
                    <a:pt x="1963" y="8894"/>
                  </a:lnTo>
                  <a:lnTo>
                    <a:pt x="2270" y="9098"/>
                  </a:lnTo>
                  <a:lnTo>
                    <a:pt x="2577" y="9303"/>
                  </a:lnTo>
                  <a:lnTo>
                    <a:pt x="2904" y="9507"/>
                  </a:lnTo>
                  <a:lnTo>
                    <a:pt x="3251" y="9691"/>
                  </a:lnTo>
                  <a:lnTo>
                    <a:pt x="3599" y="9855"/>
                  </a:lnTo>
                  <a:lnTo>
                    <a:pt x="3967" y="10018"/>
                  </a:lnTo>
                  <a:lnTo>
                    <a:pt x="4355" y="10182"/>
                  </a:lnTo>
                  <a:lnTo>
                    <a:pt x="4764" y="10325"/>
                  </a:lnTo>
                  <a:lnTo>
                    <a:pt x="5173" y="10448"/>
                  </a:lnTo>
                  <a:lnTo>
                    <a:pt x="5602" y="10570"/>
                  </a:lnTo>
                  <a:lnTo>
                    <a:pt x="6032" y="10693"/>
                  </a:lnTo>
                  <a:lnTo>
                    <a:pt x="6482" y="10795"/>
                  </a:lnTo>
                  <a:lnTo>
                    <a:pt x="6952" y="10877"/>
                  </a:lnTo>
                  <a:lnTo>
                    <a:pt x="7422" y="10959"/>
                  </a:lnTo>
                  <a:lnTo>
                    <a:pt x="7892" y="11020"/>
                  </a:lnTo>
                  <a:lnTo>
                    <a:pt x="8383" y="11061"/>
                  </a:lnTo>
                  <a:lnTo>
                    <a:pt x="8873" y="11102"/>
                  </a:lnTo>
                  <a:lnTo>
                    <a:pt x="9385" y="11122"/>
                  </a:lnTo>
                  <a:lnTo>
                    <a:pt x="10386" y="11122"/>
                  </a:lnTo>
                  <a:lnTo>
                    <a:pt x="10897" y="11102"/>
                  </a:lnTo>
                  <a:lnTo>
                    <a:pt x="11388" y="11061"/>
                  </a:lnTo>
                  <a:lnTo>
                    <a:pt x="11879" y="11020"/>
                  </a:lnTo>
                  <a:lnTo>
                    <a:pt x="12349" y="10959"/>
                  </a:lnTo>
                  <a:lnTo>
                    <a:pt x="12819" y="10877"/>
                  </a:lnTo>
                  <a:lnTo>
                    <a:pt x="13289" y="10795"/>
                  </a:lnTo>
                  <a:lnTo>
                    <a:pt x="13739" y="10693"/>
                  </a:lnTo>
                  <a:lnTo>
                    <a:pt x="14168" y="10570"/>
                  </a:lnTo>
                  <a:lnTo>
                    <a:pt x="14598" y="10448"/>
                  </a:lnTo>
                  <a:lnTo>
                    <a:pt x="15007" y="10325"/>
                  </a:lnTo>
                  <a:lnTo>
                    <a:pt x="15416" y="10182"/>
                  </a:lnTo>
                  <a:lnTo>
                    <a:pt x="15804" y="10018"/>
                  </a:lnTo>
                  <a:lnTo>
                    <a:pt x="16172" y="9855"/>
                  </a:lnTo>
                  <a:lnTo>
                    <a:pt x="16519" y="9691"/>
                  </a:lnTo>
                  <a:lnTo>
                    <a:pt x="16867" y="9507"/>
                  </a:lnTo>
                  <a:lnTo>
                    <a:pt x="17194" y="9303"/>
                  </a:lnTo>
                  <a:lnTo>
                    <a:pt x="17501" y="9098"/>
                  </a:lnTo>
                  <a:lnTo>
                    <a:pt x="17807" y="8894"/>
                  </a:lnTo>
                  <a:lnTo>
                    <a:pt x="18073" y="8669"/>
                  </a:lnTo>
                  <a:lnTo>
                    <a:pt x="18339" y="8444"/>
                  </a:lnTo>
                  <a:lnTo>
                    <a:pt x="18564" y="8219"/>
                  </a:lnTo>
                  <a:lnTo>
                    <a:pt x="18789" y="7974"/>
                  </a:lnTo>
                  <a:lnTo>
                    <a:pt x="18993" y="7729"/>
                  </a:lnTo>
                  <a:lnTo>
                    <a:pt x="19157" y="7483"/>
                  </a:lnTo>
                  <a:lnTo>
                    <a:pt x="19320" y="7218"/>
                  </a:lnTo>
                  <a:lnTo>
                    <a:pt x="19463" y="6952"/>
                  </a:lnTo>
                  <a:lnTo>
                    <a:pt x="19566" y="6686"/>
                  </a:lnTo>
                  <a:lnTo>
                    <a:pt x="19647" y="6420"/>
                  </a:lnTo>
                  <a:lnTo>
                    <a:pt x="19709" y="6134"/>
                  </a:lnTo>
                  <a:lnTo>
                    <a:pt x="19750" y="5848"/>
                  </a:lnTo>
                  <a:lnTo>
                    <a:pt x="19770" y="5562"/>
                  </a:lnTo>
                  <a:lnTo>
                    <a:pt x="19750" y="5275"/>
                  </a:lnTo>
                  <a:lnTo>
                    <a:pt x="19709" y="5010"/>
                  </a:lnTo>
                  <a:lnTo>
                    <a:pt x="19647" y="4723"/>
                  </a:lnTo>
                  <a:lnTo>
                    <a:pt x="19566" y="4458"/>
                  </a:lnTo>
                  <a:lnTo>
                    <a:pt x="19463" y="4171"/>
                  </a:lnTo>
                  <a:lnTo>
                    <a:pt x="19320" y="3906"/>
                  </a:lnTo>
                  <a:lnTo>
                    <a:pt x="19157" y="3660"/>
                  </a:lnTo>
                  <a:lnTo>
                    <a:pt x="18993" y="3395"/>
                  </a:lnTo>
                  <a:lnTo>
                    <a:pt x="18789" y="3149"/>
                  </a:lnTo>
                  <a:lnTo>
                    <a:pt x="18564" y="2924"/>
                  </a:lnTo>
                  <a:lnTo>
                    <a:pt x="18339" y="2679"/>
                  </a:lnTo>
                  <a:lnTo>
                    <a:pt x="18073" y="2454"/>
                  </a:lnTo>
                  <a:lnTo>
                    <a:pt x="17807" y="2250"/>
                  </a:lnTo>
                  <a:lnTo>
                    <a:pt x="17501" y="2025"/>
                  </a:lnTo>
                  <a:lnTo>
                    <a:pt x="17194" y="1820"/>
                  </a:lnTo>
                  <a:lnTo>
                    <a:pt x="16867" y="1636"/>
                  </a:lnTo>
                  <a:lnTo>
                    <a:pt x="16519" y="1452"/>
                  </a:lnTo>
                  <a:lnTo>
                    <a:pt x="16172" y="1268"/>
                  </a:lnTo>
                  <a:lnTo>
                    <a:pt x="15804" y="1105"/>
                  </a:lnTo>
                  <a:lnTo>
                    <a:pt x="15416" y="962"/>
                  </a:lnTo>
                  <a:lnTo>
                    <a:pt x="15007" y="819"/>
                  </a:lnTo>
                  <a:lnTo>
                    <a:pt x="14598" y="676"/>
                  </a:lnTo>
                  <a:lnTo>
                    <a:pt x="14168" y="553"/>
                  </a:lnTo>
                  <a:lnTo>
                    <a:pt x="13739" y="451"/>
                  </a:lnTo>
                  <a:lnTo>
                    <a:pt x="13289" y="348"/>
                  </a:lnTo>
                  <a:lnTo>
                    <a:pt x="12819" y="267"/>
                  </a:lnTo>
                  <a:lnTo>
                    <a:pt x="12349" y="185"/>
                  </a:lnTo>
                  <a:lnTo>
                    <a:pt x="11879" y="124"/>
                  </a:lnTo>
                  <a:lnTo>
                    <a:pt x="11388" y="62"/>
                  </a:lnTo>
                  <a:lnTo>
                    <a:pt x="10897" y="42"/>
                  </a:lnTo>
                  <a:lnTo>
                    <a:pt x="10386" y="21"/>
                  </a:lnTo>
                  <a:lnTo>
                    <a:pt x="9896" y="1"/>
                  </a:lnTo>
                  <a:close/>
                </a:path>
              </a:pathLst>
            </a:custGeom>
            <a:solidFill>
              <a:srgbClr val="313131">
                <a:alpha val="1368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5017" name="Google Shape;5017;p45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4663800" y="3530463"/>
              <a:ext cx="1143000" cy="31146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018" name="Google Shape;5018;p45"/>
          <p:cNvGrpSpPr/>
          <p:nvPr/>
        </p:nvGrpSpPr>
        <p:grpSpPr>
          <a:xfrm>
            <a:off x="5457002" y="3816873"/>
            <a:ext cx="264284" cy="941013"/>
            <a:chOff x="6095088" y="2361050"/>
            <a:chExt cx="1257300" cy="4476750"/>
          </a:xfrm>
        </p:grpSpPr>
        <p:sp>
          <p:nvSpPr>
            <p:cNvPr id="5019" name="Google Shape;5019;p45"/>
            <p:cNvSpPr/>
            <p:nvPr/>
          </p:nvSpPr>
          <p:spPr>
            <a:xfrm>
              <a:off x="6227575" y="6486766"/>
              <a:ext cx="1048604" cy="319786"/>
            </a:xfrm>
            <a:custGeom>
              <a:rect b="b" l="l" r="r" t="t"/>
              <a:pathLst>
                <a:path extrusionOk="0" h="11123" w="19771">
                  <a:moveTo>
                    <a:pt x="9896" y="1"/>
                  </a:moveTo>
                  <a:lnTo>
                    <a:pt x="9385" y="21"/>
                  </a:lnTo>
                  <a:lnTo>
                    <a:pt x="8873" y="42"/>
                  </a:lnTo>
                  <a:lnTo>
                    <a:pt x="8383" y="62"/>
                  </a:lnTo>
                  <a:lnTo>
                    <a:pt x="7892" y="124"/>
                  </a:lnTo>
                  <a:lnTo>
                    <a:pt x="7422" y="185"/>
                  </a:lnTo>
                  <a:lnTo>
                    <a:pt x="6952" y="267"/>
                  </a:lnTo>
                  <a:lnTo>
                    <a:pt x="6482" y="348"/>
                  </a:lnTo>
                  <a:lnTo>
                    <a:pt x="6032" y="451"/>
                  </a:lnTo>
                  <a:lnTo>
                    <a:pt x="5602" y="553"/>
                  </a:lnTo>
                  <a:lnTo>
                    <a:pt x="5173" y="676"/>
                  </a:lnTo>
                  <a:lnTo>
                    <a:pt x="4764" y="819"/>
                  </a:lnTo>
                  <a:lnTo>
                    <a:pt x="4355" y="962"/>
                  </a:lnTo>
                  <a:lnTo>
                    <a:pt x="3967" y="1105"/>
                  </a:lnTo>
                  <a:lnTo>
                    <a:pt x="3599" y="1268"/>
                  </a:lnTo>
                  <a:lnTo>
                    <a:pt x="3251" y="1452"/>
                  </a:lnTo>
                  <a:lnTo>
                    <a:pt x="2904" y="1636"/>
                  </a:lnTo>
                  <a:lnTo>
                    <a:pt x="2577" y="1820"/>
                  </a:lnTo>
                  <a:lnTo>
                    <a:pt x="2270" y="2025"/>
                  </a:lnTo>
                  <a:lnTo>
                    <a:pt x="1963" y="2250"/>
                  </a:lnTo>
                  <a:lnTo>
                    <a:pt x="1698" y="2454"/>
                  </a:lnTo>
                  <a:lnTo>
                    <a:pt x="1432" y="2679"/>
                  </a:lnTo>
                  <a:lnTo>
                    <a:pt x="1207" y="2924"/>
                  </a:lnTo>
                  <a:lnTo>
                    <a:pt x="982" y="3149"/>
                  </a:lnTo>
                  <a:lnTo>
                    <a:pt x="778" y="3395"/>
                  </a:lnTo>
                  <a:lnTo>
                    <a:pt x="614" y="3660"/>
                  </a:lnTo>
                  <a:lnTo>
                    <a:pt x="451" y="3906"/>
                  </a:lnTo>
                  <a:lnTo>
                    <a:pt x="328" y="4171"/>
                  </a:lnTo>
                  <a:lnTo>
                    <a:pt x="205" y="4458"/>
                  </a:lnTo>
                  <a:lnTo>
                    <a:pt x="123" y="4723"/>
                  </a:lnTo>
                  <a:lnTo>
                    <a:pt x="62" y="5010"/>
                  </a:lnTo>
                  <a:lnTo>
                    <a:pt x="21" y="5275"/>
                  </a:lnTo>
                  <a:lnTo>
                    <a:pt x="1" y="5562"/>
                  </a:lnTo>
                  <a:lnTo>
                    <a:pt x="21" y="5848"/>
                  </a:lnTo>
                  <a:lnTo>
                    <a:pt x="62" y="6134"/>
                  </a:lnTo>
                  <a:lnTo>
                    <a:pt x="123" y="6420"/>
                  </a:lnTo>
                  <a:lnTo>
                    <a:pt x="205" y="6686"/>
                  </a:lnTo>
                  <a:lnTo>
                    <a:pt x="328" y="6952"/>
                  </a:lnTo>
                  <a:lnTo>
                    <a:pt x="451" y="7218"/>
                  </a:lnTo>
                  <a:lnTo>
                    <a:pt x="614" y="7483"/>
                  </a:lnTo>
                  <a:lnTo>
                    <a:pt x="778" y="7729"/>
                  </a:lnTo>
                  <a:lnTo>
                    <a:pt x="982" y="7974"/>
                  </a:lnTo>
                  <a:lnTo>
                    <a:pt x="1207" y="8219"/>
                  </a:lnTo>
                  <a:lnTo>
                    <a:pt x="1432" y="8444"/>
                  </a:lnTo>
                  <a:lnTo>
                    <a:pt x="1698" y="8669"/>
                  </a:lnTo>
                  <a:lnTo>
                    <a:pt x="1963" y="8894"/>
                  </a:lnTo>
                  <a:lnTo>
                    <a:pt x="2270" y="9098"/>
                  </a:lnTo>
                  <a:lnTo>
                    <a:pt x="2577" y="9303"/>
                  </a:lnTo>
                  <a:lnTo>
                    <a:pt x="2904" y="9507"/>
                  </a:lnTo>
                  <a:lnTo>
                    <a:pt x="3251" y="9691"/>
                  </a:lnTo>
                  <a:lnTo>
                    <a:pt x="3599" y="9855"/>
                  </a:lnTo>
                  <a:lnTo>
                    <a:pt x="3967" y="10018"/>
                  </a:lnTo>
                  <a:lnTo>
                    <a:pt x="4355" y="10182"/>
                  </a:lnTo>
                  <a:lnTo>
                    <a:pt x="4764" y="10325"/>
                  </a:lnTo>
                  <a:lnTo>
                    <a:pt x="5173" y="10448"/>
                  </a:lnTo>
                  <a:lnTo>
                    <a:pt x="5602" y="10570"/>
                  </a:lnTo>
                  <a:lnTo>
                    <a:pt x="6032" y="10693"/>
                  </a:lnTo>
                  <a:lnTo>
                    <a:pt x="6482" y="10795"/>
                  </a:lnTo>
                  <a:lnTo>
                    <a:pt x="6952" y="10877"/>
                  </a:lnTo>
                  <a:lnTo>
                    <a:pt x="7422" y="10959"/>
                  </a:lnTo>
                  <a:lnTo>
                    <a:pt x="7892" y="11020"/>
                  </a:lnTo>
                  <a:lnTo>
                    <a:pt x="8383" y="11061"/>
                  </a:lnTo>
                  <a:lnTo>
                    <a:pt x="8873" y="11102"/>
                  </a:lnTo>
                  <a:lnTo>
                    <a:pt x="9385" y="11122"/>
                  </a:lnTo>
                  <a:lnTo>
                    <a:pt x="10386" y="11122"/>
                  </a:lnTo>
                  <a:lnTo>
                    <a:pt x="10897" y="11102"/>
                  </a:lnTo>
                  <a:lnTo>
                    <a:pt x="11388" y="11061"/>
                  </a:lnTo>
                  <a:lnTo>
                    <a:pt x="11879" y="11020"/>
                  </a:lnTo>
                  <a:lnTo>
                    <a:pt x="12349" y="10959"/>
                  </a:lnTo>
                  <a:lnTo>
                    <a:pt x="12819" y="10877"/>
                  </a:lnTo>
                  <a:lnTo>
                    <a:pt x="13289" y="10795"/>
                  </a:lnTo>
                  <a:lnTo>
                    <a:pt x="13739" y="10693"/>
                  </a:lnTo>
                  <a:lnTo>
                    <a:pt x="14168" y="10570"/>
                  </a:lnTo>
                  <a:lnTo>
                    <a:pt x="14598" y="10448"/>
                  </a:lnTo>
                  <a:lnTo>
                    <a:pt x="15007" y="10325"/>
                  </a:lnTo>
                  <a:lnTo>
                    <a:pt x="15416" y="10182"/>
                  </a:lnTo>
                  <a:lnTo>
                    <a:pt x="15804" y="10018"/>
                  </a:lnTo>
                  <a:lnTo>
                    <a:pt x="16172" y="9855"/>
                  </a:lnTo>
                  <a:lnTo>
                    <a:pt x="16519" y="9691"/>
                  </a:lnTo>
                  <a:lnTo>
                    <a:pt x="16867" y="9507"/>
                  </a:lnTo>
                  <a:lnTo>
                    <a:pt x="17194" y="9303"/>
                  </a:lnTo>
                  <a:lnTo>
                    <a:pt x="17501" y="9098"/>
                  </a:lnTo>
                  <a:lnTo>
                    <a:pt x="17807" y="8894"/>
                  </a:lnTo>
                  <a:lnTo>
                    <a:pt x="18073" y="8669"/>
                  </a:lnTo>
                  <a:lnTo>
                    <a:pt x="18339" y="8444"/>
                  </a:lnTo>
                  <a:lnTo>
                    <a:pt x="18564" y="8219"/>
                  </a:lnTo>
                  <a:lnTo>
                    <a:pt x="18789" y="7974"/>
                  </a:lnTo>
                  <a:lnTo>
                    <a:pt x="18993" y="7729"/>
                  </a:lnTo>
                  <a:lnTo>
                    <a:pt x="19157" y="7483"/>
                  </a:lnTo>
                  <a:lnTo>
                    <a:pt x="19320" y="7218"/>
                  </a:lnTo>
                  <a:lnTo>
                    <a:pt x="19463" y="6952"/>
                  </a:lnTo>
                  <a:lnTo>
                    <a:pt x="19566" y="6686"/>
                  </a:lnTo>
                  <a:lnTo>
                    <a:pt x="19647" y="6420"/>
                  </a:lnTo>
                  <a:lnTo>
                    <a:pt x="19709" y="6134"/>
                  </a:lnTo>
                  <a:lnTo>
                    <a:pt x="19750" y="5848"/>
                  </a:lnTo>
                  <a:lnTo>
                    <a:pt x="19770" y="5562"/>
                  </a:lnTo>
                  <a:lnTo>
                    <a:pt x="19750" y="5275"/>
                  </a:lnTo>
                  <a:lnTo>
                    <a:pt x="19709" y="5010"/>
                  </a:lnTo>
                  <a:lnTo>
                    <a:pt x="19647" y="4723"/>
                  </a:lnTo>
                  <a:lnTo>
                    <a:pt x="19566" y="4458"/>
                  </a:lnTo>
                  <a:lnTo>
                    <a:pt x="19463" y="4171"/>
                  </a:lnTo>
                  <a:lnTo>
                    <a:pt x="19320" y="3906"/>
                  </a:lnTo>
                  <a:lnTo>
                    <a:pt x="19157" y="3660"/>
                  </a:lnTo>
                  <a:lnTo>
                    <a:pt x="18993" y="3395"/>
                  </a:lnTo>
                  <a:lnTo>
                    <a:pt x="18789" y="3149"/>
                  </a:lnTo>
                  <a:lnTo>
                    <a:pt x="18564" y="2924"/>
                  </a:lnTo>
                  <a:lnTo>
                    <a:pt x="18339" y="2679"/>
                  </a:lnTo>
                  <a:lnTo>
                    <a:pt x="18073" y="2454"/>
                  </a:lnTo>
                  <a:lnTo>
                    <a:pt x="17807" y="2250"/>
                  </a:lnTo>
                  <a:lnTo>
                    <a:pt x="17501" y="2025"/>
                  </a:lnTo>
                  <a:lnTo>
                    <a:pt x="17194" y="1820"/>
                  </a:lnTo>
                  <a:lnTo>
                    <a:pt x="16867" y="1636"/>
                  </a:lnTo>
                  <a:lnTo>
                    <a:pt x="16519" y="1452"/>
                  </a:lnTo>
                  <a:lnTo>
                    <a:pt x="16172" y="1268"/>
                  </a:lnTo>
                  <a:lnTo>
                    <a:pt x="15804" y="1105"/>
                  </a:lnTo>
                  <a:lnTo>
                    <a:pt x="15416" y="962"/>
                  </a:lnTo>
                  <a:lnTo>
                    <a:pt x="15007" y="819"/>
                  </a:lnTo>
                  <a:lnTo>
                    <a:pt x="14598" y="676"/>
                  </a:lnTo>
                  <a:lnTo>
                    <a:pt x="14168" y="553"/>
                  </a:lnTo>
                  <a:lnTo>
                    <a:pt x="13739" y="451"/>
                  </a:lnTo>
                  <a:lnTo>
                    <a:pt x="13289" y="348"/>
                  </a:lnTo>
                  <a:lnTo>
                    <a:pt x="12819" y="267"/>
                  </a:lnTo>
                  <a:lnTo>
                    <a:pt x="12349" y="185"/>
                  </a:lnTo>
                  <a:lnTo>
                    <a:pt x="11879" y="124"/>
                  </a:lnTo>
                  <a:lnTo>
                    <a:pt x="11388" y="62"/>
                  </a:lnTo>
                  <a:lnTo>
                    <a:pt x="10897" y="42"/>
                  </a:lnTo>
                  <a:lnTo>
                    <a:pt x="10386" y="21"/>
                  </a:lnTo>
                  <a:lnTo>
                    <a:pt x="9896" y="1"/>
                  </a:lnTo>
                  <a:close/>
                </a:path>
              </a:pathLst>
            </a:custGeom>
            <a:solidFill>
              <a:srgbClr val="313131">
                <a:alpha val="1368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5020" name="Google Shape;5020;p4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6095088" y="2361050"/>
              <a:ext cx="1257300" cy="44767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021" name="Google Shape;5021;p4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154577" y="361671"/>
            <a:ext cx="748000" cy="698479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2" name="Google Shape;5022;p4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988002" y="361671"/>
            <a:ext cx="748000" cy="698479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3" name="Google Shape;5023;p4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061576" y="1237975"/>
            <a:ext cx="440784" cy="41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4" name="Google Shape;5024;p4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05913" y="894150"/>
            <a:ext cx="440784" cy="41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5" name="Google Shape;5025;p4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573151" y="1123375"/>
            <a:ext cx="440784" cy="41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29" name="Shape 5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30" name="Google Shape;5030;p46"/>
          <p:cNvGrpSpPr/>
          <p:nvPr/>
        </p:nvGrpSpPr>
        <p:grpSpPr>
          <a:xfrm>
            <a:off x="713204" y="408585"/>
            <a:ext cx="7717600" cy="609023"/>
            <a:chOff x="713050" y="3142861"/>
            <a:chExt cx="5567451" cy="502701"/>
          </a:xfrm>
        </p:grpSpPr>
        <p:sp>
          <p:nvSpPr>
            <p:cNvPr id="5031" name="Google Shape;5031;p46"/>
            <p:cNvSpPr/>
            <p:nvPr/>
          </p:nvSpPr>
          <p:spPr>
            <a:xfrm>
              <a:off x="713050" y="3142867"/>
              <a:ext cx="602583" cy="502695"/>
            </a:xfrm>
            <a:custGeom>
              <a:rect b="b" l="l" r="r" t="t"/>
              <a:pathLst>
                <a:path extrusionOk="0" h="31791" w="38108">
                  <a:moveTo>
                    <a:pt x="0" y="1"/>
                  </a:moveTo>
                  <a:lnTo>
                    <a:pt x="8423" y="15824"/>
                  </a:lnTo>
                  <a:lnTo>
                    <a:pt x="0" y="31791"/>
                  </a:lnTo>
                  <a:lnTo>
                    <a:pt x="38107" y="31791"/>
                  </a:lnTo>
                  <a:lnTo>
                    <a:pt x="3810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2" name="Google Shape;5032;p46"/>
            <p:cNvSpPr/>
            <p:nvPr/>
          </p:nvSpPr>
          <p:spPr>
            <a:xfrm>
              <a:off x="1210782" y="3142861"/>
              <a:ext cx="4608600" cy="502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3" name="Google Shape;5033;p46"/>
            <p:cNvSpPr/>
            <p:nvPr/>
          </p:nvSpPr>
          <p:spPr>
            <a:xfrm flipH="1">
              <a:off x="5677918" y="3142867"/>
              <a:ext cx="602583" cy="502695"/>
            </a:xfrm>
            <a:custGeom>
              <a:rect b="b" l="l" r="r" t="t"/>
              <a:pathLst>
                <a:path extrusionOk="0" h="31791" w="38108">
                  <a:moveTo>
                    <a:pt x="0" y="1"/>
                  </a:moveTo>
                  <a:lnTo>
                    <a:pt x="8423" y="15824"/>
                  </a:lnTo>
                  <a:lnTo>
                    <a:pt x="0" y="31791"/>
                  </a:lnTo>
                  <a:lnTo>
                    <a:pt x="38107" y="31791"/>
                  </a:lnTo>
                  <a:lnTo>
                    <a:pt x="3810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034" name="Google Shape;5034;p46"/>
          <p:cNvSpPr txBox="1"/>
          <p:nvPr>
            <p:ph idx="4" type="title"/>
          </p:nvPr>
        </p:nvSpPr>
        <p:spPr>
          <a:xfrm>
            <a:off x="338929" y="2842463"/>
            <a:ext cx="2505600" cy="36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UiPath</a:t>
            </a:r>
            <a:endParaRPr/>
          </a:p>
        </p:txBody>
      </p:sp>
      <p:sp>
        <p:nvSpPr>
          <p:cNvPr id="5035" name="Google Shape;5035;p46"/>
          <p:cNvSpPr txBox="1"/>
          <p:nvPr>
            <p:ph idx="5" type="title"/>
          </p:nvPr>
        </p:nvSpPr>
        <p:spPr>
          <a:xfrm>
            <a:off x="3321150" y="2842463"/>
            <a:ext cx="2505600" cy="36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Notification</a:t>
            </a:r>
            <a:endParaRPr/>
          </a:p>
        </p:txBody>
      </p:sp>
      <p:sp>
        <p:nvSpPr>
          <p:cNvPr id="5036" name="Google Shape;5036;p46"/>
          <p:cNvSpPr txBox="1"/>
          <p:nvPr>
            <p:ph idx="6" type="title"/>
          </p:nvPr>
        </p:nvSpPr>
        <p:spPr>
          <a:xfrm>
            <a:off x="6299471" y="2842463"/>
            <a:ext cx="2505600" cy="36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Tailwind</a:t>
            </a:r>
            <a:endParaRPr/>
          </a:p>
        </p:txBody>
      </p:sp>
      <p:sp>
        <p:nvSpPr>
          <p:cNvPr id="5037" name="Google Shape;5037;p46"/>
          <p:cNvSpPr txBox="1"/>
          <p:nvPr>
            <p:ph type="title"/>
          </p:nvPr>
        </p:nvSpPr>
        <p:spPr>
          <a:xfrm>
            <a:off x="720000" y="365760"/>
            <a:ext cx="77040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Advanced Feature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5038" name="Google Shape;5038;p46"/>
          <p:cNvSpPr txBox="1"/>
          <p:nvPr>
            <p:ph idx="1" type="subTitle"/>
          </p:nvPr>
        </p:nvSpPr>
        <p:spPr>
          <a:xfrm>
            <a:off x="340879" y="3064967"/>
            <a:ext cx="2501700" cy="73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Used UiPath for Robotic Process Automation</a:t>
            </a:r>
            <a:endParaRPr/>
          </a:p>
        </p:txBody>
      </p:sp>
      <p:sp>
        <p:nvSpPr>
          <p:cNvPr id="5039" name="Google Shape;5039;p46"/>
          <p:cNvSpPr txBox="1"/>
          <p:nvPr>
            <p:ph idx="2" type="subTitle"/>
          </p:nvPr>
        </p:nvSpPr>
        <p:spPr>
          <a:xfrm>
            <a:off x="3323100" y="3064975"/>
            <a:ext cx="2532000" cy="73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Integrated Gitlab repository with MSTeams to send a message </a:t>
            </a:r>
            <a:r>
              <a:rPr lang="en"/>
              <a:t>every time</a:t>
            </a:r>
            <a:r>
              <a:rPr lang="en"/>
              <a:t> there is a change</a:t>
            </a:r>
            <a:endParaRPr/>
          </a:p>
        </p:txBody>
      </p:sp>
      <p:sp>
        <p:nvSpPr>
          <p:cNvPr id="5040" name="Google Shape;5040;p46"/>
          <p:cNvSpPr txBox="1"/>
          <p:nvPr>
            <p:ph idx="3" type="subTitle"/>
          </p:nvPr>
        </p:nvSpPr>
        <p:spPr>
          <a:xfrm>
            <a:off x="6301421" y="3064967"/>
            <a:ext cx="2501700" cy="73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Used Tailwind as the main css framework for designing frontend</a:t>
            </a:r>
            <a:endParaRPr/>
          </a:p>
        </p:txBody>
      </p:sp>
      <p:sp>
        <p:nvSpPr>
          <p:cNvPr id="5041" name="Google Shape;5041;p46"/>
          <p:cNvSpPr/>
          <p:nvPr/>
        </p:nvSpPr>
        <p:spPr>
          <a:xfrm>
            <a:off x="1408875" y="2072044"/>
            <a:ext cx="365708" cy="365762"/>
          </a:xfrm>
          <a:custGeom>
            <a:rect b="b" l="l" r="r" t="t"/>
            <a:pathLst>
              <a:path extrusionOk="0" h="16051" w="16024">
                <a:moveTo>
                  <a:pt x="6948" y="2639"/>
                </a:moveTo>
                <a:lnTo>
                  <a:pt x="6840" y="2693"/>
                </a:lnTo>
                <a:lnTo>
                  <a:pt x="6732" y="2747"/>
                </a:lnTo>
                <a:lnTo>
                  <a:pt x="6625" y="2828"/>
                </a:lnTo>
                <a:lnTo>
                  <a:pt x="6544" y="2908"/>
                </a:lnTo>
                <a:lnTo>
                  <a:pt x="6490" y="3016"/>
                </a:lnTo>
                <a:lnTo>
                  <a:pt x="6463" y="3124"/>
                </a:lnTo>
                <a:lnTo>
                  <a:pt x="6436" y="3258"/>
                </a:lnTo>
                <a:lnTo>
                  <a:pt x="6463" y="3393"/>
                </a:lnTo>
                <a:lnTo>
                  <a:pt x="6490" y="3501"/>
                </a:lnTo>
                <a:lnTo>
                  <a:pt x="6544" y="3609"/>
                </a:lnTo>
                <a:lnTo>
                  <a:pt x="6625" y="3716"/>
                </a:lnTo>
                <a:lnTo>
                  <a:pt x="6732" y="3770"/>
                </a:lnTo>
                <a:lnTo>
                  <a:pt x="6840" y="3851"/>
                </a:lnTo>
                <a:lnTo>
                  <a:pt x="6948" y="3878"/>
                </a:lnTo>
                <a:lnTo>
                  <a:pt x="7190" y="3878"/>
                </a:lnTo>
                <a:lnTo>
                  <a:pt x="7325" y="3851"/>
                </a:lnTo>
                <a:lnTo>
                  <a:pt x="7433" y="3770"/>
                </a:lnTo>
                <a:lnTo>
                  <a:pt x="7513" y="3716"/>
                </a:lnTo>
                <a:lnTo>
                  <a:pt x="7594" y="3609"/>
                </a:lnTo>
                <a:lnTo>
                  <a:pt x="7648" y="3501"/>
                </a:lnTo>
                <a:lnTo>
                  <a:pt x="7675" y="3393"/>
                </a:lnTo>
                <a:lnTo>
                  <a:pt x="7702" y="3258"/>
                </a:lnTo>
                <a:lnTo>
                  <a:pt x="7675" y="3124"/>
                </a:lnTo>
                <a:lnTo>
                  <a:pt x="7648" y="3016"/>
                </a:lnTo>
                <a:lnTo>
                  <a:pt x="7594" y="2908"/>
                </a:lnTo>
                <a:lnTo>
                  <a:pt x="7513" y="2828"/>
                </a:lnTo>
                <a:lnTo>
                  <a:pt x="7433" y="2747"/>
                </a:lnTo>
                <a:lnTo>
                  <a:pt x="7325" y="2693"/>
                </a:lnTo>
                <a:lnTo>
                  <a:pt x="7190" y="2639"/>
                </a:lnTo>
                <a:close/>
                <a:moveTo>
                  <a:pt x="7298" y="1266"/>
                </a:moveTo>
                <a:lnTo>
                  <a:pt x="7540" y="1320"/>
                </a:lnTo>
                <a:lnTo>
                  <a:pt x="7783" y="1400"/>
                </a:lnTo>
                <a:lnTo>
                  <a:pt x="7998" y="1481"/>
                </a:lnTo>
                <a:lnTo>
                  <a:pt x="8267" y="1670"/>
                </a:lnTo>
                <a:lnTo>
                  <a:pt x="8483" y="1858"/>
                </a:lnTo>
                <a:lnTo>
                  <a:pt x="8537" y="1912"/>
                </a:lnTo>
                <a:lnTo>
                  <a:pt x="8671" y="2074"/>
                </a:lnTo>
                <a:lnTo>
                  <a:pt x="8806" y="2289"/>
                </a:lnTo>
                <a:lnTo>
                  <a:pt x="8914" y="2478"/>
                </a:lnTo>
                <a:lnTo>
                  <a:pt x="8994" y="2693"/>
                </a:lnTo>
                <a:lnTo>
                  <a:pt x="9048" y="2908"/>
                </a:lnTo>
                <a:lnTo>
                  <a:pt x="9075" y="3151"/>
                </a:lnTo>
                <a:lnTo>
                  <a:pt x="9075" y="3366"/>
                </a:lnTo>
                <a:lnTo>
                  <a:pt x="9048" y="3609"/>
                </a:lnTo>
                <a:lnTo>
                  <a:pt x="8994" y="3851"/>
                </a:lnTo>
                <a:lnTo>
                  <a:pt x="8914" y="4066"/>
                </a:lnTo>
                <a:lnTo>
                  <a:pt x="8833" y="4282"/>
                </a:lnTo>
                <a:lnTo>
                  <a:pt x="8698" y="4470"/>
                </a:lnTo>
                <a:lnTo>
                  <a:pt x="8537" y="4659"/>
                </a:lnTo>
                <a:lnTo>
                  <a:pt x="8375" y="4820"/>
                </a:lnTo>
                <a:lnTo>
                  <a:pt x="8187" y="4982"/>
                </a:lnTo>
                <a:lnTo>
                  <a:pt x="7998" y="5117"/>
                </a:lnTo>
                <a:lnTo>
                  <a:pt x="7540" y="5359"/>
                </a:lnTo>
                <a:lnTo>
                  <a:pt x="7109" y="5628"/>
                </a:lnTo>
                <a:lnTo>
                  <a:pt x="6679" y="5898"/>
                </a:lnTo>
                <a:lnTo>
                  <a:pt x="6275" y="6167"/>
                </a:lnTo>
                <a:lnTo>
                  <a:pt x="5898" y="6463"/>
                </a:lnTo>
                <a:lnTo>
                  <a:pt x="5521" y="6786"/>
                </a:lnTo>
                <a:lnTo>
                  <a:pt x="5170" y="7082"/>
                </a:lnTo>
                <a:lnTo>
                  <a:pt x="4847" y="7406"/>
                </a:lnTo>
                <a:lnTo>
                  <a:pt x="4686" y="7540"/>
                </a:lnTo>
                <a:lnTo>
                  <a:pt x="4524" y="7648"/>
                </a:lnTo>
                <a:lnTo>
                  <a:pt x="4336" y="7729"/>
                </a:lnTo>
                <a:lnTo>
                  <a:pt x="4174" y="7810"/>
                </a:lnTo>
                <a:lnTo>
                  <a:pt x="3986" y="7837"/>
                </a:lnTo>
                <a:lnTo>
                  <a:pt x="3797" y="7837"/>
                </a:lnTo>
                <a:lnTo>
                  <a:pt x="3609" y="7810"/>
                </a:lnTo>
                <a:lnTo>
                  <a:pt x="3420" y="7756"/>
                </a:lnTo>
                <a:lnTo>
                  <a:pt x="3151" y="7621"/>
                </a:lnTo>
                <a:lnTo>
                  <a:pt x="2935" y="7433"/>
                </a:lnTo>
                <a:lnTo>
                  <a:pt x="2881" y="7406"/>
                </a:lnTo>
                <a:lnTo>
                  <a:pt x="2720" y="7190"/>
                </a:lnTo>
                <a:lnTo>
                  <a:pt x="2585" y="6975"/>
                </a:lnTo>
                <a:lnTo>
                  <a:pt x="2531" y="6786"/>
                </a:lnTo>
                <a:lnTo>
                  <a:pt x="2504" y="6598"/>
                </a:lnTo>
                <a:lnTo>
                  <a:pt x="2504" y="6382"/>
                </a:lnTo>
                <a:lnTo>
                  <a:pt x="2531" y="6194"/>
                </a:lnTo>
                <a:lnTo>
                  <a:pt x="2585" y="6005"/>
                </a:lnTo>
                <a:lnTo>
                  <a:pt x="2666" y="5844"/>
                </a:lnTo>
                <a:lnTo>
                  <a:pt x="2774" y="5655"/>
                </a:lnTo>
                <a:lnTo>
                  <a:pt x="2908" y="5494"/>
                </a:lnTo>
                <a:lnTo>
                  <a:pt x="3258" y="5144"/>
                </a:lnTo>
                <a:lnTo>
                  <a:pt x="3582" y="4793"/>
                </a:lnTo>
                <a:lnTo>
                  <a:pt x="3905" y="4416"/>
                </a:lnTo>
                <a:lnTo>
                  <a:pt x="4201" y="4039"/>
                </a:lnTo>
                <a:lnTo>
                  <a:pt x="4470" y="3635"/>
                </a:lnTo>
                <a:lnTo>
                  <a:pt x="4740" y="3205"/>
                </a:lnTo>
                <a:lnTo>
                  <a:pt x="5009" y="2801"/>
                </a:lnTo>
                <a:lnTo>
                  <a:pt x="5251" y="2370"/>
                </a:lnTo>
                <a:lnTo>
                  <a:pt x="5359" y="2181"/>
                </a:lnTo>
                <a:lnTo>
                  <a:pt x="5467" y="2020"/>
                </a:lnTo>
                <a:lnTo>
                  <a:pt x="5628" y="1858"/>
                </a:lnTo>
                <a:lnTo>
                  <a:pt x="5763" y="1723"/>
                </a:lnTo>
                <a:lnTo>
                  <a:pt x="5925" y="1616"/>
                </a:lnTo>
                <a:lnTo>
                  <a:pt x="6113" y="1508"/>
                </a:lnTo>
                <a:lnTo>
                  <a:pt x="6302" y="1400"/>
                </a:lnTo>
                <a:lnTo>
                  <a:pt x="6490" y="1346"/>
                </a:lnTo>
                <a:lnTo>
                  <a:pt x="6786" y="1266"/>
                </a:lnTo>
                <a:close/>
                <a:moveTo>
                  <a:pt x="8833" y="12172"/>
                </a:moveTo>
                <a:lnTo>
                  <a:pt x="8698" y="12199"/>
                </a:lnTo>
                <a:lnTo>
                  <a:pt x="8591" y="12253"/>
                </a:lnTo>
                <a:lnTo>
                  <a:pt x="8510" y="12334"/>
                </a:lnTo>
                <a:lnTo>
                  <a:pt x="8429" y="12441"/>
                </a:lnTo>
                <a:lnTo>
                  <a:pt x="8375" y="12549"/>
                </a:lnTo>
                <a:lnTo>
                  <a:pt x="8348" y="12657"/>
                </a:lnTo>
                <a:lnTo>
                  <a:pt x="8321" y="12792"/>
                </a:lnTo>
                <a:lnTo>
                  <a:pt x="8348" y="12899"/>
                </a:lnTo>
                <a:lnTo>
                  <a:pt x="8375" y="13034"/>
                </a:lnTo>
                <a:lnTo>
                  <a:pt x="8429" y="13142"/>
                </a:lnTo>
                <a:lnTo>
                  <a:pt x="8510" y="13222"/>
                </a:lnTo>
                <a:lnTo>
                  <a:pt x="8591" y="13303"/>
                </a:lnTo>
                <a:lnTo>
                  <a:pt x="8698" y="13357"/>
                </a:lnTo>
                <a:lnTo>
                  <a:pt x="8833" y="13411"/>
                </a:lnTo>
                <a:lnTo>
                  <a:pt x="9075" y="13411"/>
                </a:lnTo>
                <a:lnTo>
                  <a:pt x="9210" y="13357"/>
                </a:lnTo>
                <a:lnTo>
                  <a:pt x="9291" y="13303"/>
                </a:lnTo>
                <a:lnTo>
                  <a:pt x="9398" y="13222"/>
                </a:lnTo>
                <a:lnTo>
                  <a:pt x="9479" y="13142"/>
                </a:lnTo>
                <a:lnTo>
                  <a:pt x="9533" y="13034"/>
                </a:lnTo>
                <a:lnTo>
                  <a:pt x="9560" y="12899"/>
                </a:lnTo>
                <a:lnTo>
                  <a:pt x="9587" y="12792"/>
                </a:lnTo>
                <a:lnTo>
                  <a:pt x="9560" y="12657"/>
                </a:lnTo>
                <a:lnTo>
                  <a:pt x="9533" y="12549"/>
                </a:lnTo>
                <a:lnTo>
                  <a:pt x="9479" y="12441"/>
                </a:lnTo>
                <a:lnTo>
                  <a:pt x="9398" y="12334"/>
                </a:lnTo>
                <a:lnTo>
                  <a:pt x="9291" y="12253"/>
                </a:lnTo>
                <a:lnTo>
                  <a:pt x="9210" y="12199"/>
                </a:lnTo>
                <a:lnTo>
                  <a:pt x="9075" y="12172"/>
                </a:lnTo>
                <a:close/>
                <a:moveTo>
                  <a:pt x="7082" y="0"/>
                </a:moveTo>
                <a:lnTo>
                  <a:pt x="6759" y="27"/>
                </a:lnTo>
                <a:lnTo>
                  <a:pt x="6436" y="54"/>
                </a:lnTo>
                <a:lnTo>
                  <a:pt x="6113" y="135"/>
                </a:lnTo>
                <a:lnTo>
                  <a:pt x="5817" y="242"/>
                </a:lnTo>
                <a:lnTo>
                  <a:pt x="5521" y="404"/>
                </a:lnTo>
                <a:lnTo>
                  <a:pt x="5224" y="566"/>
                </a:lnTo>
                <a:lnTo>
                  <a:pt x="4982" y="754"/>
                </a:lnTo>
                <a:lnTo>
                  <a:pt x="4740" y="969"/>
                </a:lnTo>
                <a:lnTo>
                  <a:pt x="4497" y="1212"/>
                </a:lnTo>
                <a:lnTo>
                  <a:pt x="4309" y="1481"/>
                </a:lnTo>
                <a:lnTo>
                  <a:pt x="4147" y="1777"/>
                </a:lnTo>
                <a:lnTo>
                  <a:pt x="3932" y="2154"/>
                </a:lnTo>
                <a:lnTo>
                  <a:pt x="3689" y="2558"/>
                </a:lnTo>
                <a:lnTo>
                  <a:pt x="3447" y="2908"/>
                </a:lnTo>
                <a:lnTo>
                  <a:pt x="3178" y="3285"/>
                </a:lnTo>
                <a:lnTo>
                  <a:pt x="2908" y="3635"/>
                </a:lnTo>
                <a:lnTo>
                  <a:pt x="2639" y="3959"/>
                </a:lnTo>
                <a:lnTo>
                  <a:pt x="2343" y="4309"/>
                </a:lnTo>
                <a:lnTo>
                  <a:pt x="2047" y="4605"/>
                </a:lnTo>
                <a:lnTo>
                  <a:pt x="1777" y="4928"/>
                </a:lnTo>
                <a:lnTo>
                  <a:pt x="1562" y="5251"/>
                </a:lnTo>
                <a:lnTo>
                  <a:pt x="1400" y="5601"/>
                </a:lnTo>
                <a:lnTo>
                  <a:pt x="1293" y="5951"/>
                </a:lnTo>
                <a:lnTo>
                  <a:pt x="1239" y="6328"/>
                </a:lnTo>
                <a:lnTo>
                  <a:pt x="1266" y="6705"/>
                </a:lnTo>
                <a:lnTo>
                  <a:pt x="1320" y="7082"/>
                </a:lnTo>
                <a:lnTo>
                  <a:pt x="1427" y="7459"/>
                </a:lnTo>
                <a:lnTo>
                  <a:pt x="1535" y="7675"/>
                </a:lnTo>
                <a:lnTo>
                  <a:pt x="1670" y="7890"/>
                </a:lnTo>
                <a:lnTo>
                  <a:pt x="1427" y="8214"/>
                </a:lnTo>
                <a:lnTo>
                  <a:pt x="1158" y="8644"/>
                </a:lnTo>
                <a:lnTo>
                  <a:pt x="862" y="9183"/>
                </a:lnTo>
                <a:lnTo>
                  <a:pt x="592" y="9802"/>
                </a:lnTo>
                <a:lnTo>
                  <a:pt x="485" y="10179"/>
                </a:lnTo>
                <a:lnTo>
                  <a:pt x="350" y="10556"/>
                </a:lnTo>
                <a:lnTo>
                  <a:pt x="269" y="10960"/>
                </a:lnTo>
                <a:lnTo>
                  <a:pt x="162" y="11418"/>
                </a:lnTo>
                <a:lnTo>
                  <a:pt x="108" y="11903"/>
                </a:lnTo>
                <a:lnTo>
                  <a:pt x="54" y="12388"/>
                </a:lnTo>
                <a:lnTo>
                  <a:pt x="0" y="12926"/>
                </a:lnTo>
                <a:lnTo>
                  <a:pt x="0" y="13519"/>
                </a:lnTo>
                <a:lnTo>
                  <a:pt x="0" y="13626"/>
                </a:lnTo>
                <a:lnTo>
                  <a:pt x="54" y="13761"/>
                </a:lnTo>
                <a:lnTo>
                  <a:pt x="108" y="13869"/>
                </a:lnTo>
                <a:lnTo>
                  <a:pt x="189" y="13950"/>
                </a:lnTo>
                <a:lnTo>
                  <a:pt x="269" y="14030"/>
                </a:lnTo>
                <a:lnTo>
                  <a:pt x="377" y="14084"/>
                </a:lnTo>
                <a:lnTo>
                  <a:pt x="485" y="14111"/>
                </a:lnTo>
                <a:lnTo>
                  <a:pt x="619" y="14138"/>
                </a:lnTo>
                <a:lnTo>
                  <a:pt x="754" y="14111"/>
                </a:lnTo>
                <a:lnTo>
                  <a:pt x="862" y="14084"/>
                </a:lnTo>
                <a:lnTo>
                  <a:pt x="969" y="14030"/>
                </a:lnTo>
                <a:lnTo>
                  <a:pt x="1050" y="13950"/>
                </a:lnTo>
                <a:lnTo>
                  <a:pt x="1131" y="13869"/>
                </a:lnTo>
                <a:lnTo>
                  <a:pt x="1185" y="13761"/>
                </a:lnTo>
                <a:lnTo>
                  <a:pt x="1239" y="13626"/>
                </a:lnTo>
                <a:lnTo>
                  <a:pt x="1239" y="13519"/>
                </a:lnTo>
                <a:lnTo>
                  <a:pt x="1266" y="12818"/>
                </a:lnTo>
                <a:lnTo>
                  <a:pt x="1320" y="12172"/>
                </a:lnTo>
                <a:lnTo>
                  <a:pt x="1400" y="11607"/>
                </a:lnTo>
                <a:lnTo>
                  <a:pt x="1508" y="11095"/>
                </a:lnTo>
                <a:lnTo>
                  <a:pt x="1643" y="10610"/>
                </a:lnTo>
                <a:lnTo>
                  <a:pt x="1777" y="10206"/>
                </a:lnTo>
                <a:lnTo>
                  <a:pt x="1939" y="9856"/>
                </a:lnTo>
                <a:lnTo>
                  <a:pt x="2074" y="9560"/>
                </a:lnTo>
                <a:lnTo>
                  <a:pt x="2262" y="9210"/>
                </a:lnTo>
                <a:lnTo>
                  <a:pt x="2451" y="8941"/>
                </a:lnTo>
                <a:lnTo>
                  <a:pt x="2370" y="9318"/>
                </a:lnTo>
                <a:lnTo>
                  <a:pt x="2343" y="9748"/>
                </a:lnTo>
                <a:lnTo>
                  <a:pt x="2316" y="10260"/>
                </a:lnTo>
                <a:lnTo>
                  <a:pt x="2316" y="10826"/>
                </a:lnTo>
                <a:lnTo>
                  <a:pt x="2397" y="11445"/>
                </a:lnTo>
                <a:lnTo>
                  <a:pt x="2531" y="12091"/>
                </a:lnTo>
                <a:lnTo>
                  <a:pt x="2612" y="12441"/>
                </a:lnTo>
                <a:lnTo>
                  <a:pt x="2747" y="12792"/>
                </a:lnTo>
                <a:lnTo>
                  <a:pt x="2881" y="13142"/>
                </a:lnTo>
                <a:lnTo>
                  <a:pt x="3043" y="13492"/>
                </a:lnTo>
                <a:lnTo>
                  <a:pt x="3124" y="13653"/>
                </a:lnTo>
                <a:lnTo>
                  <a:pt x="3258" y="13761"/>
                </a:lnTo>
                <a:lnTo>
                  <a:pt x="3420" y="13815"/>
                </a:lnTo>
                <a:lnTo>
                  <a:pt x="3609" y="13842"/>
                </a:lnTo>
                <a:lnTo>
                  <a:pt x="3743" y="13842"/>
                </a:lnTo>
                <a:lnTo>
                  <a:pt x="3878" y="13788"/>
                </a:lnTo>
                <a:lnTo>
                  <a:pt x="3986" y="13734"/>
                </a:lnTo>
                <a:lnTo>
                  <a:pt x="4066" y="13653"/>
                </a:lnTo>
                <a:lnTo>
                  <a:pt x="4147" y="13546"/>
                </a:lnTo>
                <a:lnTo>
                  <a:pt x="4174" y="13438"/>
                </a:lnTo>
                <a:lnTo>
                  <a:pt x="4228" y="13330"/>
                </a:lnTo>
                <a:lnTo>
                  <a:pt x="4228" y="13195"/>
                </a:lnTo>
                <a:lnTo>
                  <a:pt x="4201" y="13088"/>
                </a:lnTo>
                <a:lnTo>
                  <a:pt x="4174" y="12953"/>
                </a:lnTo>
                <a:lnTo>
                  <a:pt x="4013" y="12603"/>
                </a:lnTo>
                <a:lnTo>
                  <a:pt x="3878" y="12226"/>
                </a:lnTo>
                <a:lnTo>
                  <a:pt x="3770" y="11876"/>
                </a:lnTo>
                <a:lnTo>
                  <a:pt x="3662" y="11499"/>
                </a:lnTo>
                <a:lnTo>
                  <a:pt x="3609" y="11122"/>
                </a:lnTo>
                <a:lnTo>
                  <a:pt x="3582" y="10745"/>
                </a:lnTo>
                <a:lnTo>
                  <a:pt x="3555" y="10368"/>
                </a:lnTo>
                <a:lnTo>
                  <a:pt x="3582" y="9991"/>
                </a:lnTo>
                <a:lnTo>
                  <a:pt x="3635" y="9479"/>
                </a:lnTo>
                <a:lnTo>
                  <a:pt x="3689" y="9075"/>
                </a:lnTo>
                <a:lnTo>
                  <a:pt x="4120" y="9075"/>
                </a:lnTo>
                <a:lnTo>
                  <a:pt x="4363" y="9048"/>
                </a:lnTo>
                <a:lnTo>
                  <a:pt x="4605" y="8968"/>
                </a:lnTo>
                <a:lnTo>
                  <a:pt x="4847" y="8887"/>
                </a:lnTo>
                <a:lnTo>
                  <a:pt x="5090" y="8779"/>
                </a:lnTo>
                <a:lnTo>
                  <a:pt x="5332" y="8644"/>
                </a:lnTo>
                <a:lnTo>
                  <a:pt x="5521" y="8483"/>
                </a:lnTo>
                <a:lnTo>
                  <a:pt x="5736" y="8294"/>
                </a:lnTo>
                <a:lnTo>
                  <a:pt x="6032" y="7998"/>
                </a:lnTo>
                <a:lnTo>
                  <a:pt x="6355" y="7729"/>
                </a:lnTo>
                <a:lnTo>
                  <a:pt x="6679" y="7459"/>
                </a:lnTo>
                <a:lnTo>
                  <a:pt x="7029" y="7190"/>
                </a:lnTo>
                <a:lnTo>
                  <a:pt x="7783" y="6679"/>
                </a:lnTo>
                <a:lnTo>
                  <a:pt x="8591" y="6194"/>
                </a:lnTo>
                <a:lnTo>
                  <a:pt x="8914" y="6005"/>
                </a:lnTo>
                <a:lnTo>
                  <a:pt x="9210" y="5763"/>
                </a:lnTo>
                <a:lnTo>
                  <a:pt x="9479" y="5494"/>
                </a:lnTo>
                <a:lnTo>
                  <a:pt x="9722" y="5197"/>
                </a:lnTo>
                <a:lnTo>
                  <a:pt x="9910" y="4874"/>
                </a:lnTo>
                <a:lnTo>
                  <a:pt x="10072" y="4551"/>
                </a:lnTo>
                <a:lnTo>
                  <a:pt x="10206" y="4174"/>
                </a:lnTo>
                <a:lnTo>
                  <a:pt x="10287" y="3797"/>
                </a:lnTo>
                <a:lnTo>
                  <a:pt x="10341" y="3420"/>
                </a:lnTo>
                <a:lnTo>
                  <a:pt x="10314" y="3043"/>
                </a:lnTo>
                <a:lnTo>
                  <a:pt x="10287" y="2693"/>
                </a:lnTo>
                <a:lnTo>
                  <a:pt x="10179" y="2316"/>
                </a:lnTo>
                <a:lnTo>
                  <a:pt x="10072" y="1966"/>
                </a:lnTo>
                <a:lnTo>
                  <a:pt x="9883" y="1643"/>
                </a:lnTo>
                <a:lnTo>
                  <a:pt x="9695" y="1346"/>
                </a:lnTo>
                <a:lnTo>
                  <a:pt x="9452" y="1050"/>
                </a:lnTo>
                <a:lnTo>
                  <a:pt x="9372" y="969"/>
                </a:lnTo>
                <a:lnTo>
                  <a:pt x="9183" y="808"/>
                </a:lnTo>
                <a:lnTo>
                  <a:pt x="8994" y="646"/>
                </a:lnTo>
                <a:lnTo>
                  <a:pt x="8806" y="512"/>
                </a:lnTo>
                <a:lnTo>
                  <a:pt x="8591" y="404"/>
                </a:lnTo>
                <a:lnTo>
                  <a:pt x="8294" y="242"/>
                </a:lnTo>
                <a:lnTo>
                  <a:pt x="7998" y="135"/>
                </a:lnTo>
                <a:lnTo>
                  <a:pt x="7702" y="54"/>
                </a:lnTo>
                <a:lnTo>
                  <a:pt x="7379" y="27"/>
                </a:lnTo>
                <a:lnTo>
                  <a:pt x="7082" y="0"/>
                </a:lnTo>
                <a:close/>
                <a:moveTo>
                  <a:pt x="15404" y="1912"/>
                </a:moveTo>
                <a:lnTo>
                  <a:pt x="15269" y="1939"/>
                </a:lnTo>
                <a:lnTo>
                  <a:pt x="15161" y="1966"/>
                </a:lnTo>
                <a:lnTo>
                  <a:pt x="15054" y="2020"/>
                </a:lnTo>
                <a:lnTo>
                  <a:pt x="14973" y="2101"/>
                </a:lnTo>
                <a:lnTo>
                  <a:pt x="14892" y="2181"/>
                </a:lnTo>
                <a:lnTo>
                  <a:pt x="14838" y="2289"/>
                </a:lnTo>
                <a:lnTo>
                  <a:pt x="14784" y="2424"/>
                </a:lnTo>
                <a:lnTo>
                  <a:pt x="14784" y="2531"/>
                </a:lnTo>
                <a:lnTo>
                  <a:pt x="14757" y="3232"/>
                </a:lnTo>
                <a:lnTo>
                  <a:pt x="14704" y="3878"/>
                </a:lnTo>
                <a:lnTo>
                  <a:pt x="14623" y="4443"/>
                </a:lnTo>
                <a:lnTo>
                  <a:pt x="14515" y="4955"/>
                </a:lnTo>
                <a:lnTo>
                  <a:pt x="14380" y="5413"/>
                </a:lnTo>
                <a:lnTo>
                  <a:pt x="14246" y="5844"/>
                </a:lnTo>
                <a:lnTo>
                  <a:pt x="14084" y="6194"/>
                </a:lnTo>
                <a:lnTo>
                  <a:pt x="13950" y="6490"/>
                </a:lnTo>
                <a:lnTo>
                  <a:pt x="13761" y="6840"/>
                </a:lnTo>
                <a:lnTo>
                  <a:pt x="13573" y="7109"/>
                </a:lnTo>
                <a:lnTo>
                  <a:pt x="13653" y="6732"/>
                </a:lnTo>
                <a:lnTo>
                  <a:pt x="13707" y="6302"/>
                </a:lnTo>
                <a:lnTo>
                  <a:pt x="13707" y="5790"/>
                </a:lnTo>
                <a:lnTo>
                  <a:pt x="13707" y="5224"/>
                </a:lnTo>
                <a:lnTo>
                  <a:pt x="13626" y="4605"/>
                </a:lnTo>
                <a:lnTo>
                  <a:pt x="13492" y="3959"/>
                </a:lnTo>
                <a:lnTo>
                  <a:pt x="13411" y="3609"/>
                </a:lnTo>
                <a:lnTo>
                  <a:pt x="13303" y="3258"/>
                </a:lnTo>
                <a:lnTo>
                  <a:pt x="13169" y="2908"/>
                </a:lnTo>
                <a:lnTo>
                  <a:pt x="13007" y="2558"/>
                </a:lnTo>
                <a:lnTo>
                  <a:pt x="12926" y="2451"/>
                </a:lnTo>
                <a:lnTo>
                  <a:pt x="12845" y="2343"/>
                </a:lnTo>
                <a:lnTo>
                  <a:pt x="12738" y="2289"/>
                </a:lnTo>
                <a:lnTo>
                  <a:pt x="12630" y="2235"/>
                </a:lnTo>
                <a:lnTo>
                  <a:pt x="12522" y="2208"/>
                </a:lnTo>
                <a:lnTo>
                  <a:pt x="12280" y="2208"/>
                </a:lnTo>
                <a:lnTo>
                  <a:pt x="12172" y="2262"/>
                </a:lnTo>
                <a:lnTo>
                  <a:pt x="12064" y="2316"/>
                </a:lnTo>
                <a:lnTo>
                  <a:pt x="11957" y="2397"/>
                </a:lnTo>
                <a:lnTo>
                  <a:pt x="11903" y="2504"/>
                </a:lnTo>
                <a:lnTo>
                  <a:pt x="11849" y="2612"/>
                </a:lnTo>
                <a:lnTo>
                  <a:pt x="11822" y="2720"/>
                </a:lnTo>
                <a:lnTo>
                  <a:pt x="11795" y="2855"/>
                </a:lnTo>
                <a:lnTo>
                  <a:pt x="11822" y="2962"/>
                </a:lnTo>
                <a:lnTo>
                  <a:pt x="11876" y="3097"/>
                </a:lnTo>
                <a:lnTo>
                  <a:pt x="12011" y="3447"/>
                </a:lnTo>
                <a:lnTo>
                  <a:pt x="12145" y="3824"/>
                </a:lnTo>
                <a:lnTo>
                  <a:pt x="12280" y="4174"/>
                </a:lnTo>
                <a:lnTo>
                  <a:pt x="12361" y="4551"/>
                </a:lnTo>
                <a:lnTo>
                  <a:pt x="12415" y="4928"/>
                </a:lnTo>
                <a:lnTo>
                  <a:pt x="12441" y="5305"/>
                </a:lnTo>
                <a:lnTo>
                  <a:pt x="12468" y="5682"/>
                </a:lnTo>
                <a:lnTo>
                  <a:pt x="12468" y="6059"/>
                </a:lnTo>
                <a:lnTo>
                  <a:pt x="12415" y="6571"/>
                </a:lnTo>
                <a:lnTo>
                  <a:pt x="12334" y="6975"/>
                </a:lnTo>
                <a:lnTo>
                  <a:pt x="12038" y="6975"/>
                </a:lnTo>
                <a:lnTo>
                  <a:pt x="11768" y="7002"/>
                </a:lnTo>
                <a:lnTo>
                  <a:pt x="11499" y="7056"/>
                </a:lnTo>
                <a:lnTo>
                  <a:pt x="11230" y="7136"/>
                </a:lnTo>
                <a:lnTo>
                  <a:pt x="10987" y="7244"/>
                </a:lnTo>
                <a:lnTo>
                  <a:pt x="10745" y="7379"/>
                </a:lnTo>
                <a:lnTo>
                  <a:pt x="10503" y="7567"/>
                </a:lnTo>
                <a:lnTo>
                  <a:pt x="10287" y="7756"/>
                </a:lnTo>
                <a:lnTo>
                  <a:pt x="9991" y="8052"/>
                </a:lnTo>
                <a:lnTo>
                  <a:pt x="9668" y="8321"/>
                </a:lnTo>
                <a:lnTo>
                  <a:pt x="9345" y="8591"/>
                </a:lnTo>
                <a:lnTo>
                  <a:pt x="8994" y="8860"/>
                </a:lnTo>
                <a:lnTo>
                  <a:pt x="8240" y="9371"/>
                </a:lnTo>
                <a:lnTo>
                  <a:pt x="7460" y="9829"/>
                </a:lnTo>
                <a:lnTo>
                  <a:pt x="7109" y="10045"/>
                </a:lnTo>
                <a:lnTo>
                  <a:pt x="6813" y="10287"/>
                </a:lnTo>
                <a:lnTo>
                  <a:pt x="6544" y="10556"/>
                </a:lnTo>
                <a:lnTo>
                  <a:pt x="6302" y="10853"/>
                </a:lnTo>
                <a:lnTo>
                  <a:pt x="6113" y="11149"/>
                </a:lnTo>
                <a:lnTo>
                  <a:pt x="5951" y="11499"/>
                </a:lnTo>
                <a:lnTo>
                  <a:pt x="5817" y="11876"/>
                </a:lnTo>
                <a:lnTo>
                  <a:pt x="5736" y="12253"/>
                </a:lnTo>
                <a:lnTo>
                  <a:pt x="5709" y="12630"/>
                </a:lnTo>
                <a:lnTo>
                  <a:pt x="5709" y="13007"/>
                </a:lnTo>
                <a:lnTo>
                  <a:pt x="5736" y="13357"/>
                </a:lnTo>
                <a:lnTo>
                  <a:pt x="5844" y="13734"/>
                </a:lnTo>
                <a:lnTo>
                  <a:pt x="5951" y="14084"/>
                </a:lnTo>
                <a:lnTo>
                  <a:pt x="6140" y="14407"/>
                </a:lnTo>
                <a:lnTo>
                  <a:pt x="6328" y="14704"/>
                </a:lnTo>
                <a:lnTo>
                  <a:pt x="6571" y="15000"/>
                </a:lnTo>
                <a:lnTo>
                  <a:pt x="6652" y="15081"/>
                </a:lnTo>
                <a:lnTo>
                  <a:pt x="6840" y="15242"/>
                </a:lnTo>
                <a:lnTo>
                  <a:pt x="7029" y="15404"/>
                </a:lnTo>
                <a:lnTo>
                  <a:pt x="7217" y="15538"/>
                </a:lnTo>
                <a:lnTo>
                  <a:pt x="7433" y="15646"/>
                </a:lnTo>
                <a:lnTo>
                  <a:pt x="7810" y="15835"/>
                </a:lnTo>
                <a:lnTo>
                  <a:pt x="8187" y="15942"/>
                </a:lnTo>
                <a:lnTo>
                  <a:pt x="8564" y="16023"/>
                </a:lnTo>
                <a:lnTo>
                  <a:pt x="8968" y="16050"/>
                </a:lnTo>
                <a:lnTo>
                  <a:pt x="9183" y="16023"/>
                </a:lnTo>
                <a:lnTo>
                  <a:pt x="9425" y="16023"/>
                </a:lnTo>
                <a:lnTo>
                  <a:pt x="9668" y="15969"/>
                </a:lnTo>
                <a:lnTo>
                  <a:pt x="9910" y="15915"/>
                </a:lnTo>
                <a:lnTo>
                  <a:pt x="10206" y="15781"/>
                </a:lnTo>
                <a:lnTo>
                  <a:pt x="10503" y="15646"/>
                </a:lnTo>
                <a:lnTo>
                  <a:pt x="10799" y="15484"/>
                </a:lnTo>
                <a:lnTo>
                  <a:pt x="11068" y="15296"/>
                </a:lnTo>
                <a:lnTo>
                  <a:pt x="11310" y="15081"/>
                </a:lnTo>
                <a:lnTo>
                  <a:pt x="11526" y="14838"/>
                </a:lnTo>
                <a:lnTo>
                  <a:pt x="11714" y="14569"/>
                </a:lnTo>
                <a:lnTo>
                  <a:pt x="11876" y="14273"/>
                </a:lnTo>
                <a:lnTo>
                  <a:pt x="11930" y="14165"/>
                </a:lnTo>
                <a:lnTo>
                  <a:pt x="11957" y="14030"/>
                </a:lnTo>
                <a:lnTo>
                  <a:pt x="11957" y="13923"/>
                </a:lnTo>
                <a:lnTo>
                  <a:pt x="11930" y="13788"/>
                </a:lnTo>
                <a:lnTo>
                  <a:pt x="11876" y="13680"/>
                </a:lnTo>
                <a:lnTo>
                  <a:pt x="11822" y="13599"/>
                </a:lnTo>
                <a:lnTo>
                  <a:pt x="11741" y="13492"/>
                </a:lnTo>
                <a:lnTo>
                  <a:pt x="11634" y="13438"/>
                </a:lnTo>
                <a:lnTo>
                  <a:pt x="11499" y="13384"/>
                </a:lnTo>
                <a:lnTo>
                  <a:pt x="11391" y="13357"/>
                </a:lnTo>
                <a:lnTo>
                  <a:pt x="11257" y="13357"/>
                </a:lnTo>
                <a:lnTo>
                  <a:pt x="11149" y="13384"/>
                </a:lnTo>
                <a:lnTo>
                  <a:pt x="11041" y="13438"/>
                </a:lnTo>
                <a:lnTo>
                  <a:pt x="10933" y="13492"/>
                </a:lnTo>
                <a:lnTo>
                  <a:pt x="10853" y="13572"/>
                </a:lnTo>
                <a:lnTo>
                  <a:pt x="10772" y="13680"/>
                </a:lnTo>
                <a:lnTo>
                  <a:pt x="10664" y="13869"/>
                </a:lnTo>
                <a:lnTo>
                  <a:pt x="10556" y="14030"/>
                </a:lnTo>
                <a:lnTo>
                  <a:pt x="10422" y="14192"/>
                </a:lnTo>
                <a:lnTo>
                  <a:pt x="10260" y="14327"/>
                </a:lnTo>
                <a:lnTo>
                  <a:pt x="10099" y="14434"/>
                </a:lnTo>
                <a:lnTo>
                  <a:pt x="9910" y="14542"/>
                </a:lnTo>
                <a:lnTo>
                  <a:pt x="9749" y="14623"/>
                </a:lnTo>
                <a:lnTo>
                  <a:pt x="9533" y="14704"/>
                </a:lnTo>
                <a:lnTo>
                  <a:pt x="9345" y="14757"/>
                </a:lnTo>
                <a:lnTo>
                  <a:pt x="9156" y="14784"/>
                </a:lnTo>
                <a:lnTo>
                  <a:pt x="8779" y="14784"/>
                </a:lnTo>
                <a:lnTo>
                  <a:pt x="8564" y="14757"/>
                </a:lnTo>
                <a:lnTo>
                  <a:pt x="8402" y="14704"/>
                </a:lnTo>
                <a:lnTo>
                  <a:pt x="8214" y="14650"/>
                </a:lnTo>
                <a:lnTo>
                  <a:pt x="8025" y="14542"/>
                </a:lnTo>
                <a:lnTo>
                  <a:pt x="7783" y="14380"/>
                </a:lnTo>
                <a:lnTo>
                  <a:pt x="7540" y="14192"/>
                </a:lnTo>
                <a:lnTo>
                  <a:pt x="7486" y="14138"/>
                </a:lnTo>
                <a:lnTo>
                  <a:pt x="7352" y="13976"/>
                </a:lnTo>
                <a:lnTo>
                  <a:pt x="7217" y="13761"/>
                </a:lnTo>
                <a:lnTo>
                  <a:pt x="7109" y="13572"/>
                </a:lnTo>
                <a:lnTo>
                  <a:pt x="7029" y="13357"/>
                </a:lnTo>
                <a:lnTo>
                  <a:pt x="6975" y="13142"/>
                </a:lnTo>
                <a:lnTo>
                  <a:pt x="6948" y="12899"/>
                </a:lnTo>
                <a:lnTo>
                  <a:pt x="6948" y="12684"/>
                </a:lnTo>
                <a:lnTo>
                  <a:pt x="6975" y="12441"/>
                </a:lnTo>
                <a:lnTo>
                  <a:pt x="7029" y="12199"/>
                </a:lnTo>
                <a:lnTo>
                  <a:pt x="7109" y="11984"/>
                </a:lnTo>
                <a:lnTo>
                  <a:pt x="7217" y="11768"/>
                </a:lnTo>
                <a:lnTo>
                  <a:pt x="7325" y="11580"/>
                </a:lnTo>
                <a:lnTo>
                  <a:pt x="7486" y="11391"/>
                </a:lnTo>
                <a:lnTo>
                  <a:pt x="7648" y="11230"/>
                </a:lnTo>
                <a:lnTo>
                  <a:pt x="7837" y="11068"/>
                </a:lnTo>
                <a:lnTo>
                  <a:pt x="8052" y="10933"/>
                </a:lnTo>
                <a:lnTo>
                  <a:pt x="8483" y="10691"/>
                </a:lnTo>
                <a:lnTo>
                  <a:pt x="8914" y="10422"/>
                </a:lnTo>
                <a:lnTo>
                  <a:pt x="9345" y="10152"/>
                </a:lnTo>
                <a:lnTo>
                  <a:pt x="9749" y="9883"/>
                </a:lnTo>
                <a:lnTo>
                  <a:pt x="10126" y="9587"/>
                </a:lnTo>
                <a:lnTo>
                  <a:pt x="10503" y="9264"/>
                </a:lnTo>
                <a:lnTo>
                  <a:pt x="10853" y="8968"/>
                </a:lnTo>
                <a:lnTo>
                  <a:pt x="11176" y="8644"/>
                </a:lnTo>
                <a:lnTo>
                  <a:pt x="11337" y="8510"/>
                </a:lnTo>
                <a:lnTo>
                  <a:pt x="11499" y="8402"/>
                </a:lnTo>
                <a:lnTo>
                  <a:pt x="11687" y="8294"/>
                </a:lnTo>
                <a:lnTo>
                  <a:pt x="11876" y="8240"/>
                </a:lnTo>
                <a:lnTo>
                  <a:pt x="12064" y="8214"/>
                </a:lnTo>
                <a:lnTo>
                  <a:pt x="12253" y="8214"/>
                </a:lnTo>
                <a:lnTo>
                  <a:pt x="12441" y="8240"/>
                </a:lnTo>
                <a:lnTo>
                  <a:pt x="12603" y="8294"/>
                </a:lnTo>
                <a:lnTo>
                  <a:pt x="12872" y="8429"/>
                </a:lnTo>
                <a:lnTo>
                  <a:pt x="13088" y="8591"/>
                </a:lnTo>
                <a:lnTo>
                  <a:pt x="13142" y="8644"/>
                </a:lnTo>
                <a:lnTo>
                  <a:pt x="13303" y="8833"/>
                </a:lnTo>
                <a:lnTo>
                  <a:pt x="13438" y="9075"/>
                </a:lnTo>
                <a:lnTo>
                  <a:pt x="13492" y="9264"/>
                </a:lnTo>
                <a:lnTo>
                  <a:pt x="13519" y="9452"/>
                </a:lnTo>
                <a:lnTo>
                  <a:pt x="13519" y="9668"/>
                </a:lnTo>
                <a:lnTo>
                  <a:pt x="13492" y="9856"/>
                </a:lnTo>
                <a:lnTo>
                  <a:pt x="13438" y="10045"/>
                </a:lnTo>
                <a:lnTo>
                  <a:pt x="13357" y="10206"/>
                </a:lnTo>
                <a:lnTo>
                  <a:pt x="13249" y="10395"/>
                </a:lnTo>
                <a:lnTo>
                  <a:pt x="13115" y="10529"/>
                </a:lnTo>
                <a:lnTo>
                  <a:pt x="12738" y="10960"/>
                </a:lnTo>
                <a:lnTo>
                  <a:pt x="12603" y="11122"/>
                </a:lnTo>
                <a:lnTo>
                  <a:pt x="12522" y="11230"/>
                </a:lnTo>
                <a:lnTo>
                  <a:pt x="12468" y="11337"/>
                </a:lnTo>
                <a:lnTo>
                  <a:pt x="12441" y="11445"/>
                </a:lnTo>
                <a:lnTo>
                  <a:pt x="12441" y="11580"/>
                </a:lnTo>
                <a:lnTo>
                  <a:pt x="12441" y="11687"/>
                </a:lnTo>
                <a:lnTo>
                  <a:pt x="12495" y="11795"/>
                </a:lnTo>
                <a:lnTo>
                  <a:pt x="12549" y="11903"/>
                </a:lnTo>
                <a:lnTo>
                  <a:pt x="12630" y="12011"/>
                </a:lnTo>
                <a:lnTo>
                  <a:pt x="12738" y="12064"/>
                </a:lnTo>
                <a:lnTo>
                  <a:pt x="12845" y="12118"/>
                </a:lnTo>
                <a:lnTo>
                  <a:pt x="12980" y="12145"/>
                </a:lnTo>
                <a:lnTo>
                  <a:pt x="13222" y="12145"/>
                </a:lnTo>
                <a:lnTo>
                  <a:pt x="13330" y="12091"/>
                </a:lnTo>
                <a:lnTo>
                  <a:pt x="13438" y="12038"/>
                </a:lnTo>
                <a:lnTo>
                  <a:pt x="13519" y="11957"/>
                </a:lnTo>
                <a:lnTo>
                  <a:pt x="13680" y="11795"/>
                </a:lnTo>
                <a:lnTo>
                  <a:pt x="14003" y="11445"/>
                </a:lnTo>
                <a:lnTo>
                  <a:pt x="14246" y="11122"/>
                </a:lnTo>
                <a:lnTo>
                  <a:pt x="14461" y="10799"/>
                </a:lnTo>
                <a:lnTo>
                  <a:pt x="14623" y="10449"/>
                </a:lnTo>
                <a:lnTo>
                  <a:pt x="14730" y="10099"/>
                </a:lnTo>
                <a:lnTo>
                  <a:pt x="14784" y="9722"/>
                </a:lnTo>
                <a:lnTo>
                  <a:pt x="14784" y="9345"/>
                </a:lnTo>
                <a:lnTo>
                  <a:pt x="14704" y="8968"/>
                </a:lnTo>
                <a:lnTo>
                  <a:pt x="14596" y="8591"/>
                </a:lnTo>
                <a:lnTo>
                  <a:pt x="14488" y="8375"/>
                </a:lnTo>
                <a:lnTo>
                  <a:pt x="14353" y="8160"/>
                </a:lnTo>
                <a:lnTo>
                  <a:pt x="14596" y="7837"/>
                </a:lnTo>
                <a:lnTo>
                  <a:pt x="14865" y="7406"/>
                </a:lnTo>
                <a:lnTo>
                  <a:pt x="15161" y="6867"/>
                </a:lnTo>
                <a:lnTo>
                  <a:pt x="15431" y="6248"/>
                </a:lnTo>
                <a:lnTo>
                  <a:pt x="15538" y="5871"/>
                </a:lnTo>
                <a:lnTo>
                  <a:pt x="15673" y="5494"/>
                </a:lnTo>
                <a:lnTo>
                  <a:pt x="15781" y="5090"/>
                </a:lnTo>
                <a:lnTo>
                  <a:pt x="15862" y="4632"/>
                </a:lnTo>
                <a:lnTo>
                  <a:pt x="15942" y="4147"/>
                </a:lnTo>
                <a:lnTo>
                  <a:pt x="15996" y="3662"/>
                </a:lnTo>
                <a:lnTo>
                  <a:pt x="16023" y="3124"/>
                </a:lnTo>
                <a:lnTo>
                  <a:pt x="16023" y="2531"/>
                </a:lnTo>
                <a:lnTo>
                  <a:pt x="16023" y="2424"/>
                </a:lnTo>
                <a:lnTo>
                  <a:pt x="15996" y="2289"/>
                </a:lnTo>
                <a:lnTo>
                  <a:pt x="15915" y="2181"/>
                </a:lnTo>
                <a:lnTo>
                  <a:pt x="15862" y="2101"/>
                </a:lnTo>
                <a:lnTo>
                  <a:pt x="15754" y="2020"/>
                </a:lnTo>
                <a:lnTo>
                  <a:pt x="15646" y="1966"/>
                </a:lnTo>
                <a:lnTo>
                  <a:pt x="15538" y="1939"/>
                </a:lnTo>
                <a:lnTo>
                  <a:pt x="15404" y="1912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2" name="Google Shape;5042;p46"/>
          <p:cNvSpPr/>
          <p:nvPr/>
        </p:nvSpPr>
        <p:spPr>
          <a:xfrm>
            <a:off x="4391096" y="2072044"/>
            <a:ext cx="365708" cy="365762"/>
          </a:xfrm>
          <a:custGeom>
            <a:rect b="b" l="l" r="r" t="t"/>
            <a:pathLst>
              <a:path extrusionOk="0" h="16051" w="16024">
                <a:moveTo>
                  <a:pt x="4148" y="2289"/>
                </a:moveTo>
                <a:lnTo>
                  <a:pt x="4040" y="2316"/>
                </a:lnTo>
                <a:lnTo>
                  <a:pt x="3905" y="2343"/>
                </a:lnTo>
                <a:lnTo>
                  <a:pt x="3798" y="2397"/>
                </a:lnTo>
                <a:lnTo>
                  <a:pt x="3717" y="2478"/>
                </a:lnTo>
                <a:lnTo>
                  <a:pt x="3636" y="2558"/>
                </a:lnTo>
                <a:lnTo>
                  <a:pt x="3582" y="2666"/>
                </a:lnTo>
                <a:lnTo>
                  <a:pt x="3528" y="2801"/>
                </a:lnTo>
                <a:lnTo>
                  <a:pt x="3528" y="2908"/>
                </a:lnTo>
                <a:lnTo>
                  <a:pt x="3528" y="3043"/>
                </a:lnTo>
                <a:lnTo>
                  <a:pt x="3582" y="3151"/>
                </a:lnTo>
                <a:lnTo>
                  <a:pt x="3636" y="3258"/>
                </a:lnTo>
                <a:lnTo>
                  <a:pt x="3717" y="3366"/>
                </a:lnTo>
                <a:lnTo>
                  <a:pt x="3798" y="3447"/>
                </a:lnTo>
                <a:lnTo>
                  <a:pt x="3905" y="3501"/>
                </a:lnTo>
                <a:lnTo>
                  <a:pt x="4040" y="3528"/>
                </a:lnTo>
                <a:lnTo>
                  <a:pt x="4148" y="3555"/>
                </a:lnTo>
                <a:lnTo>
                  <a:pt x="4282" y="3528"/>
                </a:lnTo>
                <a:lnTo>
                  <a:pt x="4390" y="3501"/>
                </a:lnTo>
                <a:lnTo>
                  <a:pt x="4498" y="3447"/>
                </a:lnTo>
                <a:lnTo>
                  <a:pt x="4606" y="3366"/>
                </a:lnTo>
                <a:lnTo>
                  <a:pt x="4686" y="3258"/>
                </a:lnTo>
                <a:lnTo>
                  <a:pt x="4740" y="3151"/>
                </a:lnTo>
                <a:lnTo>
                  <a:pt x="4767" y="3043"/>
                </a:lnTo>
                <a:lnTo>
                  <a:pt x="4794" y="2908"/>
                </a:lnTo>
                <a:lnTo>
                  <a:pt x="4767" y="2801"/>
                </a:lnTo>
                <a:lnTo>
                  <a:pt x="4740" y="2666"/>
                </a:lnTo>
                <a:lnTo>
                  <a:pt x="4686" y="2558"/>
                </a:lnTo>
                <a:lnTo>
                  <a:pt x="4606" y="2478"/>
                </a:lnTo>
                <a:lnTo>
                  <a:pt x="4498" y="2397"/>
                </a:lnTo>
                <a:lnTo>
                  <a:pt x="4390" y="2343"/>
                </a:lnTo>
                <a:lnTo>
                  <a:pt x="4282" y="2316"/>
                </a:lnTo>
                <a:lnTo>
                  <a:pt x="4148" y="2289"/>
                </a:lnTo>
                <a:close/>
                <a:moveTo>
                  <a:pt x="2828" y="4039"/>
                </a:moveTo>
                <a:lnTo>
                  <a:pt x="2721" y="4066"/>
                </a:lnTo>
                <a:lnTo>
                  <a:pt x="2586" y="4093"/>
                </a:lnTo>
                <a:lnTo>
                  <a:pt x="2478" y="4147"/>
                </a:lnTo>
                <a:lnTo>
                  <a:pt x="2397" y="4228"/>
                </a:lnTo>
                <a:lnTo>
                  <a:pt x="2317" y="4309"/>
                </a:lnTo>
                <a:lnTo>
                  <a:pt x="2263" y="4416"/>
                </a:lnTo>
                <a:lnTo>
                  <a:pt x="2236" y="4551"/>
                </a:lnTo>
                <a:lnTo>
                  <a:pt x="2209" y="4659"/>
                </a:lnTo>
                <a:lnTo>
                  <a:pt x="2236" y="4793"/>
                </a:lnTo>
                <a:lnTo>
                  <a:pt x="2263" y="4928"/>
                </a:lnTo>
                <a:lnTo>
                  <a:pt x="2317" y="5009"/>
                </a:lnTo>
                <a:lnTo>
                  <a:pt x="2397" y="5117"/>
                </a:lnTo>
                <a:lnTo>
                  <a:pt x="2478" y="5197"/>
                </a:lnTo>
                <a:lnTo>
                  <a:pt x="2586" y="5251"/>
                </a:lnTo>
                <a:lnTo>
                  <a:pt x="2721" y="5278"/>
                </a:lnTo>
                <a:lnTo>
                  <a:pt x="2828" y="5305"/>
                </a:lnTo>
                <a:lnTo>
                  <a:pt x="2963" y="5278"/>
                </a:lnTo>
                <a:lnTo>
                  <a:pt x="3071" y="5251"/>
                </a:lnTo>
                <a:lnTo>
                  <a:pt x="3178" y="5197"/>
                </a:lnTo>
                <a:lnTo>
                  <a:pt x="3286" y="5117"/>
                </a:lnTo>
                <a:lnTo>
                  <a:pt x="3367" y="5009"/>
                </a:lnTo>
                <a:lnTo>
                  <a:pt x="3421" y="4928"/>
                </a:lnTo>
                <a:lnTo>
                  <a:pt x="3448" y="4793"/>
                </a:lnTo>
                <a:lnTo>
                  <a:pt x="3475" y="4659"/>
                </a:lnTo>
                <a:lnTo>
                  <a:pt x="3448" y="4551"/>
                </a:lnTo>
                <a:lnTo>
                  <a:pt x="3421" y="4416"/>
                </a:lnTo>
                <a:lnTo>
                  <a:pt x="3367" y="4309"/>
                </a:lnTo>
                <a:lnTo>
                  <a:pt x="3286" y="4228"/>
                </a:lnTo>
                <a:lnTo>
                  <a:pt x="3178" y="4147"/>
                </a:lnTo>
                <a:lnTo>
                  <a:pt x="3071" y="4093"/>
                </a:lnTo>
                <a:lnTo>
                  <a:pt x="2963" y="4066"/>
                </a:lnTo>
                <a:lnTo>
                  <a:pt x="2828" y="4039"/>
                </a:lnTo>
                <a:close/>
                <a:moveTo>
                  <a:pt x="3178" y="6113"/>
                </a:moveTo>
                <a:lnTo>
                  <a:pt x="3071" y="6167"/>
                </a:lnTo>
                <a:lnTo>
                  <a:pt x="2963" y="6221"/>
                </a:lnTo>
                <a:lnTo>
                  <a:pt x="2855" y="6302"/>
                </a:lnTo>
                <a:lnTo>
                  <a:pt x="2801" y="6382"/>
                </a:lnTo>
                <a:lnTo>
                  <a:pt x="2721" y="6490"/>
                </a:lnTo>
                <a:lnTo>
                  <a:pt x="2694" y="6625"/>
                </a:lnTo>
                <a:lnTo>
                  <a:pt x="2694" y="6732"/>
                </a:lnTo>
                <a:lnTo>
                  <a:pt x="2694" y="6867"/>
                </a:lnTo>
                <a:lnTo>
                  <a:pt x="2721" y="6975"/>
                </a:lnTo>
                <a:lnTo>
                  <a:pt x="2801" y="7082"/>
                </a:lnTo>
                <a:lnTo>
                  <a:pt x="2855" y="7190"/>
                </a:lnTo>
                <a:lnTo>
                  <a:pt x="2963" y="7271"/>
                </a:lnTo>
                <a:lnTo>
                  <a:pt x="3071" y="7325"/>
                </a:lnTo>
                <a:lnTo>
                  <a:pt x="3178" y="7352"/>
                </a:lnTo>
                <a:lnTo>
                  <a:pt x="3313" y="7379"/>
                </a:lnTo>
                <a:lnTo>
                  <a:pt x="3448" y="7352"/>
                </a:lnTo>
                <a:lnTo>
                  <a:pt x="3555" y="7325"/>
                </a:lnTo>
                <a:lnTo>
                  <a:pt x="3663" y="7271"/>
                </a:lnTo>
                <a:lnTo>
                  <a:pt x="3744" y="7190"/>
                </a:lnTo>
                <a:lnTo>
                  <a:pt x="3825" y="7082"/>
                </a:lnTo>
                <a:lnTo>
                  <a:pt x="3879" y="6975"/>
                </a:lnTo>
                <a:lnTo>
                  <a:pt x="3932" y="6867"/>
                </a:lnTo>
                <a:lnTo>
                  <a:pt x="3932" y="6732"/>
                </a:lnTo>
                <a:lnTo>
                  <a:pt x="3932" y="6625"/>
                </a:lnTo>
                <a:lnTo>
                  <a:pt x="3879" y="6490"/>
                </a:lnTo>
                <a:lnTo>
                  <a:pt x="3825" y="6382"/>
                </a:lnTo>
                <a:lnTo>
                  <a:pt x="3744" y="6302"/>
                </a:lnTo>
                <a:lnTo>
                  <a:pt x="3663" y="6221"/>
                </a:lnTo>
                <a:lnTo>
                  <a:pt x="3555" y="6167"/>
                </a:lnTo>
                <a:lnTo>
                  <a:pt x="3448" y="6113"/>
                </a:lnTo>
                <a:close/>
                <a:moveTo>
                  <a:pt x="11634" y="7271"/>
                </a:moveTo>
                <a:lnTo>
                  <a:pt x="11527" y="7298"/>
                </a:lnTo>
                <a:lnTo>
                  <a:pt x="11392" y="7325"/>
                </a:lnTo>
                <a:lnTo>
                  <a:pt x="11284" y="7379"/>
                </a:lnTo>
                <a:lnTo>
                  <a:pt x="11203" y="7459"/>
                </a:lnTo>
                <a:lnTo>
                  <a:pt x="11123" y="7540"/>
                </a:lnTo>
                <a:lnTo>
                  <a:pt x="11069" y="7648"/>
                </a:lnTo>
                <a:lnTo>
                  <a:pt x="11042" y="7783"/>
                </a:lnTo>
                <a:lnTo>
                  <a:pt x="11015" y="7890"/>
                </a:lnTo>
                <a:lnTo>
                  <a:pt x="11042" y="8025"/>
                </a:lnTo>
                <a:lnTo>
                  <a:pt x="11069" y="8133"/>
                </a:lnTo>
                <a:lnTo>
                  <a:pt x="11123" y="8240"/>
                </a:lnTo>
                <a:lnTo>
                  <a:pt x="11203" y="8348"/>
                </a:lnTo>
                <a:lnTo>
                  <a:pt x="11284" y="8429"/>
                </a:lnTo>
                <a:lnTo>
                  <a:pt x="11392" y="8483"/>
                </a:lnTo>
                <a:lnTo>
                  <a:pt x="11527" y="8510"/>
                </a:lnTo>
                <a:lnTo>
                  <a:pt x="11634" y="8537"/>
                </a:lnTo>
                <a:lnTo>
                  <a:pt x="11769" y="8510"/>
                </a:lnTo>
                <a:lnTo>
                  <a:pt x="11877" y="8483"/>
                </a:lnTo>
                <a:lnTo>
                  <a:pt x="11984" y="8429"/>
                </a:lnTo>
                <a:lnTo>
                  <a:pt x="12092" y="8348"/>
                </a:lnTo>
                <a:lnTo>
                  <a:pt x="12173" y="8240"/>
                </a:lnTo>
                <a:lnTo>
                  <a:pt x="12227" y="8133"/>
                </a:lnTo>
                <a:lnTo>
                  <a:pt x="12254" y="8025"/>
                </a:lnTo>
                <a:lnTo>
                  <a:pt x="12281" y="7890"/>
                </a:lnTo>
                <a:lnTo>
                  <a:pt x="12254" y="7783"/>
                </a:lnTo>
                <a:lnTo>
                  <a:pt x="12227" y="7648"/>
                </a:lnTo>
                <a:lnTo>
                  <a:pt x="12173" y="7540"/>
                </a:lnTo>
                <a:lnTo>
                  <a:pt x="12092" y="7459"/>
                </a:lnTo>
                <a:lnTo>
                  <a:pt x="11984" y="7379"/>
                </a:lnTo>
                <a:lnTo>
                  <a:pt x="11877" y="7325"/>
                </a:lnTo>
                <a:lnTo>
                  <a:pt x="11769" y="7298"/>
                </a:lnTo>
                <a:lnTo>
                  <a:pt x="11634" y="7271"/>
                </a:lnTo>
                <a:close/>
                <a:moveTo>
                  <a:pt x="5494" y="1266"/>
                </a:moveTo>
                <a:lnTo>
                  <a:pt x="5844" y="1320"/>
                </a:lnTo>
                <a:lnTo>
                  <a:pt x="6141" y="1373"/>
                </a:lnTo>
                <a:lnTo>
                  <a:pt x="6464" y="1481"/>
                </a:lnTo>
                <a:lnTo>
                  <a:pt x="6760" y="1589"/>
                </a:lnTo>
                <a:lnTo>
                  <a:pt x="7056" y="1723"/>
                </a:lnTo>
                <a:lnTo>
                  <a:pt x="7325" y="1885"/>
                </a:lnTo>
                <a:lnTo>
                  <a:pt x="7568" y="2074"/>
                </a:lnTo>
                <a:lnTo>
                  <a:pt x="7810" y="2289"/>
                </a:lnTo>
                <a:lnTo>
                  <a:pt x="8053" y="2504"/>
                </a:lnTo>
                <a:lnTo>
                  <a:pt x="8241" y="2747"/>
                </a:lnTo>
                <a:lnTo>
                  <a:pt x="8430" y="3016"/>
                </a:lnTo>
                <a:lnTo>
                  <a:pt x="8618" y="3285"/>
                </a:lnTo>
                <a:lnTo>
                  <a:pt x="8753" y="3555"/>
                </a:lnTo>
                <a:lnTo>
                  <a:pt x="8887" y="3851"/>
                </a:lnTo>
                <a:lnTo>
                  <a:pt x="8968" y="4174"/>
                </a:lnTo>
                <a:lnTo>
                  <a:pt x="8457" y="4282"/>
                </a:lnTo>
                <a:lnTo>
                  <a:pt x="7972" y="4443"/>
                </a:lnTo>
                <a:lnTo>
                  <a:pt x="7514" y="4632"/>
                </a:lnTo>
                <a:lnTo>
                  <a:pt x="7056" y="4874"/>
                </a:lnTo>
                <a:lnTo>
                  <a:pt x="7002" y="4659"/>
                </a:lnTo>
                <a:lnTo>
                  <a:pt x="6895" y="4443"/>
                </a:lnTo>
                <a:lnTo>
                  <a:pt x="6760" y="4255"/>
                </a:lnTo>
                <a:lnTo>
                  <a:pt x="6598" y="4093"/>
                </a:lnTo>
                <a:lnTo>
                  <a:pt x="6410" y="3986"/>
                </a:lnTo>
                <a:lnTo>
                  <a:pt x="6194" y="3878"/>
                </a:lnTo>
                <a:lnTo>
                  <a:pt x="5952" y="3824"/>
                </a:lnTo>
                <a:lnTo>
                  <a:pt x="5710" y="3797"/>
                </a:lnTo>
                <a:lnTo>
                  <a:pt x="5440" y="3824"/>
                </a:lnTo>
                <a:lnTo>
                  <a:pt x="5198" y="3905"/>
                </a:lnTo>
                <a:lnTo>
                  <a:pt x="4956" y="4039"/>
                </a:lnTo>
                <a:lnTo>
                  <a:pt x="4740" y="4201"/>
                </a:lnTo>
                <a:lnTo>
                  <a:pt x="4579" y="4390"/>
                </a:lnTo>
                <a:lnTo>
                  <a:pt x="4444" y="4632"/>
                </a:lnTo>
                <a:lnTo>
                  <a:pt x="4363" y="4901"/>
                </a:lnTo>
                <a:lnTo>
                  <a:pt x="4336" y="5170"/>
                </a:lnTo>
                <a:lnTo>
                  <a:pt x="4363" y="5386"/>
                </a:lnTo>
                <a:lnTo>
                  <a:pt x="4417" y="5601"/>
                </a:lnTo>
                <a:lnTo>
                  <a:pt x="4498" y="5790"/>
                </a:lnTo>
                <a:lnTo>
                  <a:pt x="4606" y="5978"/>
                </a:lnTo>
                <a:lnTo>
                  <a:pt x="4740" y="6140"/>
                </a:lnTo>
                <a:lnTo>
                  <a:pt x="4902" y="6275"/>
                </a:lnTo>
                <a:lnTo>
                  <a:pt x="5063" y="6382"/>
                </a:lnTo>
                <a:lnTo>
                  <a:pt x="5252" y="6463"/>
                </a:lnTo>
                <a:lnTo>
                  <a:pt x="5063" y="6759"/>
                </a:lnTo>
                <a:lnTo>
                  <a:pt x="4875" y="7029"/>
                </a:lnTo>
                <a:lnTo>
                  <a:pt x="4713" y="7352"/>
                </a:lnTo>
                <a:lnTo>
                  <a:pt x="4579" y="7648"/>
                </a:lnTo>
                <a:lnTo>
                  <a:pt x="4444" y="7971"/>
                </a:lnTo>
                <a:lnTo>
                  <a:pt x="4336" y="8294"/>
                </a:lnTo>
                <a:lnTo>
                  <a:pt x="4229" y="8644"/>
                </a:lnTo>
                <a:lnTo>
                  <a:pt x="4148" y="8994"/>
                </a:lnTo>
                <a:lnTo>
                  <a:pt x="3852" y="8887"/>
                </a:lnTo>
                <a:lnTo>
                  <a:pt x="3555" y="8779"/>
                </a:lnTo>
                <a:lnTo>
                  <a:pt x="3259" y="8617"/>
                </a:lnTo>
                <a:lnTo>
                  <a:pt x="2990" y="8456"/>
                </a:lnTo>
                <a:lnTo>
                  <a:pt x="2721" y="8267"/>
                </a:lnTo>
                <a:lnTo>
                  <a:pt x="2478" y="8052"/>
                </a:lnTo>
                <a:lnTo>
                  <a:pt x="2263" y="7837"/>
                </a:lnTo>
                <a:lnTo>
                  <a:pt x="2074" y="7594"/>
                </a:lnTo>
                <a:lnTo>
                  <a:pt x="1886" y="7325"/>
                </a:lnTo>
                <a:lnTo>
                  <a:pt x="1724" y="7056"/>
                </a:lnTo>
                <a:lnTo>
                  <a:pt x="1589" y="6786"/>
                </a:lnTo>
                <a:lnTo>
                  <a:pt x="1455" y="6490"/>
                </a:lnTo>
                <a:lnTo>
                  <a:pt x="1374" y="6167"/>
                </a:lnTo>
                <a:lnTo>
                  <a:pt x="1293" y="5844"/>
                </a:lnTo>
                <a:lnTo>
                  <a:pt x="1266" y="5521"/>
                </a:lnTo>
                <a:lnTo>
                  <a:pt x="1239" y="5197"/>
                </a:lnTo>
                <a:lnTo>
                  <a:pt x="1266" y="4793"/>
                </a:lnTo>
                <a:lnTo>
                  <a:pt x="1320" y="4390"/>
                </a:lnTo>
                <a:lnTo>
                  <a:pt x="1428" y="4013"/>
                </a:lnTo>
                <a:lnTo>
                  <a:pt x="1563" y="3662"/>
                </a:lnTo>
                <a:lnTo>
                  <a:pt x="1724" y="3312"/>
                </a:lnTo>
                <a:lnTo>
                  <a:pt x="1913" y="2989"/>
                </a:lnTo>
                <a:lnTo>
                  <a:pt x="2128" y="2693"/>
                </a:lnTo>
                <a:lnTo>
                  <a:pt x="2397" y="2397"/>
                </a:lnTo>
                <a:lnTo>
                  <a:pt x="2667" y="2154"/>
                </a:lnTo>
                <a:lnTo>
                  <a:pt x="2990" y="1939"/>
                </a:lnTo>
                <a:lnTo>
                  <a:pt x="3313" y="1723"/>
                </a:lnTo>
                <a:lnTo>
                  <a:pt x="3636" y="1562"/>
                </a:lnTo>
                <a:lnTo>
                  <a:pt x="4013" y="1427"/>
                </a:lnTo>
                <a:lnTo>
                  <a:pt x="4390" y="1346"/>
                </a:lnTo>
                <a:lnTo>
                  <a:pt x="4767" y="1266"/>
                </a:lnTo>
                <a:close/>
                <a:moveTo>
                  <a:pt x="12765" y="9425"/>
                </a:moveTo>
                <a:lnTo>
                  <a:pt x="12658" y="9452"/>
                </a:lnTo>
                <a:lnTo>
                  <a:pt x="12523" y="9479"/>
                </a:lnTo>
                <a:lnTo>
                  <a:pt x="12415" y="9533"/>
                </a:lnTo>
                <a:lnTo>
                  <a:pt x="12334" y="9614"/>
                </a:lnTo>
                <a:lnTo>
                  <a:pt x="12254" y="9722"/>
                </a:lnTo>
                <a:lnTo>
                  <a:pt x="12200" y="9829"/>
                </a:lnTo>
                <a:lnTo>
                  <a:pt x="12146" y="9937"/>
                </a:lnTo>
                <a:lnTo>
                  <a:pt x="12146" y="10072"/>
                </a:lnTo>
                <a:lnTo>
                  <a:pt x="12146" y="10179"/>
                </a:lnTo>
                <a:lnTo>
                  <a:pt x="12200" y="10314"/>
                </a:lnTo>
                <a:lnTo>
                  <a:pt x="12254" y="10422"/>
                </a:lnTo>
                <a:lnTo>
                  <a:pt x="12334" y="10503"/>
                </a:lnTo>
                <a:lnTo>
                  <a:pt x="12415" y="10583"/>
                </a:lnTo>
                <a:lnTo>
                  <a:pt x="12523" y="10637"/>
                </a:lnTo>
                <a:lnTo>
                  <a:pt x="12658" y="10664"/>
                </a:lnTo>
                <a:lnTo>
                  <a:pt x="12765" y="10691"/>
                </a:lnTo>
                <a:lnTo>
                  <a:pt x="12900" y="10664"/>
                </a:lnTo>
                <a:lnTo>
                  <a:pt x="13008" y="10637"/>
                </a:lnTo>
                <a:lnTo>
                  <a:pt x="13115" y="10583"/>
                </a:lnTo>
                <a:lnTo>
                  <a:pt x="13223" y="10503"/>
                </a:lnTo>
                <a:lnTo>
                  <a:pt x="13304" y="10422"/>
                </a:lnTo>
                <a:lnTo>
                  <a:pt x="13358" y="10314"/>
                </a:lnTo>
                <a:lnTo>
                  <a:pt x="13385" y="10179"/>
                </a:lnTo>
                <a:lnTo>
                  <a:pt x="13385" y="10072"/>
                </a:lnTo>
                <a:lnTo>
                  <a:pt x="13385" y="9937"/>
                </a:lnTo>
                <a:lnTo>
                  <a:pt x="13358" y="9829"/>
                </a:lnTo>
                <a:lnTo>
                  <a:pt x="13304" y="9722"/>
                </a:lnTo>
                <a:lnTo>
                  <a:pt x="13223" y="9614"/>
                </a:lnTo>
                <a:lnTo>
                  <a:pt x="13115" y="9533"/>
                </a:lnTo>
                <a:lnTo>
                  <a:pt x="13008" y="9479"/>
                </a:lnTo>
                <a:lnTo>
                  <a:pt x="12900" y="9452"/>
                </a:lnTo>
                <a:lnTo>
                  <a:pt x="12765" y="9425"/>
                </a:lnTo>
                <a:close/>
                <a:moveTo>
                  <a:pt x="12011" y="11553"/>
                </a:moveTo>
                <a:lnTo>
                  <a:pt x="11904" y="11580"/>
                </a:lnTo>
                <a:lnTo>
                  <a:pt x="11769" y="11607"/>
                </a:lnTo>
                <a:lnTo>
                  <a:pt x="11661" y="11660"/>
                </a:lnTo>
                <a:lnTo>
                  <a:pt x="11580" y="11741"/>
                </a:lnTo>
                <a:lnTo>
                  <a:pt x="11500" y="11849"/>
                </a:lnTo>
                <a:lnTo>
                  <a:pt x="11446" y="11957"/>
                </a:lnTo>
                <a:lnTo>
                  <a:pt x="11392" y="12064"/>
                </a:lnTo>
                <a:lnTo>
                  <a:pt x="11392" y="12199"/>
                </a:lnTo>
                <a:lnTo>
                  <a:pt x="11392" y="12307"/>
                </a:lnTo>
                <a:lnTo>
                  <a:pt x="11446" y="12441"/>
                </a:lnTo>
                <a:lnTo>
                  <a:pt x="11500" y="12549"/>
                </a:lnTo>
                <a:lnTo>
                  <a:pt x="11580" y="12630"/>
                </a:lnTo>
                <a:lnTo>
                  <a:pt x="11661" y="12711"/>
                </a:lnTo>
                <a:lnTo>
                  <a:pt x="11769" y="12765"/>
                </a:lnTo>
                <a:lnTo>
                  <a:pt x="11904" y="12792"/>
                </a:lnTo>
                <a:lnTo>
                  <a:pt x="12011" y="12818"/>
                </a:lnTo>
                <a:lnTo>
                  <a:pt x="12146" y="12792"/>
                </a:lnTo>
                <a:lnTo>
                  <a:pt x="12254" y="12765"/>
                </a:lnTo>
                <a:lnTo>
                  <a:pt x="12361" y="12711"/>
                </a:lnTo>
                <a:lnTo>
                  <a:pt x="12469" y="12630"/>
                </a:lnTo>
                <a:lnTo>
                  <a:pt x="12550" y="12549"/>
                </a:lnTo>
                <a:lnTo>
                  <a:pt x="12604" y="12441"/>
                </a:lnTo>
                <a:lnTo>
                  <a:pt x="12631" y="12307"/>
                </a:lnTo>
                <a:lnTo>
                  <a:pt x="12658" y="12199"/>
                </a:lnTo>
                <a:lnTo>
                  <a:pt x="12631" y="12064"/>
                </a:lnTo>
                <a:lnTo>
                  <a:pt x="12604" y="11957"/>
                </a:lnTo>
                <a:lnTo>
                  <a:pt x="12550" y="11849"/>
                </a:lnTo>
                <a:lnTo>
                  <a:pt x="12469" y="11741"/>
                </a:lnTo>
                <a:lnTo>
                  <a:pt x="12361" y="11660"/>
                </a:lnTo>
                <a:lnTo>
                  <a:pt x="12254" y="11607"/>
                </a:lnTo>
                <a:lnTo>
                  <a:pt x="12146" y="11580"/>
                </a:lnTo>
                <a:lnTo>
                  <a:pt x="12011" y="11553"/>
                </a:lnTo>
                <a:close/>
                <a:moveTo>
                  <a:pt x="9776" y="12280"/>
                </a:moveTo>
                <a:lnTo>
                  <a:pt x="9641" y="12307"/>
                </a:lnTo>
                <a:lnTo>
                  <a:pt x="9507" y="12334"/>
                </a:lnTo>
                <a:lnTo>
                  <a:pt x="9426" y="12388"/>
                </a:lnTo>
                <a:lnTo>
                  <a:pt x="9318" y="12468"/>
                </a:lnTo>
                <a:lnTo>
                  <a:pt x="9238" y="12549"/>
                </a:lnTo>
                <a:lnTo>
                  <a:pt x="9184" y="12657"/>
                </a:lnTo>
                <a:lnTo>
                  <a:pt x="9157" y="12792"/>
                </a:lnTo>
                <a:lnTo>
                  <a:pt x="9130" y="12899"/>
                </a:lnTo>
                <a:lnTo>
                  <a:pt x="9157" y="13034"/>
                </a:lnTo>
                <a:lnTo>
                  <a:pt x="9184" y="13169"/>
                </a:lnTo>
                <a:lnTo>
                  <a:pt x="9238" y="13249"/>
                </a:lnTo>
                <a:lnTo>
                  <a:pt x="9318" y="13357"/>
                </a:lnTo>
                <a:lnTo>
                  <a:pt x="9426" y="13438"/>
                </a:lnTo>
                <a:lnTo>
                  <a:pt x="9507" y="13492"/>
                </a:lnTo>
                <a:lnTo>
                  <a:pt x="9641" y="13519"/>
                </a:lnTo>
                <a:lnTo>
                  <a:pt x="9776" y="13546"/>
                </a:lnTo>
                <a:lnTo>
                  <a:pt x="9884" y="13519"/>
                </a:lnTo>
                <a:lnTo>
                  <a:pt x="10018" y="13492"/>
                </a:lnTo>
                <a:lnTo>
                  <a:pt x="10126" y="13438"/>
                </a:lnTo>
                <a:lnTo>
                  <a:pt x="10207" y="13357"/>
                </a:lnTo>
                <a:lnTo>
                  <a:pt x="10288" y="13249"/>
                </a:lnTo>
                <a:lnTo>
                  <a:pt x="10342" y="13169"/>
                </a:lnTo>
                <a:lnTo>
                  <a:pt x="10369" y="13034"/>
                </a:lnTo>
                <a:lnTo>
                  <a:pt x="10395" y="12899"/>
                </a:lnTo>
                <a:lnTo>
                  <a:pt x="10369" y="12792"/>
                </a:lnTo>
                <a:lnTo>
                  <a:pt x="10342" y="12657"/>
                </a:lnTo>
                <a:lnTo>
                  <a:pt x="10288" y="12549"/>
                </a:lnTo>
                <a:lnTo>
                  <a:pt x="10207" y="12468"/>
                </a:lnTo>
                <a:lnTo>
                  <a:pt x="10126" y="12388"/>
                </a:lnTo>
                <a:lnTo>
                  <a:pt x="10018" y="12334"/>
                </a:lnTo>
                <a:lnTo>
                  <a:pt x="9884" y="12307"/>
                </a:lnTo>
                <a:lnTo>
                  <a:pt x="9776" y="12280"/>
                </a:lnTo>
                <a:close/>
                <a:moveTo>
                  <a:pt x="4336" y="11822"/>
                </a:moveTo>
                <a:lnTo>
                  <a:pt x="4498" y="12280"/>
                </a:lnTo>
                <a:lnTo>
                  <a:pt x="4686" y="12711"/>
                </a:lnTo>
                <a:lnTo>
                  <a:pt x="4929" y="13142"/>
                </a:lnTo>
                <a:lnTo>
                  <a:pt x="5171" y="13546"/>
                </a:lnTo>
                <a:lnTo>
                  <a:pt x="4686" y="13788"/>
                </a:lnTo>
                <a:lnTo>
                  <a:pt x="4067" y="14084"/>
                </a:lnTo>
                <a:lnTo>
                  <a:pt x="3717" y="14219"/>
                </a:lnTo>
                <a:lnTo>
                  <a:pt x="3313" y="14353"/>
                </a:lnTo>
                <a:lnTo>
                  <a:pt x="2909" y="14461"/>
                </a:lnTo>
                <a:lnTo>
                  <a:pt x="2451" y="14596"/>
                </a:lnTo>
                <a:lnTo>
                  <a:pt x="2774" y="14219"/>
                </a:lnTo>
                <a:lnTo>
                  <a:pt x="3071" y="13869"/>
                </a:lnTo>
                <a:lnTo>
                  <a:pt x="3340" y="13519"/>
                </a:lnTo>
                <a:lnTo>
                  <a:pt x="3582" y="13142"/>
                </a:lnTo>
                <a:lnTo>
                  <a:pt x="3986" y="12468"/>
                </a:lnTo>
                <a:lnTo>
                  <a:pt x="4336" y="11822"/>
                </a:lnTo>
                <a:close/>
                <a:moveTo>
                  <a:pt x="5171" y="0"/>
                </a:moveTo>
                <a:lnTo>
                  <a:pt x="4633" y="27"/>
                </a:lnTo>
                <a:lnTo>
                  <a:pt x="4121" y="108"/>
                </a:lnTo>
                <a:lnTo>
                  <a:pt x="3636" y="242"/>
                </a:lnTo>
                <a:lnTo>
                  <a:pt x="3151" y="404"/>
                </a:lnTo>
                <a:lnTo>
                  <a:pt x="2694" y="619"/>
                </a:lnTo>
                <a:lnTo>
                  <a:pt x="2290" y="889"/>
                </a:lnTo>
                <a:lnTo>
                  <a:pt x="1886" y="1185"/>
                </a:lnTo>
                <a:lnTo>
                  <a:pt x="1509" y="1535"/>
                </a:lnTo>
                <a:lnTo>
                  <a:pt x="1186" y="1885"/>
                </a:lnTo>
                <a:lnTo>
                  <a:pt x="862" y="2289"/>
                </a:lnTo>
                <a:lnTo>
                  <a:pt x="620" y="2720"/>
                </a:lnTo>
                <a:lnTo>
                  <a:pt x="405" y="3178"/>
                </a:lnTo>
                <a:lnTo>
                  <a:pt x="216" y="3635"/>
                </a:lnTo>
                <a:lnTo>
                  <a:pt x="81" y="4147"/>
                </a:lnTo>
                <a:lnTo>
                  <a:pt x="28" y="4659"/>
                </a:lnTo>
                <a:lnTo>
                  <a:pt x="1" y="5197"/>
                </a:lnTo>
                <a:lnTo>
                  <a:pt x="1" y="5628"/>
                </a:lnTo>
                <a:lnTo>
                  <a:pt x="55" y="6032"/>
                </a:lnTo>
                <a:lnTo>
                  <a:pt x="135" y="6436"/>
                </a:lnTo>
                <a:lnTo>
                  <a:pt x="270" y="6840"/>
                </a:lnTo>
                <a:lnTo>
                  <a:pt x="405" y="7244"/>
                </a:lnTo>
                <a:lnTo>
                  <a:pt x="593" y="7594"/>
                </a:lnTo>
                <a:lnTo>
                  <a:pt x="782" y="7944"/>
                </a:lnTo>
                <a:lnTo>
                  <a:pt x="1024" y="8294"/>
                </a:lnTo>
                <a:lnTo>
                  <a:pt x="1266" y="8617"/>
                </a:lnTo>
                <a:lnTo>
                  <a:pt x="1563" y="8914"/>
                </a:lnTo>
                <a:lnTo>
                  <a:pt x="1859" y="9183"/>
                </a:lnTo>
                <a:lnTo>
                  <a:pt x="2182" y="9425"/>
                </a:lnTo>
                <a:lnTo>
                  <a:pt x="2532" y="9641"/>
                </a:lnTo>
                <a:lnTo>
                  <a:pt x="2882" y="9856"/>
                </a:lnTo>
                <a:lnTo>
                  <a:pt x="3259" y="10018"/>
                </a:lnTo>
                <a:lnTo>
                  <a:pt x="3663" y="10152"/>
                </a:lnTo>
                <a:lnTo>
                  <a:pt x="3448" y="10718"/>
                </a:lnTo>
                <a:lnTo>
                  <a:pt x="3286" y="11068"/>
                </a:lnTo>
                <a:lnTo>
                  <a:pt x="3098" y="11445"/>
                </a:lnTo>
                <a:lnTo>
                  <a:pt x="2909" y="11822"/>
                </a:lnTo>
                <a:lnTo>
                  <a:pt x="2667" y="12226"/>
                </a:lnTo>
                <a:lnTo>
                  <a:pt x="2370" y="12684"/>
                </a:lnTo>
                <a:lnTo>
                  <a:pt x="2047" y="13115"/>
                </a:lnTo>
                <a:lnTo>
                  <a:pt x="1670" y="13572"/>
                </a:lnTo>
                <a:lnTo>
                  <a:pt x="1239" y="14030"/>
                </a:lnTo>
                <a:lnTo>
                  <a:pt x="782" y="14488"/>
                </a:lnTo>
                <a:lnTo>
                  <a:pt x="243" y="14919"/>
                </a:lnTo>
                <a:lnTo>
                  <a:pt x="108" y="15054"/>
                </a:lnTo>
                <a:lnTo>
                  <a:pt x="28" y="15242"/>
                </a:lnTo>
                <a:lnTo>
                  <a:pt x="1" y="15431"/>
                </a:lnTo>
                <a:lnTo>
                  <a:pt x="28" y="15619"/>
                </a:lnTo>
                <a:lnTo>
                  <a:pt x="108" y="15781"/>
                </a:lnTo>
                <a:lnTo>
                  <a:pt x="243" y="15915"/>
                </a:lnTo>
                <a:lnTo>
                  <a:pt x="432" y="16023"/>
                </a:lnTo>
                <a:lnTo>
                  <a:pt x="620" y="16050"/>
                </a:lnTo>
                <a:lnTo>
                  <a:pt x="1078" y="16023"/>
                </a:lnTo>
                <a:lnTo>
                  <a:pt x="1536" y="15996"/>
                </a:lnTo>
                <a:lnTo>
                  <a:pt x="1993" y="15942"/>
                </a:lnTo>
                <a:lnTo>
                  <a:pt x="2424" y="15862"/>
                </a:lnTo>
                <a:lnTo>
                  <a:pt x="2855" y="15781"/>
                </a:lnTo>
                <a:lnTo>
                  <a:pt x="3232" y="15673"/>
                </a:lnTo>
                <a:lnTo>
                  <a:pt x="3986" y="15458"/>
                </a:lnTo>
                <a:lnTo>
                  <a:pt x="4633" y="15188"/>
                </a:lnTo>
                <a:lnTo>
                  <a:pt x="5198" y="14946"/>
                </a:lnTo>
                <a:lnTo>
                  <a:pt x="5683" y="14704"/>
                </a:lnTo>
                <a:lnTo>
                  <a:pt x="6033" y="14488"/>
                </a:lnTo>
                <a:lnTo>
                  <a:pt x="6437" y="14838"/>
                </a:lnTo>
                <a:lnTo>
                  <a:pt x="6868" y="15134"/>
                </a:lnTo>
                <a:lnTo>
                  <a:pt x="7325" y="15404"/>
                </a:lnTo>
                <a:lnTo>
                  <a:pt x="7810" y="15619"/>
                </a:lnTo>
                <a:lnTo>
                  <a:pt x="8322" y="15781"/>
                </a:lnTo>
                <a:lnTo>
                  <a:pt x="8860" y="15915"/>
                </a:lnTo>
                <a:lnTo>
                  <a:pt x="9399" y="15996"/>
                </a:lnTo>
                <a:lnTo>
                  <a:pt x="9965" y="16050"/>
                </a:lnTo>
                <a:lnTo>
                  <a:pt x="10045" y="16050"/>
                </a:lnTo>
                <a:lnTo>
                  <a:pt x="10395" y="16023"/>
                </a:lnTo>
                <a:lnTo>
                  <a:pt x="10772" y="15996"/>
                </a:lnTo>
                <a:lnTo>
                  <a:pt x="11123" y="15942"/>
                </a:lnTo>
                <a:lnTo>
                  <a:pt x="11473" y="15862"/>
                </a:lnTo>
                <a:lnTo>
                  <a:pt x="11823" y="15781"/>
                </a:lnTo>
                <a:lnTo>
                  <a:pt x="12146" y="15673"/>
                </a:lnTo>
                <a:lnTo>
                  <a:pt x="12496" y="15511"/>
                </a:lnTo>
                <a:lnTo>
                  <a:pt x="12819" y="15377"/>
                </a:lnTo>
                <a:lnTo>
                  <a:pt x="12927" y="15296"/>
                </a:lnTo>
                <a:lnTo>
                  <a:pt x="13008" y="15215"/>
                </a:lnTo>
                <a:lnTo>
                  <a:pt x="13062" y="15107"/>
                </a:lnTo>
                <a:lnTo>
                  <a:pt x="13115" y="15000"/>
                </a:lnTo>
                <a:lnTo>
                  <a:pt x="13142" y="14892"/>
                </a:lnTo>
                <a:lnTo>
                  <a:pt x="13142" y="14757"/>
                </a:lnTo>
                <a:lnTo>
                  <a:pt x="13115" y="14650"/>
                </a:lnTo>
                <a:lnTo>
                  <a:pt x="13088" y="14515"/>
                </a:lnTo>
                <a:lnTo>
                  <a:pt x="13008" y="14407"/>
                </a:lnTo>
                <a:lnTo>
                  <a:pt x="12927" y="14327"/>
                </a:lnTo>
                <a:lnTo>
                  <a:pt x="12819" y="14273"/>
                </a:lnTo>
                <a:lnTo>
                  <a:pt x="12711" y="14219"/>
                </a:lnTo>
                <a:lnTo>
                  <a:pt x="12604" y="14192"/>
                </a:lnTo>
                <a:lnTo>
                  <a:pt x="12469" y="14192"/>
                </a:lnTo>
                <a:lnTo>
                  <a:pt x="12361" y="14219"/>
                </a:lnTo>
                <a:lnTo>
                  <a:pt x="12227" y="14246"/>
                </a:lnTo>
                <a:lnTo>
                  <a:pt x="11984" y="14380"/>
                </a:lnTo>
                <a:lnTo>
                  <a:pt x="11715" y="14488"/>
                </a:lnTo>
                <a:lnTo>
                  <a:pt x="11446" y="14569"/>
                </a:lnTo>
                <a:lnTo>
                  <a:pt x="11176" y="14650"/>
                </a:lnTo>
                <a:lnTo>
                  <a:pt x="10907" y="14704"/>
                </a:lnTo>
                <a:lnTo>
                  <a:pt x="10611" y="14757"/>
                </a:lnTo>
                <a:lnTo>
                  <a:pt x="10342" y="14784"/>
                </a:lnTo>
                <a:lnTo>
                  <a:pt x="9803" y="14784"/>
                </a:lnTo>
                <a:lnTo>
                  <a:pt x="9561" y="14730"/>
                </a:lnTo>
                <a:lnTo>
                  <a:pt x="9345" y="14677"/>
                </a:lnTo>
                <a:lnTo>
                  <a:pt x="9130" y="14596"/>
                </a:lnTo>
                <a:lnTo>
                  <a:pt x="8914" y="14515"/>
                </a:lnTo>
                <a:lnTo>
                  <a:pt x="8726" y="14380"/>
                </a:lnTo>
                <a:lnTo>
                  <a:pt x="8537" y="14246"/>
                </a:lnTo>
                <a:lnTo>
                  <a:pt x="8376" y="14111"/>
                </a:lnTo>
                <a:lnTo>
                  <a:pt x="8214" y="13923"/>
                </a:lnTo>
                <a:lnTo>
                  <a:pt x="8080" y="13761"/>
                </a:lnTo>
                <a:lnTo>
                  <a:pt x="7945" y="13546"/>
                </a:lnTo>
                <a:lnTo>
                  <a:pt x="7864" y="13357"/>
                </a:lnTo>
                <a:lnTo>
                  <a:pt x="7783" y="13142"/>
                </a:lnTo>
                <a:lnTo>
                  <a:pt x="7703" y="12899"/>
                </a:lnTo>
                <a:lnTo>
                  <a:pt x="7676" y="12657"/>
                </a:lnTo>
                <a:lnTo>
                  <a:pt x="7676" y="12415"/>
                </a:lnTo>
                <a:lnTo>
                  <a:pt x="7676" y="12145"/>
                </a:lnTo>
                <a:lnTo>
                  <a:pt x="7729" y="11849"/>
                </a:lnTo>
                <a:lnTo>
                  <a:pt x="7810" y="11580"/>
                </a:lnTo>
                <a:lnTo>
                  <a:pt x="7945" y="11337"/>
                </a:lnTo>
                <a:lnTo>
                  <a:pt x="8080" y="11095"/>
                </a:lnTo>
                <a:lnTo>
                  <a:pt x="8241" y="10880"/>
                </a:lnTo>
                <a:lnTo>
                  <a:pt x="8430" y="10691"/>
                </a:lnTo>
                <a:lnTo>
                  <a:pt x="8645" y="10503"/>
                </a:lnTo>
                <a:lnTo>
                  <a:pt x="8726" y="10745"/>
                </a:lnTo>
                <a:lnTo>
                  <a:pt x="8834" y="10933"/>
                </a:lnTo>
                <a:lnTo>
                  <a:pt x="8968" y="11122"/>
                </a:lnTo>
                <a:lnTo>
                  <a:pt x="9130" y="11257"/>
                </a:lnTo>
                <a:lnTo>
                  <a:pt x="9318" y="11391"/>
                </a:lnTo>
                <a:lnTo>
                  <a:pt x="9534" y="11472"/>
                </a:lnTo>
                <a:lnTo>
                  <a:pt x="9749" y="11553"/>
                </a:lnTo>
                <a:lnTo>
                  <a:pt x="9992" y="11553"/>
                </a:lnTo>
                <a:lnTo>
                  <a:pt x="10261" y="11526"/>
                </a:lnTo>
                <a:lnTo>
                  <a:pt x="10530" y="11445"/>
                </a:lnTo>
                <a:lnTo>
                  <a:pt x="10746" y="11337"/>
                </a:lnTo>
                <a:lnTo>
                  <a:pt x="10961" y="11149"/>
                </a:lnTo>
                <a:lnTo>
                  <a:pt x="11123" y="10960"/>
                </a:lnTo>
                <a:lnTo>
                  <a:pt x="11257" y="10718"/>
                </a:lnTo>
                <a:lnTo>
                  <a:pt x="11338" y="10476"/>
                </a:lnTo>
                <a:lnTo>
                  <a:pt x="11365" y="10179"/>
                </a:lnTo>
                <a:lnTo>
                  <a:pt x="11338" y="9937"/>
                </a:lnTo>
                <a:lnTo>
                  <a:pt x="11257" y="9695"/>
                </a:lnTo>
                <a:lnTo>
                  <a:pt x="11150" y="9479"/>
                </a:lnTo>
                <a:lnTo>
                  <a:pt x="11015" y="9291"/>
                </a:lnTo>
                <a:lnTo>
                  <a:pt x="10853" y="9102"/>
                </a:lnTo>
                <a:lnTo>
                  <a:pt x="10638" y="8968"/>
                </a:lnTo>
                <a:lnTo>
                  <a:pt x="10422" y="8887"/>
                </a:lnTo>
                <a:lnTo>
                  <a:pt x="10180" y="8833"/>
                </a:lnTo>
                <a:lnTo>
                  <a:pt x="10045" y="8806"/>
                </a:lnTo>
                <a:lnTo>
                  <a:pt x="9884" y="8806"/>
                </a:lnTo>
                <a:lnTo>
                  <a:pt x="9534" y="8833"/>
                </a:lnTo>
                <a:lnTo>
                  <a:pt x="9184" y="8914"/>
                </a:lnTo>
                <a:lnTo>
                  <a:pt x="8860" y="9021"/>
                </a:lnTo>
                <a:lnTo>
                  <a:pt x="8537" y="9129"/>
                </a:lnTo>
                <a:lnTo>
                  <a:pt x="8214" y="9291"/>
                </a:lnTo>
                <a:lnTo>
                  <a:pt x="7945" y="9479"/>
                </a:lnTo>
                <a:lnTo>
                  <a:pt x="7676" y="9695"/>
                </a:lnTo>
                <a:lnTo>
                  <a:pt x="7433" y="9910"/>
                </a:lnTo>
                <a:lnTo>
                  <a:pt x="7191" y="10179"/>
                </a:lnTo>
                <a:lnTo>
                  <a:pt x="7002" y="10449"/>
                </a:lnTo>
                <a:lnTo>
                  <a:pt x="6841" y="10745"/>
                </a:lnTo>
                <a:lnTo>
                  <a:pt x="6679" y="11041"/>
                </a:lnTo>
                <a:lnTo>
                  <a:pt x="6571" y="11391"/>
                </a:lnTo>
                <a:lnTo>
                  <a:pt x="6491" y="11714"/>
                </a:lnTo>
                <a:lnTo>
                  <a:pt x="6437" y="12064"/>
                </a:lnTo>
                <a:lnTo>
                  <a:pt x="6410" y="12415"/>
                </a:lnTo>
                <a:lnTo>
                  <a:pt x="6437" y="12818"/>
                </a:lnTo>
                <a:lnTo>
                  <a:pt x="6491" y="13169"/>
                </a:lnTo>
                <a:lnTo>
                  <a:pt x="6221" y="12845"/>
                </a:lnTo>
                <a:lnTo>
                  <a:pt x="6006" y="12495"/>
                </a:lnTo>
                <a:lnTo>
                  <a:pt x="5791" y="12145"/>
                </a:lnTo>
                <a:lnTo>
                  <a:pt x="5629" y="11741"/>
                </a:lnTo>
                <a:lnTo>
                  <a:pt x="5494" y="11364"/>
                </a:lnTo>
                <a:lnTo>
                  <a:pt x="5387" y="10933"/>
                </a:lnTo>
                <a:lnTo>
                  <a:pt x="5333" y="10503"/>
                </a:lnTo>
                <a:lnTo>
                  <a:pt x="5306" y="10072"/>
                </a:lnTo>
                <a:lnTo>
                  <a:pt x="5333" y="9587"/>
                </a:lnTo>
                <a:lnTo>
                  <a:pt x="5413" y="9102"/>
                </a:lnTo>
                <a:lnTo>
                  <a:pt x="5521" y="8644"/>
                </a:lnTo>
                <a:lnTo>
                  <a:pt x="5683" y="8214"/>
                </a:lnTo>
                <a:lnTo>
                  <a:pt x="5898" y="7810"/>
                </a:lnTo>
                <a:lnTo>
                  <a:pt x="6114" y="7406"/>
                </a:lnTo>
                <a:lnTo>
                  <a:pt x="6383" y="7056"/>
                </a:lnTo>
                <a:lnTo>
                  <a:pt x="6706" y="6705"/>
                </a:lnTo>
                <a:lnTo>
                  <a:pt x="7029" y="6409"/>
                </a:lnTo>
                <a:lnTo>
                  <a:pt x="7406" y="6140"/>
                </a:lnTo>
                <a:lnTo>
                  <a:pt x="7783" y="5898"/>
                </a:lnTo>
                <a:lnTo>
                  <a:pt x="8214" y="5709"/>
                </a:lnTo>
                <a:lnTo>
                  <a:pt x="8645" y="5547"/>
                </a:lnTo>
                <a:lnTo>
                  <a:pt x="9103" y="5413"/>
                </a:lnTo>
                <a:lnTo>
                  <a:pt x="9561" y="5359"/>
                </a:lnTo>
                <a:lnTo>
                  <a:pt x="10045" y="5332"/>
                </a:lnTo>
                <a:lnTo>
                  <a:pt x="10530" y="5359"/>
                </a:lnTo>
                <a:lnTo>
                  <a:pt x="10988" y="5413"/>
                </a:lnTo>
                <a:lnTo>
                  <a:pt x="11446" y="5547"/>
                </a:lnTo>
                <a:lnTo>
                  <a:pt x="11877" y="5709"/>
                </a:lnTo>
                <a:lnTo>
                  <a:pt x="12307" y="5898"/>
                </a:lnTo>
                <a:lnTo>
                  <a:pt x="12684" y="6140"/>
                </a:lnTo>
                <a:lnTo>
                  <a:pt x="13062" y="6409"/>
                </a:lnTo>
                <a:lnTo>
                  <a:pt x="13385" y="6705"/>
                </a:lnTo>
                <a:lnTo>
                  <a:pt x="13708" y="7056"/>
                </a:lnTo>
                <a:lnTo>
                  <a:pt x="13977" y="7406"/>
                </a:lnTo>
                <a:lnTo>
                  <a:pt x="14193" y="7810"/>
                </a:lnTo>
                <a:lnTo>
                  <a:pt x="14408" y="8214"/>
                </a:lnTo>
                <a:lnTo>
                  <a:pt x="14570" y="8644"/>
                </a:lnTo>
                <a:lnTo>
                  <a:pt x="14677" y="9102"/>
                </a:lnTo>
                <a:lnTo>
                  <a:pt x="14758" y="9587"/>
                </a:lnTo>
                <a:lnTo>
                  <a:pt x="14785" y="10072"/>
                </a:lnTo>
                <a:lnTo>
                  <a:pt x="14758" y="10341"/>
                </a:lnTo>
                <a:lnTo>
                  <a:pt x="14731" y="10637"/>
                </a:lnTo>
                <a:lnTo>
                  <a:pt x="14704" y="10933"/>
                </a:lnTo>
                <a:lnTo>
                  <a:pt x="14623" y="11230"/>
                </a:lnTo>
                <a:lnTo>
                  <a:pt x="14543" y="11499"/>
                </a:lnTo>
                <a:lnTo>
                  <a:pt x="14462" y="11768"/>
                </a:lnTo>
                <a:lnTo>
                  <a:pt x="14354" y="12038"/>
                </a:lnTo>
                <a:lnTo>
                  <a:pt x="14219" y="12307"/>
                </a:lnTo>
                <a:lnTo>
                  <a:pt x="14166" y="12415"/>
                </a:lnTo>
                <a:lnTo>
                  <a:pt x="14139" y="12549"/>
                </a:lnTo>
                <a:lnTo>
                  <a:pt x="14139" y="12657"/>
                </a:lnTo>
                <a:lnTo>
                  <a:pt x="14166" y="12792"/>
                </a:lnTo>
                <a:lnTo>
                  <a:pt x="14219" y="12899"/>
                </a:lnTo>
                <a:lnTo>
                  <a:pt x="14273" y="12980"/>
                </a:lnTo>
                <a:lnTo>
                  <a:pt x="14354" y="13088"/>
                </a:lnTo>
                <a:lnTo>
                  <a:pt x="14462" y="13142"/>
                </a:lnTo>
                <a:lnTo>
                  <a:pt x="14596" y="13195"/>
                </a:lnTo>
                <a:lnTo>
                  <a:pt x="14704" y="13222"/>
                </a:lnTo>
                <a:lnTo>
                  <a:pt x="14839" y="13222"/>
                </a:lnTo>
                <a:lnTo>
                  <a:pt x="14947" y="13195"/>
                </a:lnTo>
                <a:lnTo>
                  <a:pt x="15054" y="13142"/>
                </a:lnTo>
                <a:lnTo>
                  <a:pt x="15162" y="13088"/>
                </a:lnTo>
                <a:lnTo>
                  <a:pt x="15243" y="13007"/>
                </a:lnTo>
                <a:lnTo>
                  <a:pt x="15324" y="12899"/>
                </a:lnTo>
                <a:lnTo>
                  <a:pt x="15485" y="12576"/>
                </a:lnTo>
                <a:lnTo>
                  <a:pt x="15620" y="12226"/>
                </a:lnTo>
                <a:lnTo>
                  <a:pt x="15754" y="11876"/>
                </a:lnTo>
                <a:lnTo>
                  <a:pt x="15835" y="11526"/>
                </a:lnTo>
                <a:lnTo>
                  <a:pt x="15916" y="11176"/>
                </a:lnTo>
                <a:lnTo>
                  <a:pt x="15997" y="10799"/>
                </a:lnTo>
                <a:lnTo>
                  <a:pt x="16024" y="10422"/>
                </a:lnTo>
                <a:lnTo>
                  <a:pt x="16024" y="10072"/>
                </a:lnTo>
                <a:lnTo>
                  <a:pt x="15997" y="9452"/>
                </a:lnTo>
                <a:lnTo>
                  <a:pt x="15916" y="8887"/>
                </a:lnTo>
                <a:lnTo>
                  <a:pt x="15781" y="8321"/>
                </a:lnTo>
                <a:lnTo>
                  <a:pt x="15566" y="7783"/>
                </a:lnTo>
                <a:lnTo>
                  <a:pt x="15324" y="7271"/>
                </a:lnTo>
                <a:lnTo>
                  <a:pt x="15054" y="6786"/>
                </a:lnTo>
                <a:lnTo>
                  <a:pt x="14704" y="6328"/>
                </a:lnTo>
                <a:lnTo>
                  <a:pt x="14327" y="5898"/>
                </a:lnTo>
                <a:lnTo>
                  <a:pt x="13923" y="5521"/>
                </a:lnTo>
                <a:lnTo>
                  <a:pt x="13492" y="5170"/>
                </a:lnTo>
                <a:lnTo>
                  <a:pt x="13008" y="4874"/>
                </a:lnTo>
                <a:lnTo>
                  <a:pt x="12496" y="4605"/>
                </a:lnTo>
                <a:lnTo>
                  <a:pt x="11957" y="4390"/>
                </a:lnTo>
                <a:lnTo>
                  <a:pt x="11419" y="4228"/>
                </a:lnTo>
                <a:lnTo>
                  <a:pt x="10826" y="4120"/>
                </a:lnTo>
                <a:lnTo>
                  <a:pt x="10234" y="4093"/>
                </a:lnTo>
                <a:lnTo>
                  <a:pt x="10126" y="3689"/>
                </a:lnTo>
                <a:lnTo>
                  <a:pt x="9992" y="3285"/>
                </a:lnTo>
                <a:lnTo>
                  <a:pt x="9830" y="2935"/>
                </a:lnTo>
                <a:lnTo>
                  <a:pt x="9641" y="2558"/>
                </a:lnTo>
                <a:lnTo>
                  <a:pt x="9426" y="2208"/>
                </a:lnTo>
                <a:lnTo>
                  <a:pt x="9184" y="1885"/>
                </a:lnTo>
                <a:lnTo>
                  <a:pt x="8914" y="1589"/>
                </a:lnTo>
                <a:lnTo>
                  <a:pt x="8591" y="1293"/>
                </a:lnTo>
                <a:lnTo>
                  <a:pt x="8241" y="996"/>
                </a:lnTo>
                <a:lnTo>
                  <a:pt x="7837" y="754"/>
                </a:lnTo>
                <a:lnTo>
                  <a:pt x="7433" y="512"/>
                </a:lnTo>
                <a:lnTo>
                  <a:pt x="7002" y="350"/>
                </a:lnTo>
                <a:lnTo>
                  <a:pt x="6571" y="189"/>
                </a:lnTo>
                <a:lnTo>
                  <a:pt x="6114" y="81"/>
                </a:lnTo>
                <a:lnTo>
                  <a:pt x="5656" y="27"/>
                </a:lnTo>
                <a:lnTo>
                  <a:pt x="517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3" name="Google Shape;5043;p46"/>
          <p:cNvSpPr/>
          <p:nvPr/>
        </p:nvSpPr>
        <p:spPr>
          <a:xfrm>
            <a:off x="7369109" y="2072044"/>
            <a:ext cx="366324" cy="365762"/>
          </a:xfrm>
          <a:custGeom>
            <a:rect b="b" l="l" r="r" t="t"/>
            <a:pathLst>
              <a:path extrusionOk="0" h="16051" w="16051">
                <a:moveTo>
                  <a:pt x="7083" y="0"/>
                </a:moveTo>
                <a:lnTo>
                  <a:pt x="6975" y="54"/>
                </a:lnTo>
                <a:lnTo>
                  <a:pt x="6840" y="108"/>
                </a:lnTo>
                <a:lnTo>
                  <a:pt x="6760" y="189"/>
                </a:lnTo>
                <a:lnTo>
                  <a:pt x="6356" y="592"/>
                </a:lnTo>
                <a:lnTo>
                  <a:pt x="6006" y="996"/>
                </a:lnTo>
                <a:lnTo>
                  <a:pt x="5683" y="1454"/>
                </a:lnTo>
                <a:lnTo>
                  <a:pt x="5386" y="1885"/>
                </a:lnTo>
                <a:lnTo>
                  <a:pt x="5144" y="2316"/>
                </a:lnTo>
                <a:lnTo>
                  <a:pt x="4902" y="2720"/>
                </a:lnTo>
                <a:lnTo>
                  <a:pt x="4578" y="3447"/>
                </a:lnTo>
                <a:lnTo>
                  <a:pt x="4228" y="3285"/>
                </a:lnTo>
                <a:lnTo>
                  <a:pt x="3851" y="3124"/>
                </a:lnTo>
                <a:lnTo>
                  <a:pt x="3393" y="2962"/>
                </a:lnTo>
                <a:lnTo>
                  <a:pt x="2909" y="2801"/>
                </a:lnTo>
                <a:lnTo>
                  <a:pt x="2397" y="2666"/>
                </a:lnTo>
                <a:lnTo>
                  <a:pt x="1832" y="2558"/>
                </a:lnTo>
                <a:lnTo>
                  <a:pt x="1239" y="2478"/>
                </a:lnTo>
                <a:lnTo>
                  <a:pt x="647" y="2451"/>
                </a:lnTo>
                <a:lnTo>
                  <a:pt x="512" y="2451"/>
                </a:lnTo>
                <a:lnTo>
                  <a:pt x="404" y="2504"/>
                </a:lnTo>
                <a:lnTo>
                  <a:pt x="297" y="2558"/>
                </a:lnTo>
                <a:lnTo>
                  <a:pt x="189" y="2639"/>
                </a:lnTo>
                <a:lnTo>
                  <a:pt x="108" y="2720"/>
                </a:lnTo>
                <a:lnTo>
                  <a:pt x="54" y="2828"/>
                </a:lnTo>
                <a:lnTo>
                  <a:pt x="27" y="2935"/>
                </a:lnTo>
                <a:lnTo>
                  <a:pt x="0" y="3070"/>
                </a:lnTo>
                <a:lnTo>
                  <a:pt x="27" y="3205"/>
                </a:lnTo>
                <a:lnTo>
                  <a:pt x="54" y="3312"/>
                </a:lnTo>
                <a:lnTo>
                  <a:pt x="108" y="3420"/>
                </a:lnTo>
                <a:lnTo>
                  <a:pt x="189" y="3501"/>
                </a:lnTo>
                <a:lnTo>
                  <a:pt x="270" y="3582"/>
                </a:lnTo>
                <a:lnTo>
                  <a:pt x="377" y="3662"/>
                </a:lnTo>
                <a:lnTo>
                  <a:pt x="512" y="3689"/>
                </a:lnTo>
                <a:lnTo>
                  <a:pt x="620" y="3689"/>
                </a:lnTo>
                <a:lnTo>
                  <a:pt x="1024" y="3716"/>
                </a:lnTo>
                <a:lnTo>
                  <a:pt x="1401" y="3743"/>
                </a:lnTo>
                <a:lnTo>
                  <a:pt x="1751" y="3824"/>
                </a:lnTo>
                <a:lnTo>
                  <a:pt x="2101" y="3878"/>
                </a:lnTo>
                <a:lnTo>
                  <a:pt x="2774" y="4066"/>
                </a:lnTo>
                <a:lnTo>
                  <a:pt x="3367" y="4282"/>
                </a:lnTo>
                <a:lnTo>
                  <a:pt x="3851" y="4497"/>
                </a:lnTo>
                <a:lnTo>
                  <a:pt x="4228" y="4686"/>
                </a:lnTo>
                <a:lnTo>
                  <a:pt x="4578" y="4847"/>
                </a:lnTo>
                <a:lnTo>
                  <a:pt x="4713" y="4928"/>
                </a:lnTo>
                <a:lnTo>
                  <a:pt x="4902" y="4955"/>
                </a:lnTo>
                <a:lnTo>
                  <a:pt x="5009" y="4955"/>
                </a:lnTo>
                <a:lnTo>
                  <a:pt x="5117" y="4928"/>
                </a:lnTo>
                <a:lnTo>
                  <a:pt x="5225" y="4847"/>
                </a:lnTo>
                <a:lnTo>
                  <a:pt x="5332" y="4767"/>
                </a:lnTo>
                <a:lnTo>
                  <a:pt x="5440" y="4659"/>
                </a:lnTo>
                <a:lnTo>
                  <a:pt x="5494" y="4524"/>
                </a:lnTo>
                <a:lnTo>
                  <a:pt x="5629" y="4174"/>
                </a:lnTo>
                <a:lnTo>
                  <a:pt x="5790" y="3770"/>
                </a:lnTo>
                <a:lnTo>
                  <a:pt x="6033" y="3285"/>
                </a:lnTo>
                <a:lnTo>
                  <a:pt x="6329" y="2747"/>
                </a:lnTo>
                <a:lnTo>
                  <a:pt x="6706" y="2181"/>
                </a:lnTo>
                <a:lnTo>
                  <a:pt x="6894" y="1885"/>
                </a:lnTo>
                <a:lnTo>
                  <a:pt x="7137" y="1616"/>
                </a:lnTo>
                <a:lnTo>
                  <a:pt x="7352" y="1346"/>
                </a:lnTo>
                <a:lnTo>
                  <a:pt x="7621" y="1077"/>
                </a:lnTo>
                <a:lnTo>
                  <a:pt x="7702" y="996"/>
                </a:lnTo>
                <a:lnTo>
                  <a:pt x="7756" y="889"/>
                </a:lnTo>
                <a:lnTo>
                  <a:pt x="7783" y="754"/>
                </a:lnTo>
                <a:lnTo>
                  <a:pt x="7810" y="646"/>
                </a:lnTo>
                <a:lnTo>
                  <a:pt x="7810" y="539"/>
                </a:lnTo>
                <a:lnTo>
                  <a:pt x="7783" y="404"/>
                </a:lnTo>
                <a:lnTo>
                  <a:pt x="7729" y="296"/>
                </a:lnTo>
                <a:lnTo>
                  <a:pt x="7648" y="189"/>
                </a:lnTo>
                <a:lnTo>
                  <a:pt x="7541" y="108"/>
                </a:lnTo>
                <a:lnTo>
                  <a:pt x="7433" y="54"/>
                </a:lnTo>
                <a:lnTo>
                  <a:pt x="7325" y="27"/>
                </a:lnTo>
                <a:lnTo>
                  <a:pt x="7191" y="0"/>
                </a:lnTo>
                <a:close/>
                <a:moveTo>
                  <a:pt x="13573" y="2639"/>
                </a:moveTo>
                <a:lnTo>
                  <a:pt x="13438" y="2666"/>
                </a:lnTo>
                <a:lnTo>
                  <a:pt x="13331" y="2720"/>
                </a:lnTo>
                <a:lnTo>
                  <a:pt x="13223" y="2774"/>
                </a:lnTo>
                <a:lnTo>
                  <a:pt x="12954" y="3043"/>
                </a:lnTo>
                <a:lnTo>
                  <a:pt x="12684" y="3339"/>
                </a:lnTo>
                <a:lnTo>
                  <a:pt x="12469" y="3635"/>
                </a:lnTo>
                <a:lnTo>
                  <a:pt x="12253" y="3932"/>
                </a:lnTo>
                <a:lnTo>
                  <a:pt x="12065" y="4228"/>
                </a:lnTo>
                <a:lnTo>
                  <a:pt x="11930" y="4524"/>
                </a:lnTo>
                <a:lnTo>
                  <a:pt x="11661" y="5036"/>
                </a:lnTo>
                <a:lnTo>
                  <a:pt x="11122" y="4847"/>
                </a:lnTo>
                <a:lnTo>
                  <a:pt x="10476" y="4632"/>
                </a:lnTo>
                <a:lnTo>
                  <a:pt x="10099" y="4551"/>
                </a:lnTo>
                <a:lnTo>
                  <a:pt x="9695" y="4470"/>
                </a:lnTo>
                <a:lnTo>
                  <a:pt x="9264" y="4416"/>
                </a:lnTo>
                <a:lnTo>
                  <a:pt x="8833" y="4390"/>
                </a:lnTo>
                <a:lnTo>
                  <a:pt x="8699" y="4390"/>
                </a:lnTo>
                <a:lnTo>
                  <a:pt x="8591" y="4443"/>
                </a:lnTo>
                <a:lnTo>
                  <a:pt x="8483" y="4497"/>
                </a:lnTo>
                <a:lnTo>
                  <a:pt x="8375" y="4551"/>
                </a:lnTo>
                <a:lnTo>
                  <a:pt x="8295" y="4659"/>
                </a:lnTo>
                <a:lnTo>
                  <a:pt x="8241" y="4740"/>
                </a:lnTo>
                <a:lnTo>
                  <a:pt x="8214" y="4874"/>
                </a:lnTo>
                <a:lnTo>
                  <a:pt x="8187" y="4982"/>
                </a:lnTo>
                <a:lnTo>
                  <a:pt x="8187" y="5117"/>
                </a:lnTo>
                <a:lnTo>
                  <a:pt x="8241" y="5251"/>
                </a:lnTo>
                <a:lnTo>
                  <a:pt x="8295" y="5359"/>
                </a:lnTo>
                <a:lnTo>
                  <a:pt x="8349" y="5440"/>
                </a:lnTo>
                <a:lnTo>
                  <a:pt x="8456" y="5521"/>
                </a:lnTo>
                <a:lnTo>
                  <a:pt x="8537" y="5574"/>
                </a:lnTo>
                <a:lnTo>
                  <a:pt x="8672" y="5628"/>
                </a:lnTo>
                <a:lnTo>
                  <a:pt x="8779" y="5655"/>
                </a:lnTo>
                <a:lnTo>
                  <a:pt x="9399" y="5682"/>
                </a:lnTo>
                <a:lnTo>
                  <a:pt x="9937" y="5790"/>
                </a:lnTo>
                <a:lnTo>
                  <a:pt x="10422" y="5925"/>
                </a:lnTo>
                <a:lnTo>
                  <a:pt x="10853" y="6059"/>
                </a:lnTo>
                <a:lnTo>
                  <a:pt x="11203" y="6221"/>
                </a:lnTo>
                <a:lnTo>
                  <a:pt x="11445" y="6328"/>
                </a:lnTo>
                <a:lnTo>
                  <a:pt x="11688" y="6463"/>
                </a:lnTo>
                <a:lnTo>
                  <a:pt x="11849" y="6517"/>
                </a:lnTo>
                <a:lnTo>
                  <a:pt x="12011" y="6544"/>
                </a:lnTo>
                <a:lnTo>
                  <a:pt x="12119" y="6544"/>
                </a:lnTo>
                <a:lnTo>
                  <a:pt x="12226" y="6517"/>
                </a:lnTo>
                <a:lnTo>
                  <a:pt x="12361" y="6436"/>
                </a:lnTo>
                <a:lnTo>
                  <a:pt x="12469" y="6355"/>
                </a:lnTo>
                <a:lnTo>
                  <a:pt x="12550" y="6221"/>
                </a:lnTo>
                <a:lnTo>
                  <a:pt x="12603" y="6086"/>
                </a:lnTo>
                <a:lnTo>
                  <a:pt x="12711" y="5844"/>
                </a:lnTo>
                <a:lnTo>
                  <a:pt x="12819" y="5574"/>
                </a:lnTo>
                <a:lnTo>
                  <a:pt x="12954" y="5224"/>
                </a:lnTo>
                <a:lnTo>
                  <a:pt x="13169" y="4847"/>
                </a:lnTo>
                <a:lnTo>
                  <a:pt x="13411" y="4443"/>
                </a:lnTo>
                <a:lnTo>
                  <a:pt x="13708" y="4066"/>
                </a:lnTo>
                <a:lnTo>
                  <a:pt x="13869" y="3905"/>
                </a:lnTo>
                <a:lnTo>
                  <a:pt x="14031" y="3743"/>
                </a:lnTo>
                <a:lnTo>
                  <a:pt x="14138" y="3635"/>
                </a:lnTo>
                <a:lnTo>
                  <a:pt x="14192" y="3555"/>
                </a:lnTo>
                <a:lnTo>
                  <a:pt x="14246" y="3420"/>
                </a:lnTo>
                <a:lnTo>
                  <a:pt x="14273" y="3312"/>
                </a:lnTo>
                <a:lnTo>
                  <a:pt x="14273" y="3205"/>
                </a:lnTo>
                <a:lnTo>
                  <a:pt x="14246" y="3070"/>
                </a:lnTo>
                <a:lnTo>
                  <a:pt x="14192" y="2962"/>
                </a:lnTo>
                <a:lnTo>
                  <a:pt x="14111" y="2855"/>
                </a:lnTo>
                <a:lnTo>
                  <a:pt x="14031" y="2774"/>
                </a:lnTo>
                <a:lnTo>
                  <a:pt x="13923" y="2693"/>
                </a:lnTo>
                <a:lnTo>
                  <a:pt x="13815" y="2666"/>
                </a:lnTo>
                <a:lnTo>
                  <a:pt x="13681" y="2639"/>
                </a:lnTo>
                <a:close/>
                <a:moveTo>
                  <a:pt x="1859" y="10529"/>
                </a:moveTo>
                <a:lnTo>
                  <a:pt x="1697" y="10556"/>
                </a:lnTo>
                <a:lnTo>
                  <a:pt x="1535" y="10610"/>
                </a:lnTo>
                <a:lnTo>
                  <a:pt x="1401" y="10664"/>
                </a:lnTo>
                <a:lnTo>
                  <a:pt x="1266" y="10745"/>
                </a:lnTo>
                <a:lnTo>
                  <a:pt x="1131" y="10826"/>
                </a:lnTo>
                <a:lnTo>
                  <a:pt x="1024" y="10933"/>
                </a:lnTo>
                <a:lnTo>
                  <a:pt x="916" y="11041"/>
                </a:lnTo>
                <a:lnTo>
                  <a:pt x="674" y="11310"/>
                </a:lnTo>
                <a:lnTo>
                  <a:pt x="431" y="11499"/>
                </a:lnTo>
                <a:lnTo>
                  <a:pt x="216" y="11607"/>
                </a:lnTo>
                <a:lnTo>
                  <a:pt x="108" y="11660"/>
                </a:lnTo>
                <a:lnTo>
                  <a:pt x="0" y="11660"/>
                </a:lnTo>
                <a:lnTo>
                  <a:pt x="0" y="12899"/>
                </a:lnTo>
                <a:lnTo>
                  <a:pt x="243" y="12899"/>
                </a:lnTo>
                <a:lnTo>
                  <a:pt x="485" y="12845"/>
                </a:lnTo>
                <a:lnTo>
                  <a:pt x="727" y="12765"/>
                </a:lnTo>
                <a:lnTo>
                  <a:pt x="970" y="12630"/>
                </a:lnTo>
                <a:lnTo>
                  <a:pt x="1185" y="12495"/>
                </a:lnTo>
                <a:lnTo>
                  <a:pt x="1428" y="12307"/>
                </a:lnTo>
                <a:lnTo>
                  <a:pt x="1643" y="12091"/>
                </a:lnTo>
                <a:lnTo>
                  <a:pt x="1859" y="11849"/>
                </a:lnTo>
                <a:lnTo>
                  <a:pt x="1939" y="11795"/>
                </a:lnTo>
                <a:lnTo>
                  <a:pt x="2101" y="11795"/>
                </a:lnTo>
                <a:lnTo>
                  <a:pt x="2155" y="11849"/>
                </a:lnTo>
                <a:lnTo>
                  <a:pt x="2370" y="12091"/>
                </a:lnTo>
                <a:lnTo>
                  <a:pt x="2613" y="12307"/>
                </a:lnTo>
                <a:lnTo>
                  <a:pt x="2828" y="12495"/>
                </a:lnTo>
                <a:lnTo>
                  <a:pt x="3070" y="12630"/>
                </a:lnTo>
                <a:lnTo>
                  <a:pt x="3313" y="12765"/>
                </a:lnTo>
                <a:lnTo>
                  <a:pt x="3555" y="12845"/>
                </a:lnTo>
                <a:lnTo>
                  <a:pt x="3771" y="12899"/>
                </a:lnTo>
                <a:lnTo>
                  <a:pt x="4255" y="12899"/>
                </a:lnTo>
                <a:lnTo>
                  <a:pt x="4498" y="12845"/>
                </a:lnTo>
                <a:lnTo>
                  <a:pt x="4740" y="12765"/>
                </a:lnTo>
                <a:lnTo>
                  <a:pt x="4955" y="12630"/>
                </a:lnTo>
                <a:lnTo>
                  <a:pt x="5198" y="12495"/>
                </a:lnTo>
                <a:lnTo>
                  <a:pt x="5440" y="12307"/>
                </a:lnTo>
                <a:lnTo>
                  <a:pt x="5656" y="12091"/>
                </a:lnTo>
                <a:lnTo>
                  <a:pt x="5871" y="11849"/>
                </a:lnTo>
                <a:lnTo>
                  <a:pt x="5952" y="11795"/>
                </a:lnTo>
                <a:lnTo>
                  <a:pt x="6113" y="11795"/>
                </a:lnTo>
                <a:lnTo>
                  <a:pt x="6167" y="11849"/>
                </a:lnTo>
                <a:lnTo>
                  <a:pt x="6383" y="12091"/>
                </a:lnTo>
                <a:lnTo>
                  <a:pt x="6625" y="12307"/>
                </a:lnTo>
                <a:lnTo>
                  <a:pt x="6840" y="12495"/>
                </a:lnTo>
                <a:lnTo>
                  <a:pt x="7083" y="12630"/>
                </a:lnTo>
                <a:lnTo>
                  <a:pt x="7325" y="12765"/>
                </a:lnTo>
                <a:lnTo>
                  <a:pt x="7541" y="12845"/>
                </a:lnTo>
                <a:lnTo>
                  <a:pt x="7783" y="12899"/>
                </a:lnTo>
                <a:lnTo>
                  <a:pt x="8268" y="12899"/>
                </a:lnTo>
                <a:lnTo>
                  <a:pt x="8510" y="12845"/>
                </a:lnTo>
                <a:lnTo>
                  <a:pt x="8752" y="12765"/>
                </a:lnTo>
                <a:lnTo>
                  <a:pt x="8968" y="12630"/>
                </a:lnTo>
                <a:lnTo>
                  <a:pt x="9210" y="12495"/>
                </a:lnTo>
                <a:lnTo>
                  <a:pt x="9453" y="12307"/>
                </a:lnTo>
                <a:lnTo>
                  <a:pt x="9668" y="12091"/>
                </a:lnTo>
                <a:lnTo>
                  <a:pt x="9884" y="11849"/>
                </a:lnTo>
                <a:lnTo>
                  <a:pt x="9964" y="11795"/>
                </a:lnTo>
                <a:lnTo>
                  <a:pt x="10126" y="11795"/>
                </a:lnTo>
                <a:lnTo>
                  <a:pt x="10180" y="11849"/>
                </a:lnTo>
                <a:lnTo>
                  <a:pt x="10395" y="12091"/>
                </a:lnTo>
                <a:lnTo>
                  <a:pt x="10638" y="12307"/>
                </a:lnTo>
                <a:lnTo>
                  <a:pt x="10853" y="12495"/>
                </a:lnTo>
                <a:lnTo>
                  <a:pt x="11095" y="12630"/>
                </a:lnTo>
                <a:lnTo>
                  <a:pt x="11338" y="12765"/>
                </a:lnTo>
                <a:lnTo>
                  <a:pt x="11553" y="12845"/>
                </a:lnTo>
                <a:lnTo>
                  <a:pt x="11796" y="12899"/>
                </a:lnTo>
                <a:lnTo>
                  <a:pt x="12280" y="12899"/>
                </a:lnTo>
                <a:lnTo>
                  <a:pt x="12523" y="12845"/>
                </a:lnTo>
                <a:lnTo>
                  <a:pt x="12765" y="12765"/>
                </a:lnTo>
                <a:lnTo>
                  <a:pt x="12980" y="12630"/>
                </a:lnTo>
                <a:lnTo>
                  <a:pt x="13223" y="12495"/>
                </a:lnTo>
                <a:lnTo>
                  <a:pt x="13438" y="12307"/>
                </a:lnTo>
                <a:lnTo>
                  <a:pt x="13681" y="12091"/>
                </a:lnTo>
                <a:lnTo>
                  <a:pt x="13896" y="11849"/>
                </a:lnTo>
                <a:lnTo>
                  <a:pt x="13950" y="11795"/>
                </a:lnTo>
                <a:lnTo>
                  <a:pt x="14138" y="11795"/>
                </a:lnTo>
                <a:lnTo>
                  <a:pt x="14192" y="11849"/>
                </a:lnTo>
                <a:lnTo>
                  <a:pt x="14408" y="12091"/>
                </a:lnTo>
                <a:lnTo>
                  <a:pt x="14650" y="12307"/>
                </a:lnTo>
                <a:lnTo>
                  <a:pt x="14866" y="12495"/>
                </a:lnTo>
                <a:lnTo>
                  <a:pt x="15108" y="12630"/>
                </a:lnTo>
                <a:lnTo>
                  <a:pt x="15323" y="12765"/>
                </a:lnTo>
                <a:lnTo>
                  <a:pt x="15566" y="12845"/>
                </a:lnTo>
                <a:lnTo>
                  <a:pt x="15808" y="12899"/>
                </a:lnTo>
                <a:lnTo>
                  <a:pt x="16050" y="12899"/>
                </a:lnTo>
                <a:lnTo>
                  <a:pt x="16050" y="11660"/>
                </a:lnTo>
                <a:lnTo>
                  <a:pt x="15943" y="11660"/>
                </a:lnTo>
                <a:lnTo>
                  <a:pt x="15862" y="11607"/>
                </a:lnTo>
                <a:lnTo>
                  <a:pt x="15646" y="11499"/>
                </a:lnTo>
                <a:lnTo>
                  <a:pt x="15404" y="11310"/>
                </a:lnTo>
                <a:lnTo>
                  <a:pt x="15162" y="11041"/>
                </a:lnTo>
                <a:lnTo>
                  <a:pt x="15054" y="10933"/>
                </a:lnTo>
                <a:lnTo>
                  <a:pt x="14919" y="10826"/>
                </a:lnTo>
                <a:lnTo>
                  <a:pt x="14785" y="10745"/>
                </a:lnTo>
                <a:lnTo>
                  <a:pt x="14650" y="10664"/>
                </a:lnTo>
                <a:lnTo>
                  <a:pt x="14515" y="10610"/>
                </a:lnTo>
                <a:lnTo>
                  <a:pt x="14354" y="10556"/>
                </a:lnTo>
                <a:lnTo>
                  <a:pt x="14219" y="10529"/>
                </a:lnTo>
                <a:lnTo>
                  <a:pt x="13896" y="10529"/>
                </a:lnTo>
                <a:lnTo>
                  <a:pt x="13734" y="10556"/>
                </a:lnTo>
                <a:lnTo>
                  <a:pt x="13573" y="10610"/>
                </a:lnTo>
                <a:lnTo>
                  <a:pt x="13438" y="10664"/>
                </a:lnTo>
                <a:lnTo>
                  <a:pt x="13304" y="10745"/>
                </a:lnTo>
                <a:lnTo>
                  <a:pt x="13169" y="10826"/>
                </a:lnTo>
                <a:lnTo>
                  <a:pt x="13034" y="10933"/>
                </a:lnTo>
                <a:lnTo>
                  <a:pt x="12927" y="11041"/>
                </a:lnTo>
                <a:lnTo>
                  <a:pt x="12684" y="11310"/>
                </a:lnTo>
                <a:lnTo>
                  <a:pt x="12469" y="11499"/>
                </a:lnTo>
                <a:lnTo>
                  <a:pt x="12226" y="11607"/>
                </a:lnTo>
                <a:lnTo>
                  <a:pt x="12146" y="11660"/>
                </a:lnTo>
                <a:lnTo>
                  <a:pt x="11957" y="11660"/>
                </a:lnTo>
                <a:lnTo>
                  <a:pt x="11849" y="11607"/>
                </a:lnTo>
                <a:lnTo>
                  <a:pt x="11634" y="11499"/>
                </a:lnTo>
                <a:lnTo>
                  <a:pt x="11392" y="11310"/>
                </a:lnTo>
                <a:lnTo>
                  <a:pt x="11149" y="11041"/>
                </a:lnTo>
                <a:lnTo>
                  <a:pt x="11042" y="10933"/>
                </a:lnTo>
                <a:lnTo>
                  <a:pt x="10907" y="10826"/>
                </a:lnTo>
                <a:lnTo>
                  <a:pt x="10799" y="10745"/>
                </a:lnTo>
                <a:lnTo>
                  <a:pt x="10638" y="10664"/>
                </a:lnTo>
                <a:lnTo>
                  <a:pt x="10503" y="10610"/>
                </a:lnTo>
                <a:lnTo>
                  <a:pt x="10341" y="10556"/>
                </a:lnTo>
                <a:lnTo>
                  <a:pt x="10207" y="10529"/>
                </a:lnTo>
                <a:lnTo>
                  <a:pt x="9884" y="10529"/>
                </a:lnTo>
                <a:lnTo>
                  <a:pt x="9722" y="10556"/>
                </a:lnTo>
                <a:lnTo>
                  <a:pt x="9560" y="10610"/>
                </a:lnTo>
                <a:lnTo>
                  <a:pt x="9426" y="10664"/>
                </a:lnTo>
                <a:lnTo>
                  <a:pt x="9291" y="10745"/>
                </a:lnTo>
                <a:lnTo>
                  <a:pt x="9156" y="10826"/>
                </a:lnTo>
                <a:lnTo>
                  <a:pt x="9049" y="10933"/>
                </a:lnTo>
                <a:lnTo>
                  <a:pt x="8941" y="11041"/>
                </a:lnTo>
                <a:lnTo>
                  <a:pt x="8672" y="11310"/>
                </a:lnTo>
                <a:lnTo>
                  <a:pt x="8456" y="11499"/>
                </a:lnTo>
                <a:lnTo>
                  <a:pt x="8214" y="11607"/>
                </a:lnTo>
                <a:lnTo>
                  <a:pt x="8133" y="11660"/>
                </a:lnTo>
                <a:lnTo>
                  <a:pt x="7945" y="11660"/>
                </a:lnTo>
                <a:lnTo>
                  <a:pt x="7837" y="11607"/>
                </a:lnTo>
                <a:lnTo>
                  <a:pt x="7621" y="11499"/>
                </a:lnTo>
                <a:lnTo>
                  <a:pt x="7379" y="11310"/>
                </a:lnTo>
                <a:lnTo>
                  <a:pt x="7137" y="11041"/>
                </a:lnTo>
                <a:lnTo>
                  <a:pt x="7029" y="10933"/>
                </a:lnTo>
                <a:lnTo>
                  <a:pt x="6894" y="10826"/>
                </a:lnTo>
                <a:lnTo>
                  <a:pt x="6787" y="10745"/>
                </a:lnTo>
                <a:lnTo>
                  <a:pt x="6652" y="10664"/>
                </a:lnTo>
                <a:lnTo>
                  <a:pt x="6490" y="10610"/>
                </a:lnTo>
                <a:lnTo>
                  <a:pt x="6356" y="10556"/>
                </a:lnTo>
                <a:lnTo>
                  <a:pt x="6194" y="10529"/>
                </a:lnTo>
                <a:lnTo>
                  <a:pt x="5871" y="10529"/>
                </a:lnTo>
                <a:lnTo>
                  <a:pt x="5709" y="10556"/>
                </a:lnTo>
                <a:lnTo>
                  <a:pt x="5548" y="10610"/>
                </a:lnTo>
                <a:lnTo>
                  <a:pt x="5413" y="10664"/>
                </a:lnTo>
                <a:lnTo>
                  <a:pt x="5279" y="10745"/>
                </a:lnTo>
                <a:lnTo>
                  <a:pt x="5144" y="10826"/>
                </a:lnTo>
                <a:lnTo>
                  <a:pt x="5036" y="10933"/>
                </a:lnTo>
                <a:lnTo>
                  <a:pt x="4928" y="11041"/>
                </a:lnTo>
                <a:lnTo>
                  <a:pt x="4686" y="11310"/>
                </a:lnTo>
                <a:lnTo>
                  <a:pt x="4444" y="11499"/>
                </a:lnTo>
                <a:lnTo>
                  <a:pt x="4228" y="11607"/>
                </a:lnTo>
                <a:lnTo>
                  <a:pt x="4121" y="11660"/>
                </a:lnTo>
                <a:lnTo>
                  <a:pt x="3932" y="11660"/>
                </a:lnTo>
                <a:lnTo>
                  <a:pt x="3824" y="11607"/>
                </a:lnTo>
                <a:lnTo>
                  <a:pt x="3609" y="11499"/>
                </a:lnTo>
                <a:lnTo>
                  <a:pt x="3367" y="11310"/>
                </a:lnTo>
                <a:lnTo>
                  <a:pt x="3124" y="11041"/>
                </a:lnTo>
                <a:lnTo>
                  <a:pt x="3016" y="10933"/>
                </a:lnTo>
                <a:lnTo>
                  <a:pt x="2882" y="10826"/>
                </a:lnTo>
                <a:lnTo>
                  <a:pt x="2774" y="10745"/>
                </a:lnTo>
                <a:lnTo>
                  <a:pt x="2639" y="10664"/>
                </a:lnTo>
                <a:lnTo>
                  <a:pt x="2478" y="10610"/>
                </a:lnTo>
                <a:lnTo>
                  <a:pt x="2343" y="10556"/>
                </a:lnTo>
                <a:lnTo>
                  <a:pt x="2182" y="10529"/>
                </a:lnTo>
                <a:close/>
                <a:moveTo>
                  <a:pt x="2020" y="13653"/>
                </a:moveTo>
                <a:lnTo>
                  <a:pt x="1859" y="13680"/>
                </a:lnTo>
                <a:lnTo>
                  <a:pt x="1697" y="13707"/>
                </a:lnTo>
                <a:lnTo>
                  <a:pt x="1535" y="13734"/>
                </a:lnTo>
                <a:lnTo>
                  <a:pt x="1401" y="13788"/>
                </a:lnTo>
                <a:lnTo>
                  <a:pt x="1266" y="13869"/>
                </a:lnTo>
                <a:lnTo>
                  <a:pt x="1131" y="13950"/>
                </a:lnTo>
                <a:lnTo>
                  <a:pt x="1024" y="14057"/>
                </a:lnTo>
                <a:lnTo>
                  <a:pt x="916" y="14165"/>
                </a:lnTo>
                <a:lnTo>
                  <a:pt x="674" y="14434"/>
                </a:lnTo>
                <a:lnTo>
                  <a:pt x="431" y="14623"/>
                </a:lnTo>
                <a:lnTo>
                  <a:pt x="216" y="14757"/>
                </a:lnTo>
                <a:lnTo>
                  <a:pt x="108" y="14784"/>
                </a:lnTo>
                <a:lnTo>
                  <a:pt x="0" y="14784"/>
                </a:lnTo>
                <a:lnTo>
                  <a:pt x="0" y="16050"/>
                </a:lnTo>
                <a:lnTo>
                  <a:pt x="243" y="16023"/>
                </a:lnTo>
                <a:lnTo>
                  <a:pt x="485" y="15969"/>
                </a:lnTo>
                <a:lnTo>
                  <a:pt x="727" y="15888"/>
                </a:lnTo>
                <a:lnTo>
                  <a:pt x="970" y="15781"/>
                </a:lnTo>
                <a:lnTo>
                  <a:pt x="1185" y="15619"/>
                </a:lnTo>
                <a:lnTo>
                  <a:pt x="1428" y="15431"/>
                </a:lnTo>
                <a:lnTo>
                  <a:pt x="1643" y="15215"/>
                </a:lnTo>
                <a:lnTo>
                  <a:pt x="1859" y="14973"/>
                </a:lnTo>
                <a:lnTo>
                  <a:pt x="1939" y="14919"/>
                </a:lnTo>
                <a:lnTo>
                  <a:pt x="2101" y="14919"/>
                </a:lnTo>
                <a:lnTo>
                  <a:pt x="2155" y="14973"/>
                </a:lnTo>
                <a:lnTo>
                  <a:pt x="2370" y="15215"/>
                </a:lnTo>
                <a:lnTo>
                  <a:pt x="2613" y="15431"/>
                </a:lnTo>
                <a:lnTo>
                  <a:pt x="2828" y="15619"/>
                </a:lnTo>
                <a:lnTo>
                  <a:pt x="3070" y="15781"/>
                </a:lnTo>
                <a:lnTo>
                  <a:pt x="3313" y="15888"/>
                </a:lnTo>
                <a:lnTo>
                  <a:pt x="3555" y="15969"/>
                </a:lnTo>
                <a:lnTo>
                  <a:pt x="3771" y="16023"/>
                </a:lnTo>
                <a:lnTo>
                  <a:pt x="4013" y="16050"/>
                </a:lnTo>
                <a:lnTo>
                  <a:pt x="4255" y="16023"/>
                </a:lnTo>
                <a:lnTo>
                  <a:pt x="4498" y="15969"/>
                </a:lnTo>
                <a:lnTo>
                  <a:pt x="4740" y="15888"/>
                </a:lnTo>
                <a:lnTo>
                  <a:pt x="4955" y="15781"/>
                </a:lnTo>
                <a:lnTo>
                  <a:pt x="5198" y="15619"/>
                </a:lnTo>
                <a:lnTo>
                  <a:pt x="5440" y="15431"/>
                </a:lnTo>
                <a:lnTo>
                  <a:pt x="5656" y="15215"/>
                </a:lnTo>
                <a:lnTo>
                  <a:pt x="5871" y="14973"/>
                </a:lnTo>
                <a:lnTo>
                  <a:pt x="5952" y="14919"/>
                </a:lnTo>
                <a:lnTo>
                  <a:pt x="6113" y="14919"/>
                </a:lnTo>
                <a:lnTo>
                  <a:pt x="6167" y="14973"/>
                </a:lnTo>
                <a:lnTo>
                  <a:pt x="6383" y="15215"/>
                </a:lnTo>
                <a:lnTo>
                  <a:pt x="6625" y="15431"/>
                </a:lnTo>
                <a:lnTo>
                  <a:pt x="6840" y="15619"/>
                </a:lnTo>
                <a:lnTo>
                  <a:pt x="7083" y="15781"/>
                </a:lnTo>
                <a:lnTo>
                  <a:pt x="7325" y="15888"/>
                </a:lnTo>
                <a:lnTo>
                  <a:pt x="7541" y="15969"/>
                </a:lnTo>
                <a:lnTo>
                  <a:pt x="7783" y="16023"/>
                </a:lnTo>
                <a:lnTo>
                  <a:pt x="8025" y="16050"/>
                </a:lnTo>
                <a:lnTo>
                  <a:pt x="8268" y="16023"/>
                </a:lnTo>
                <a:lnTo>
                  <a:pt x="8510" y="15969"/>
                </a:lnTo>
                <a:lnTo>
                  <a:pt x="8752" y="15888"/>
                </a:lnTo>
                <a:lnTo>
                  <a:pt x="8968" y="15781"/>
                </a:lnTo>
                <a:lnTo>
                  <a:pt x="9210" y="15619"/>
                </a:lnTo>
                <a:lnTo>
                  <a:pt x="9453" y="15431"/>
                </a:lnTo>
                <a:lnTo>
                  <a:pt x="9668" y="15215"/>
                </a:lnTo>
                <a:lnTo>
                  <a:pt x="9884" y="14973"/>
                </a:lnTo>
                <a:lnTo>
                  <a:pt x="9964" y="14919"/>
                </a:lnTo>
                <a:lnTo>
                  <a:pt x="10126" y="14919"/>
                </a:lnTo>
                <a:lnTo>
                  <a:pt x="10180" y="14973"/>
                </a:lnTo>
                <a:lnTo>
                  <a:pt x="10395" y="15215"/>
                </a:lnTo>
                <a:lnTo>
                  <a:pt x="10638" y="15431"/>
                </a:lnTo>
                <a:lnTo>
                  <a:pt x="10853" y="15619"/>
                </a:lnTo>
                <a:lnTo>
                  <a:pt x="11095" y="15781"/>
                </a:lnTo>
                <a:lnTo>
                  <a:pt x="11338" y="15888"/>
                </a:lnTo>
                <a:lnTo>
                  <a:pt x="11553" y="15969"/>
                </a:lnTo>
                <a:lnTo>
                  <a:pt x="11796" y="16023"/>
                </a:lnTo>
                <a:lnTo>
                  <a:pt x="12038" y="16050"/>
                </a:lnTo>
                <a:lnTo>
                  <a:pt x="12280" y="16023"/>
                </a:lnTo>
                <a:lnTo>
                  <a:pt x="12523" y="15969"/>
                </a:lnTo>
                <a:lnTo>
                  <a:pt x="12765" y="15888"/>
                </a:lnTo>
                <a:lnTo>
                  <a:pt x="12980" y="15781"/>
                </a:lnTo>
                <a:lnTo>
                  <a:pt x="13223" y="15619"/>
                </a:lnTo>
                <a:lnTo>
                  <a:pt x="13438" y="15431"/>
                </a:lnTo>
                <a:lnTo>
                  <a:pt x="13681" y="15215"/>
                </a:lnTo>
                <a:lnTo>
                  <a:pt x="13896" y="14973"/>
                </a:lnTo>
                <a:lnTo>
                  <a:pt x="13950" y="14919"/>
                </a:lnTo>
                <a:lnTo>
                  <a:pt x="14138" y="14919"/>
                </a:lnTo>
                <a:lnTo>
                  <a:pt x="14192" y="14973"/>
                </a:lnTo>
                <a:lnTo>
                  <a:pt x="14408" y="15215"/>
                </a:lnTo>
                <a:lnTo>
                  <a:pt x="14650" y="15431"/>
                </a:lnTo>
                <a:lnTo>
                  <a:pt x="14866" y="15619"/>
                </a:lnTo>
                <a:lnTo>
                  <a:pt x="15108" y="15781"/>
                </a:lnTo>
                <a:lnTo>
                  <a:pt x="15323" y="15888"/>
                </a:lnTo>
                <a:lnTo>
                  <a:pt x="15566" y="15969"/>
                </a:lnTo>
                <a:lnTo>
                  <a:pt x="15808" y="16023"/>
                </a:lnTo>
                <a:lnTo>
                  <a:pt x="16050" y="16050"/>
                </a:lnTo>
                <a:lnTo>
                  <a:pt x="16050" y="14784"/>
                </a:lnTo>
                <a:lnTo>
                  <a:pt x="15943" y="14784"/>
                </a:lnTo>
                <a:lnTo>
                  <a:pt x="15862" y="14757"/>
                </a:lnTo>
                <a:lnTo>
                  <a:pt x="15646" y="14623"/>
                </a:lnTo>
                <a:lnTo>
                  <a:pt x="15404" y="14434"/>
                </a:lnTo>
                <a:lnTo>
                  <a:pt x="15162" y="14165"/>
                </a:lnTo>
                <a:lnTo>
                  <a:pt x="15054" y="14057"/>
                </a:lnTo>
                <a:lnTo>
                  <a:pt x="14919" y="13950"/>
                </a:lnTo>
                <a:lnTo>
                  <a:pt x="14785" y="13869"/>
                </a:lnTo>
                <a:lnTo>
                  <a:pt x="14650" y="13788"/>
                </a:lnTo>
                <a:lnTo>
                  <a:pt x="14515" y="13734"/>
                </a:lnTo>
                <a:lnTo>
                  <a:pt x="14354" y="13707"/>
                </a:lnTo>
                <a:lnTo>
                  <a:pt x="14219" y="13680"/>
                </a:lnTo>
                <a:lnTo>
                  <a:pt x="14058" y="13653"/>
                </a:lnTo>
                <a:lnTo>
                  <a:pt x="13896" y="13680"/>
                </a:lnTo>
                <a:lnTo>
                  <a:pt x="13734" y="13707"/>
                </a:lnTo>
                <a:lnTo>
                  <a:pt x="13573" y="13734"/>
                </a:lnTo>
                <a:lnTo>
                  <a:pt x="13438" y="13788"/>
                </a:lnTo>
                <a:lnTo>
                  <a:pt x="13304" y="13869"/>
                </a:lnTo>
                <a:lnTo>
                  <a:pt x="13169" y="13950"/>
                </a:lnTo>
                <a:lnTo>
                  <a:pt x="13034" y="14057"/>
                </a:lnTo>
                <a:lnTo>
                  <a:pt x="12927" y="14165"/>
                </a:lnTo>
                <a:lnTo>
                  <a:pt x="12684" y="14434"/>
                </a:lnTo>
                <a:lnTo>
                  <a:pt x="12469" y="14623"/>
                </a:lnTo>
                <a:lnTo>
                  <a:pt x="12226" y="14757"/>
                </a:lnTo>
                <a:lnTo>
                  <a:pt x="12146" y="14784"/>
                </a:lnTo>
                <a:lnTo>
                  <a:pt x="11957" y="14784"/>
                </a:lnTo>
                <a:lnTo>
                  <a:pt x="11849" y="14757"/>
                </a:lnTo>
                <a:lnTo>
                  <a:pt x="11634" y="14623"/>
                </a:lnTo>
                <a:lnTo>
                  <a:pt x="11392" y="14434"/>
                </a:lnTo>
                <a:lnTo>
                  <a:pt x="11149" y="14165"/>
                </a:lnTo>
                <a:lnTo>
                  <a:pt x="11042" y="14057"/>
                </a:lnTo>
                <a:lnTo>
                  <a:pt x="10907" y="13950"/>
                </a:lnTo>
                <a:lnTo>
                  <a:pt x="10799" y="13869"/>
                </a:lnTo>
                <a:lnTo>
                  <a:pt x="10638" y="13788"/>
                </a:lnTo>
                <a:lnTo>
                  <a:pt x="10503" y="13734"/>
                </a:lnTo>
                <a:lnTo>
                  <a:pt x="10341" y="13707"/>
                </a:lnTo>
                <a:lnTo>
                  <a:pt x="10207" y="13680"/>
                </a:lnTo>
                <a:lnTo>
                  <a:pt x="10045" y="13653"/>
                </a:lnTo>
                <a:lnTo>
                  <a:pt x="9884" y="13680"/>
                </a:lnTo>
                <a:lnTo>
                  <a:pt x="9722" y="13707"/>
                </a:lnTo>
                <a:lnTo>
                  <a:pt x="9560" y="13734"/>
                </a:lnTo>
                <a:lnTo>
                  <a:pt x="9426" y="13788"/>
                </a:lnTo>
                <a:lnTo>
                  <a:pt x="9291" y="13869"/>
                </a:lnTo>
                <a:lnTo>
                  <a:pt x="9156" y="13950"/>
                </a:lnTo>
                <a:lnTo>
                  <a:pt x="9049" y="14057"/>
                </a:lnTo>
                <a:lnTo>
                  <a:pt x="8941" y="14165"/>
                </a:lnTo>
                <a:lnTo>
                  <a:pt x="8672" y="14434"/>
                </a:lnTo>
                <a:lnTo>
                  <a:pt x="8456" y="14623"/>
                </a:lnTo>
                <a:lnTo>
                  <a:pt x="8214" y="14757"/>
                </a:lnTo>
                <a:lnTo>
                  <a:pt x="8133" y="14784"/>
                </a:lnTo>
                <a:lnTo>
                  <a:pt x="7945" y="14784"/>
                </a:lnTo>
                <a:lnTo>
                  <a:pt x="7837" y="14757"/>
                </a:lnTo>
                <a:lnTo>
                  <a:pt x="7621" y="14623"/>
                </a:lnTo>
                <a:lnTo>
                  <a:pt x="7379" y="14434"/>
                </a:lnTo>
                <a:lnTo>
                  <a:pt x="7137" y="14165"/>
                </a:lnTo>
                <a:lnTo>
                  <a:pt x="7029" y="14057"/>
                </a:lnTo>
                <a:lnTo>
                  <a:pt x="6894" y="13950"/>
                </a:lnTo>
                <a:lnTo>
                  <a:pt x="6787" y="13869"/>
                </a:lnTo>
                <a:lnTo>
                  <a:pt x="6652" y="13788"/>
                </a:lnTo>
                <a:lnTo>
                  <a:pt x="6490" y="13734"/>
                </a:lnTo>
                <a:lnTo>
                  <a:pt x="6356" y="13707"/>
                </a:lnTo>
                <a:lnTo>
                  <a:pt x="6194" y="13680"/>
                </a:lnTo>
                <a:lnTo>
                  <a:pt x="6033" y="13653"/>
                </a:lnTo>
                <a:lnTo>
                  <a:pt x="5871" y="13680"/>
                </a:lnTo>
                <a:lnTo>
                  <a:pt x="5709" y="13707"/>
                </a:lnTo>
                <a:lnTo>
                  <a:pt x="5548" y="13734"/>
                </a:lnTo>
                <a:lnTo>
                  <a:pt x="5413" y="13788"/>
                </a:lnTo>
                <a:lnTo>
                  <a:pt x="5279" y="13869"/>
                </a:lnTo>
                <a:lnTo>
                  <a:pt x="5144" y="13950"/>
                </a:lnTo>
                <a:lnTo>
                  <a:pt x="5036" y="14057"/>
                </a:lnTo>
                <a:lnTo>
                  <a:pt x="4928" y="14165"/>
                </a:lnTo>
                <a:lnTo>
                  <a:pt x="4686" y="14434"/>
                </a:lnTo>
                <a:lnTo>
                  <a:pt x="4444" y="14623"/>
                </a:lnTo>
                <a:lnTo>
                  <a:pt x="4228" y="14757"/>
                </a:lnTo>
                <a:lnTo>
                  <a:pt x="4121" y="14784"/>
                </a:lnTo>
                <a:lnTo>
                  <a:pt x="3932" y="14784"/>
                </a:lnTo>
                <a:lnTo>
                  <a:pt x="3824" y="14757"/>
                </a:lnTo>
                <a:lnTo>
                  <a:pt x="3609" y="14623"/>
                </a:lnTo>
                <a:lnTo>
                  <a:pt x="3367" y="14434"/>
                </a:lnTo>
                <a:lnTo>
                  <a:pt x="3124" y="14165"/>
                </a:lnTo>
                <a:lnTo>
                  <a:pt x="3016" y="14057"/>
                </a:lnTo>
                <a:lnTo>
                  <a:pt x="2882" y="13950"/>
                </a:lnTo>
                <a:lnTo>
                  <a:pt x="2774" y="13869"/>
                </a:lnTo>
                <a:lnTo>
                  <a:pt x="2639" y="13788"/>
                </a:lnTo>
                <a:lnTo>
                  <a:pt x="2478" y="13734"/>
                </a:lnTo>
                <a:lnTo>
                  <a:pt x="2343" y="13707"/>
                </a:lnTo>
                <a:lnTo>
                  <a:pt x="2182" y="13680"/>
                </a:lnTo>
                <a:lnTo>
                  <a:pt x="2020" y="13653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044" name="Google Shape;5044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2650" y="1492000"/>
            <a:ext cx="2395050" cy="131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45" name="Google Shape;5045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48163" y="1490929"/>
            <a:ext cx="2295145" cy="131673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46" name="Google Shape;5046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28488" y="1490925"/>
            <a:ext cx="2295142" cy="13167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50" name="Shape 5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1" name="Google Shape;5051;p47"/>
          <p:cNvSpPr/>
          <p:nvPr/>
        </p:nvSpPr>
        <p:spPr>
          <a:xfrm>
            <a:off x="2441250" y="1416448"/>
            <a:ext cx="1061100" cy="1061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2" name="Google Shape;5052;p47"/>
          <p:cNvSpPr txBox="1"/>
          <p:nvPr>
            <p:ph type="title"/>
          </p:nvPr>
        </p:nvSpPr>
        <p:spPr>
          <a:xfrm>
            <a:off x="768150" y="2477550"/>
            <a:ext cx="4296900" cy="81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latin typeface="Cinzel ExtraBold"/>
                <a:ea typeface="Cinzel ExtraBold"/>
                <a:cs typeface="Cinzel ExtraBold"/>
                <a:sym typeface="Cinzel ExtraBold"/>
              </a:rPr>
              <a:t>Robotic</a:t>
            </a:r>
            <a:r>
              <a:rPr lang="en" sz="2700">
                <a:latin typeface="Cinzel ExtraBold"/>
                <a:ea typeface="Cinzel ExtraBold"/>
                <a:cs typeface="Cinzel ExtraBold"/>
                <a:sym typeface="Cinzel ExtraBold"/>
              </a:rPr>
              <a:t> Process Automation</a:t>
            </a:r>
            <a:endParaRPr sz="2700"/>
          </a:p>
        </p:txBody>
      </p:sp>
      <p:sp>
        <p:nvSpPr>
          <p:cNvPr id="5053" name="Google Shape;5053;p47"/>
          <p:cNvSpPr txBox="1"/>
          <p:nvPr>
            <p:ph idx="2" type="title"/>
          </p:nvPr>
        </p:nvSpPr>
        <p:spPr>
          <a:xfrm>
            <a:off x="2514600" y="1601558"/>
            <a:ext cx="914400" cy="69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</a:t>
            </a:r>
            <a:r>
              <a:rPr lang="en"/>
              <a:t>.</a:t>
            </a:r>
            <a:endParaRPr/>
          </a:p>
        </p:txBody>
      </p:sp>
      <p:grpSp>
        <p:nvGrpSpPr>
          <p:cNvPr id="5054" name="Google Shape;5054;p47"/>
          <p:cNvGrpSpPr/>
          <p:nvPr/>
        </p:nvGrpSpPr>
        <p:grpSpPr>
          <a:xfrm>
            <a:off x="5119075" y="894162"/>
            <a:ext cx="3087075" cy="3451188"/>
            <a:chOff x="5119075" y="894162"/>
            <a:chExt cx="3087075" cy="3451188"/>
          </a:xfrm>
        </p:grpSpPr>
        <p:sp>
          <p:nvSpPr>
            <p:cNvPr id="5055" name="Google Shape;5055;p47"/>
            <p:cNvSpPr/>
            <p:nvPr/>
          </p:nvSpPr>
          <p:spPr>
            <a:xfrm>
              <a:off x="5119075" y="2422775"/>
              <a:ext cx="3087075" cy="1922575"/>
            </a:xfrm>
            <a:custGeom>
              <a:rect b="b" l="l" r="r" t="t"/>
              <a:pathLst>
                <a:path extrusionOk="0" h="76903" w="123483">
                  <a:moveTo>
                    <a:pt x="0" y="55958"/>
                  </a:moveTo>
                  <a:lnTo>
                    <a:pt x="36576" y="34387"/>
                  </a:lnTo>
                  <a:lnTo>
                    <a:pt x="57834" y="8753"/>
                  </a:lnTo>
                  <a:lnTo>
                    <a:pt x="70964" y="0"/>
                  </a:lnTo>
                  <a:lnTo>
                    <a:pt x="123483" y="34387"/>
                  </a:lnTo>
                  <a:lnTo>
                    <a:pt x="97223" y="50018"/>
                  </a:lnTo>
                  <a:lnTo>
                    <a:pt x="52207" y="21570"/>
                  </a:lnTo>
                  <a:lnTo>
                    <a:pt x="38764" y="38451"/>
                  </a:lnTo>
                  <a:lnTo>
                    <a:pt x="40327" y="44704"/>
                  </a:lnTo>
                  <a:lnTo>
                    <a:pt x="63461" y="57834"/>
                  </a:lnTo>
                  <a:lnTo>
                    <a:pt x="31574" y="76903"/>
                  </a:lnTo>
                  <a:close/>
                </a:path>
              </a:pathLst>
            </a:custGeom>
            <a:solidFill>
              <a:srgbClr val="000000">
                <a:alpha val="13689"/>
              </a:srgbClr>
            </a:solidFill>
            <a:ln>
              <a:noFill/>
            </a:ln>
          </p:spPr>
        </p:sp>
        <p:pic>
          <p:nvPicPr>
            <p:cNvPr id="5056" name="Google Shape;5056;p4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5164524" y="894162"/>
              <a:ext cx="2938426" cy="335517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057" name="Google Shape;5057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25754" y="3631209"/>
            <a:ext cx="661021" cy="5720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58" name="Google Shape;5058;p47"/>
          <p:cNvGrpSpPr/>
          <p:nvPr/>
        </p:nvGrpSpPr>
        <p:grpSpPr>
          <a:xfrm>
            <a:off x="7089025" y="3893074"/>
            <a:ext cx="590214" cy="559202"/>
            <a:chOff x="5582137" y="3881374"/>
            <a:chExt cx="590214" cy="559202"/>
          </a:xfrm>
        </p:grpSpPr>
        <p:sp>
          <p:nvSpPr>
            <p:cNvPr id="5059" name="Google Shape;5059;p47"/>
            <p:cNvSpPr/>
            <p:nvPr/>
          </p:nvSpPr>
          <p:spPr>
            <a:xfrm>
              <a:off x="5582137" y="4167561"/>
              <a:ext cx="590214" cy="273014"/>
            </a:xfrm>
            <a:custGeom>
              <a:rect b="b" l="l" r="r" t="t"/>
              <a:pathLst>
                <a:path extrusionOk="0" h="11123" w="19771">
                  <a:moveTo>
                    <a:pt x="9896" y="1"/>
                  </a:moveTo>
                  <a:lnTo>
                    <a:pt x="9385" y="21"/>
                  </a:lnTo>
                  <a:lnTo>
                    <a:pt x="8873" y="42"/>
                  </a:lnTo>
                  <a:lnTo>
                    <a:pt x="8383" y="62"/>
                  </a:lnTo>
                  <a:lnTo>
                    <a:pt x="7892" y="124"/>
                  </a:lnTo>
                  <a:lnTo>
                    <a:pt x="7422" y="185"/>
                  </a:lnTo>
                  <a:lnTo>
                    <a:pt x="6952" y="267"/>
                  </a:lnTo>
                  <a:lnTo>
                    <a:pt x="6482" y="348"/>
                  </a:lnTo>
                  <a:lnTo>
                    <a:pt x="6032" y="451"/>
                  </a:lnTo>
                  <a:lnTo>
                    <a:pt x="5602" y="553"/>
                  </a:lnTo>
                  <a:lnTo>
                    <a:pt x="5173" y="676"/>
                  </a:lnTo>
                  <a:lnTo>
                    <a:pt x="4764" y="819"/>
                  </a:lnTo>
                  <a:lnTo>
                    <a:pt x="4355" y="962"/>
                  </a:lnTo>
                  <a:lnTo>
                    <a:pt x="3967" y="1105"/>
                  </a:lnTo>
                  <a:lnTo>
                    <a:pt x="3599" y="1268"/>
                  </a:lnTo>
                  <a:lnTo>
                    <a:pt x="3251" y="1452"/>
                  </a:lnTo>
                  <a:lnTo>
                    <a:pt x="2904" y="1636"/>
                  </a:lnTo>
                  <a:lnTo>
                    <a:pt x="2577" y="1820"/>
                  </a:lnTo>
                  <a:lnTo>
                    <a:pt x="2270" y="2025"/>
                  </a:lnTo>
                  <a:lnTo>
                    <a:pt x="1963" y="2250"/>
                  </a:lnTo>
                  <a:lnTo>
                    <a:pt x="1698" y="2454"/>
                  </a:lnTo>
                  <a:lnTo>
                    <a:pt x="1432" y="2679"/>
                  </a:lnTo>
                  <a:lnTo>
                    <a:pt x="1207" y="2924"/>
                  </a:lnTo>
                  <a:lnTo>
                    <a:pt x="982" y="3149"/>
                  </a:lnTo>
                  <a:lnTo>
                    <a:pt x="778" y="3395"/>
                  </a:lnTo>
                  <a:lnTo>
                    <a:pt x="614" y="3660"/>
                  </a:lnTo>
                  <a:lnTo>
                    <a:pt x="451" y="3906"/>
                  </a:lnTo>
                  <a:lnTo>
                    <a:pt x="328" y="4171"/>
                  </a:lnTo>
                  <a:lnTo>
                    <a:pt x="205" y="4458"/>
                  </a:lnTo>
                  <a:lnTo>
                    <a:pt x="123" y="4723"/>
                  </a:lnTo>
                  <a:lnTo>
                    <a:pt x="62" y="5010"/>
                  </a:lnTo>
                  <a:lnTo>
                    <a:pt x="21" y="5275"/>
                  </a:lnTo>
                  <a:lnTo>
                    <a:pt x="1" y="5562"/>
                  </a:lnTo>
                  <a:lnTo>
                    <a:pt x="21" y="5848"/>
                  </a:lnTo>
                  <a:lnTo>
                    <a:pt x="62" y="6134"/>
                  </a:lnTo>
                  <a:lnTo>
                    <a:pt x="123" y="6420"/>
                  </a:lnTo>
                  <a:lnTo>
                    <a:pt x="205" y="6686"/>
                  </a:lnTo>
                  <a:lnTo>
                    <a:pt x="328" y="6952"/>
                  </a:lnTo>
                  <a:lnTo>
                    <a:pt x="451" y="7218"/>
                  </a:lnTo>
                  <a:lnTo>
                    <a:pt x="614" y="7483"/>
                  </a:lnTo>
                  <a:lnTo>
                    <a:pt x="778" y="7729"/>
                  </a:lnTo>
                  <a:lnTo>
                    <a:pt x="982" y="7974"/>
                  </a:lnTo>
                  <a:lnTo>
                    <a:pt x="1207" y="8219"/>
                  </a:lnTo>
                  <a:lnTo>
                    <a:pt x="1432" y="8444"/>
                  </a:lnTo>
                  <a:lnTo>
                    <a:pt x="1698" y="8669"/>
                  </a:lnTo>
                  <a:lnTo>
                    <a:pt x="1963" y="8894"/>
                  </a:lnTo>
                  <a:lnTo>
                    <a:pt x="2270" y="9098"/>
                  </a:lnTo>
                  <a:lnTo>
                    <a:pt x="2577" y="9303"/>
                  </a:lnTo>
                  <a:lnTo>
                    <a:pt x="2904" y="9507"/>
                  </a:lnTo>
                  <a:lnTo>
                    <a:pt x="3251" y="9691"/>
                  </a:lnTo>
                  <a:lnTo>
                    <a:pt x="3599" y="9855"/>
                  </a:lnTo>
                  <a:lnTo>
                    <a:pt x="3967" y="10018"/>
                  </a:lnTo>
                  <a:lnTo>
                    <a:pt x="4355" y="10182"/>
                  </a:lnTo>
                  <a:lnTo>
                    <a:pt x="4764" y="10325"/>
                  </a:lnTo>
                  <a:lnTo>
                    <a:pt x="5173" y="10448"/>
                  </a:lnTo>
                  <a:lnTo>
                    <a:pt x="5602" y="10570"/>
                  </a:lnTo>
                  <a:lnTo>
                    <a:pt x="6032" y="10693"/>
                  </a:lnTo>
                  <a:lnTo>
                    <a:pt x="6482" y="10795"/>
                  </a:lnTo>
                  <a:lnTo>
                    <a:pt x="6952" y="10877"/>
                  </a:lnTo>
                  <a:lnTo>
                    <a:pt x="7422" y="10959"/>
                  </a:lnTo>
                  <a:lnTo>
                    <a:pt x="7892" y="11020"/>
                  </a:lnTo>
                  <a:lnTo>
                    <a:pt x="8383" y="11061"/>
                  </a:lnTo>
                  <a:lnTo>
                    <a:pt x="8873" y="11102"/>
                  </a:lnTo>
                  <a:lnTo>
                    <a:pt x="9385" y="11122"/>
                  </a:lnTo>
                  <a:lnTo>
                    <a:pt x="10386" y="11122"/>
                  </a:lnTo>
                  <a:lnTo>
                    <a:pt x="10897" y="11102"/>
                  </a:lnTo>
                  <a:lnTo>
                    <a:pt x="11388" y="11061"/>
                  </a:lnTo>
                  <a:lnTo>
                    <a:pt x="11879" y="11020"/>
                  </a:lnTo>
                  <a:lnTo>
                    <a:pt x="12349" y="10959"/>
                  </a:lnTo>
                  <a:lnTo>
                    <a:pt x="12819" y="10877"/>
                  </a:lnTo>
                  <a:lnTo>
                    <a:pt x="13289" y="10795"/>
                  </a:lnTo>
                  <a:lnTo>
                    <a:pt x="13739" y="10693"/>
                  </a:lnTo>
                  <a:lnTo>
                    <a:pt x="14168" y="10570"/>
                  </a:lnTo>
                  <a:lnTo>
                    <a:pt x="14598" y="10448"/>
                  </a:lnTo>
                  <a:lnTo>
                    <a:pt x="15007" y="10325"/>
                  </a:lnTo>
                  <a:lnTo>
                    <a:pt x="15416" y="10182"/>
                  </a:lnTo>
                  <a:lnTo>
                    <a:pt x="15804" y="10018"/>
                  </a:lnTo>
                  <a:lnTo>
                    <a:pt x="16172" y="9855"/>
                  </a:lnTo>
                  <a:lnTo>
                    <a:pt x="16519" y="9691"/>
                  </a:lnTo>
                  <a:lnTo>
                    <a:pt x="16867" y="9507"/>
                  </a:lnTo>
                  <a:lnTo>
                    <a:pt x="17194" y="9303"/>
                  </a:lnTo>
                  <a:lnTo>
                    <a:pt x="17501" y="9098"/>
                  </a:lnTo>
                  <a:lnTo>
                    <a:pt x="17807" y="8894"/>
                  </a:lnTo>
                  <a:lnTo>
                    <a:pt x="18073" y="8669"/>
                  </a:lnTo>
                  <a:lnTo>
                    <a:pt x="18339" y="8444"/>
                  </a:lnTo>
                  <a:lnTo>
                    <a:pt x="18564" y="8219"/>
                  </a:lnTo>
                  <a:lnTo>
                    <a:pt x="18789" y="7974"/>
                  </a:lnTo>
                  <a:lnTo>
                    <a:pt x="18993" y="7729"/>
                  </a:lnTo>
                  <a:lnTo>
                    <a:pt x="19157" y="7483"/>
                  </a:lnTo>
                  <a:lnTo>
                    <a:pt x="19320" y="7218"/>
                  </a:lnTo>
                  <a:lnTo>
                    <a:pt x="19463" y="6952"/>
                  </a:lnTo>
                  <a:lnTo>
                    <a:pt x="19566" y="6686"/>
                  </a:lnTo>
                  <a:lnTo>
                    <a:pt x="19647" y="6420"/>
                  </a:lnTo>
                  <a:lnTo>
                    <a:pt x="19709" y="6134"/>
                  </a:lnTo>
                  <a:lnTo>
                    <a:pt x="19750" y="5848"/>
                  </a:lnTo>
                  <a:lnTo>
                    <a:pt x="19770" y="5562"/>
                  </a:lnTo>
                  <a:lnTo>
                    <a:pt x="19750" y="5275"/>
                  </a:lnTo>
                  <a:lnTo>
                    <a:pt x="19709" y="5010"/>
                  </a:lnTo>
                  <a:lnTo>
                    <a:pt x="19647" y="4723"/>
                  </a:lnTo>
                  <a:lnTo>
                    <a:pt x="19566" y="4458"/>
                  </a:lnTo>
                  <a:lnTo>
                    <a:pt x="19463" y="4171"/>
                  </a:lnTo>
                  <a:lnTo>
                    <a:pt x="19320" y="3906"/>
                  </a:lnTo>
                  <a:lnTo>
                    <a:pt x="19157" y="3660"/>
                  </a:lnTo>
                  <a:lnTo>
                    <a:pt x="18993" y="3395"/>
                  </a:lnTo>
                  <a:lnTo>
                    <a:pt x="18789" y="3149"/>
                  </a:lnTo>
                  <a:lnTo>
                    <a:pt x="18564" y="2924"/>
                  </a:lnTo>
                  <a:lnTo>
                    <a:pt x="18339" y="2679"/>
                  </a:lnTo>
                  <a:lnTo>
                    <a:pt x="18073" y="2454"/>
                  </a:lnTo>
                  <a:lnTo>
                    <a:pt x="17807" y="2250"/>
                  </a:lnTo>
                  <a:lnTo>
                    <a:pt x="17501" y="2025"/>
                  </a:lnTo>
                  <a:lnTo>
                    <a:pt x="17194" y="1820"/>
                  </a:lnTo>
                  <a:lnTo>
                    <a:pt x="16867" y="1636"/>
                  </a:lnTo>
                  <a:lnTo>
                    <a:pt x="16519" y="1452"/>
                  </a:lnTo>
                  <a:lnTo>
                    <a:pt x="16172" y="1268"/>
                  </a:lnTo>
                  <a:lnTo>
                    <a:pt x="15804" y="1105"/>
                  </a:lnTo>
                  <a:lnTo>
                    <a:pt x="15416" y="962"/>
                  </a:lnTo>
                  <a:lnTo>
                    <a:pt x="15007" y="819"/>
                  </a:lnTo>
                  <a:lnTo>
                    <a:pt x="14598" y="676"/>
                  </a:lnTo>
                  <a:lnTo>
                    <a:pt x="14168" y="553"/>
                  </a:lnTo>
                  <a:lnTo>
                    <a:pt x="13739" y="451"/>
                  </a:lnTo>
                  <a:lnTo>
                    <a:pt x="13289" y="348"/>
                  </a:lnTo>
                  <a:lnTo>
                    <a:pt x="12819" y="267"/>
                  </a:lnTo>
                  <a:lnTo>
                    <a:pt x="12349" y="185"/>
                  </a:lnTo>
                  <a:lnTo>
                    <a:pt x="11879" y="124"/>
                  </a:lnTo>
                  <a:lnTo>
                    <a:pt x="11388" y="62"/>
                  </a:lnTo>
                  <a:lnTo>
                    <a:pt x="10897" y="42"/>
                  </a:lnTo>
                  <a:lnTo>
                    <a:pt x="10386" y="21"/>
                  </a:lnTo>
                  <a:lnTo>
                    <a:pt x="9896" y="1"/>
                  </a:lnTo>
                  <a:close/>
                </a:path>
              </a:pathLst>
            </a:custGeom>
            <a:solidFill>
              <a:srgbClr val="313131">
                <a:alpha val="1368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5060" name="Google Shape;5060;p4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621851" y="3881374"/>
              <a:ext cx="499229" cy="5238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061" name="Google Shape;5061;p47"/>
          <p:cNvGrpSpPr/>
          <p:nvPr/>
        </p:nvGrpSpPr>
        <p:grpSpPr>
          <a:xfrm>
            <a:off x="6615475" y="4012849"/>
            <a:ext cx="590214" cy="559202"/>
            <a:chOff x="5582137" y="3881374"/>
            <a:chExt cx="590214" cy="559202"/>
          </a:xfrm>
        </p:grpSpPr>
        <p:sp>
          <p:nvSpPr>
            <p:cNvPr id="5062" name="Google Shape;5062;p47"/>
            <p:cNvSpPr/>
            <p:nvPr/>
          </p:nvSpPr>
          <p:spPr>
            <a:xfrm>
              <a:off x="5582137" y="4167561"/>
              <a:ext cx="590214" cy="273014"/>
            </a:xfrm>
            <a:custGeom>
              <a:rect b="b" l="l" r="r" t="t"/>
              <a:pathLst>
                <a:path extrusionOk="0" h="11123" w="19771">
                  <a:moveTo>
                    <a:pt x="9896" y="1"/>
                  </a:moveTo>
                  <a:lnTo>
                    <a:pt x="9385" y="21"/>
                  </a:lnTo>
                  <a:lnTo>
                    <a:pt x="8873" y="42"/>
                  </a:lnTo>
                  <a:lnTo>
                    <a:pt x="8383" y="62"/>
                  </a:lnTo>
                  <a:lnTo>
                    <a:pt x="7892" y="124"/>
                  </a:lnTo>
                  <a:lnTo>
                    <a:pt x="7422" y="185"/>
                  </a:lnTo>
                  <a:lnTo>
                    <a:pt x="6952" y="267"/>
                  </a:lnTo>
                  <a:lnTo>
                    <a:pt x="6482" y="348"/>
                  </a:lnTo>
                  <a:lnTo>
                    <a:pt x="6032" y="451"/>
                  </a:lnTo>
                  <a:lnTo>
                    <a:pt x="5602" y="553"/>
                  </a:lnTo>
                  <a:lnTo>
                    <a:pt x="5173" y="676"/>
                  </a:lnTo>
                  <a:lnTo>
                    <a:pt x="4764" y="819"/>
                  </a:lnTo>
                  <a:lnTo>
                    <a:pt x="4355" y="962"/>
                  </a:lnTo>
                  <a:lnTo>
                    <a:pt x="3967" y="1105"/>
                  </a:lnTo>
                  <a:lnTo>
                    <a:pt x="3599" y="1268"/>
                  </a:lnTo>
                  <a:lnTo>
                    <a:pt x="3251" y="1452"/>
                  </a:lnTo>
                  <a:lnTo>
                    <a:pt x="2904" y="1636"/>
                  </a:lnTo>
                  <a:lnTo>
                    <a:pt x="2577" y="1820"/>
                  </a:lnTo>
                  <a:lnTo>
                    <a:pt x="2270" y="2025"/>
                  </a:lnTo>
                  <a:lnTo>
                    <a:pt x="1963" y="2250"/>
                  </a:lnTo>
                  <a:lnTo>
                    <a:pt x="1698" y="2454"/>
                  </a:lnTo>
                  <a:lnTo>
                    <a:pt x="1432" y="2679"/>
                  </a:lnTo>
                  <a:lnTo>
                    <a:pt x="1207" y="2924"/>
                  </a:lnTo>
                  <a:lnTo>
                    <a:pt x="982" y="3149"/>
                  </a:lnTo>
                  <a:lnTo>
                    <a:pt x="778" y="3395"/>
                  </a:lnTo>
                  <a:lnTo>
                    <a:pt x="614" y="3660"/>
                  </a:lnTo>
                  <a:lnTo>
                    <a:pt x="451" y="3906"/>
                  </a:lnTo>
                  <a:lnTo>
                    <a:pt x="328" y="4171"/>
                  </a:lnTo>
                  <a:lnTo>
                    <a:pt x="205" y="4458"/>
                  </a:lnTo>
                  <a:lnTo>
                    <a:pt x="123" y="4723"/>
                  </a:lnTo>
                  <a:lnTo>
                    <a:pt x="62" y="5010"/>
                  </a:lnTo>
                  <a:lnTo>
                    <a:pt x="21" y="5275"/>
                  </a:lnTo>
                  <a:lnTo>
                    <a:pt x="1" y="5562"/>
                  </a:lnTo>
                  <a:lnTo>
                    <a:pt x="21" y="5848"/>
                  </a:lnTo>
                  <a:lnTo>
                    <a:pt x="62" y="6134"/>
                  </a:lnTo>
                  <a:lnTo>
                    <a:pt x="123" y="6420"/>
                  </a:lnTo>
                  <a:lnTo>
                    <a:pt x="205" y="6686"/>
                  </a:lnTo>
                  <a:lnTo>
                    <a:pt x="328" y="6952"/>
                  </a:lnTo>
                  <a:lnTo>
                    <a:pt x="451" y="7218"/>
                  </a:lnTo>
                  <a:lnTo>
                    <a:pt x="614" y="7483"/>
                  </a:lnTo>
                  <a:lnTo>
                    <a:pt x="778" y="7729"/>
                  </a:lnTo>
                  <a:lnTo>
                    <a:pt x="982" y="7974"/>
                  </a:lnTo>
                  <a:lnTo>
                    <a:pt x="1207" y="8219"/>
                  </a:lnTo>
                  <a:lnTo>
                    <a:pt x="1432" y="8444"/>
                  </a:lnTo>
                  <a:lnTo>
                    <a:pt x="1698" y="8669"/>
                  </a:lnTo>
                  <a:lnTo>
                    <a:pt x="1963" y="8894"/>
                  </a:lnTo>
                  <a:lnTo>
                    <a:pt x="2270" y="9098"/>
                  </a:lnTo>
                  <a:lnTo>
                    <a:pt x="2577" y="9303"/>
                  </a:lnTo>
                  <a:lnTo>
                    <a:pt x="2904" y="9507"/>
                  </a:lnTo>
                  <a:lnTo>
                    <a:pt x="3251" y="9691"/>
                  </a:lnTo>
                  <a:lnTo>
                    <a:pt x="3599" y="9855"/>
                  </a:lnTo>
                  <a:lnTo>
                    <a:pt x="3967" y="10018"/>
                  </a:lnTo>
                  <a:lnTo>
                    <a:pt x="4355" y="10182"/>
                  </a:lnTo>
                  <a:lnTo>
                    <a:pt x="4764" y="10325"/>
                  </a:lnTo>
                  <a:lnTo>
                    <a:pt x="5173" y="10448"/>
                  </a:lnTo>
                  <a:lnTo>
                    <a:pt x="5602" y="10570"/>
                  </a:lnTo>
                  <a:lnTo>
                    <a:pt x="6032" y="10693"/>
                  </a:lnTo>
                  <a:lnTo>
                    <a:pt x="6482" y="10795"/>
                  </a:lnTo>
                  <a:lnTo>
                    <a:pt x="6952" y="10877"/>
                  </a:lnTo>
                  <a:lnTo>
                    <a:pt x="7422" y="10959"/>
                  </a:lnTo>
                  <a:lnTo>
                    <a:pt x="7892" y="11020"/>
                  </a:lnTo>
                  <a:lnTo>
                    <a:pt x="8383" y="11061"/>
                  </a:lnTo>
                  <a:lnTo>
                    <a:pt x="8873" y="11102"/>
                  </a:lnTo>
                  <a:lnTo>
                    <a:pt x="9385" y="11122"/>
                  </a:lnTo>
                  <a:lnTo>
                    <a:pt x="10386" y="11122"/>
                  </a:lnTo>
                  <a:lnTo>
                    <a:pt x="10897" y="11102"/>
                  </a:lnTo>
                  <a:lnTo>
                    <a:pt x="11388" y="11061"/>
                  </a:lnTo>
                  <a:lnTo>
                    <a:pt x="11879" y="11020"/>
                  </a:lnTo>
                  <a:lnTo>
                    <a:pt x="12349" y="10959"/>
                  </a:lnTo>
                  <a:lnTo>
                    <a:pt x="12819" y="10877"/>
                  </a:lnTo>
                  <a:lnTo>
                    <a:pt x="13289" y="10795"/>
                  </a:lnTo>
                  <a:lnTo>
                    <a:pt x="13739" y="10693"/>
                  </a:lnTo>
                  <a:lnTo>
                    <a:pt x="14168" y="10570"/>
                  </a:lnTo>
                  <a:lnTo>
                    <a:pt x="14598" y="10448"/>
                  </a:lnTo>
                  <a:lnTo>
                    <a:pt x="15007" y="10325"/>
                  </a:lnTo>
                  <a:lnTo>
                    <a:pt x="15416" y="10182"/>
                  </a:lnTo>
                  <a:lnTo>
                    <a:pt x="15804" y="10018"/>
                  </a:lnTo>
                  <a:lnTo>
                    <a:pt x="16172" y="9855"/>
                  </a:lnTo>
                  <a:lnTo>
                    <a:pt x="16519" y="9691"/>
                  </a:lnTo>
                  <a:lnTo>
                    <a:pt x="16867" y="9507"/>
                  </a:lnTo>
                  <a:lnTo>
                    <a:pt x="17194" y="9303"/>
                  </a:lnTo>
                  <a:lnTo>
                    <a:pt x="17501" y="9098"/>
                  </a:lnTo>
                  <a:lnTo>
                    <a:pt x="17807" y="8894"/>
                  </a:lnTo>
                  <a:lnTo>
                    <a:pt x="18073" y="8669"/>
                  </a:lnTo>
                  <a:lnTo>
                    <a:pt x="18339" y="8444"/>
                  </a:lnTo>
                  <a:lnTo>
                    <a:pt x="18564" y="8219"/>
                  </a:lnTo>
                  <a:lnTo>
                    <a:pt x="18789" y="7974"/>
                  </a:lnTo>
                  <a:lnTo>
                    <a:pt x="18993" y="7729"/>
                  </a:lnTo>
                  <a:lnTo>
                    <a:pt x="19157" y="7483"/>
                  </a:lnTo>
                  <a:lnTo>
                    <a:pt x="19320" y="7218"/>
                  </a:lnTo>
                  <a:lnTo>
                    <a:pt x="19463" y="6952"/>
                  </a:lnTo>
                  <a:lnTo>
                    <a:pt x="19566" y="6686"/>
                  </a:lnTo>
                  <a:lnTo>
                    <a:pt x="19647" y="6420"/>
                  </a:lnTo>
                  <a:lnTo>
                    <a:pt x="19709" y="6134"/>
                  </a:lnTo>
                  <a:lnTo>
                    <a:pt x="19750" y="5848"/>
                  </a:lnTo>
                  <a:lnTo>
                    <a:pt x="19770" y="5562"/>
                  </a:lnTo>
                  <a:lnTo>
                    <a:pt x="19750" y="5275"/>
                  </a:lnTo>
                  <a:lnTo>
                    <a:pt x="19709" y="5010"/>
                  </a:lnTo>
                  <a:lnTo>
                    <a:pt x="19647" y="4723"/>
                  </a:lnTo>
                  <a:lnTo>
                    <a:pt x="19566" y="4458"/>
                  </a:lnTo>
                  <a:lnTo>
                    <a:pt x="19463" y="4171"/>
                  </a:lnTo>
                  <a:lnTo>
                    <a:pt x="19320" y="3906"/>
                  </a:lnTo>
                  <a:lnTo>
                    <a:pt x="19157" y="3660"/>
                  </a:lnTo>
                  <a:lnTo>
                    <a:pt x="18993" y="3395"/>
                  </a:lnTo>
                  <a:lnTo>
                    <a:pt x="18789" y="3149"/>
                  </a:lnTo>
                  <a:lnTo>
                    <a:pt x="18564" y="2924"/>
                  </a:lnTo>
                  <a:lnTo>
                    <a:pt x="18339" y="2679"/>
                  </a:lnTo>
                  <a:lnTo>
                    <a:pt x="18073" y="2454"/>
                  </a:lnTo>
                  <a:lnTo>
                    <a:pt x="17807" y="2250"/>
                  </a:lnTo>
                  <a:lnTo>
                    <a:pt x="17501" y="2025"/>
                  </a:lnTo>
                  <a:lnTo>
                    <a:pt x="17194" y="1820"/>
                  </a:lnTo>
                  <a:lnTo>
                    <a:pt x="16867" y="1636"/>
                  </a:lnTo>
                  <a:lnTo>
                    <a:pt x="16519" y="1452"/>
                  </a:lnTo>
                  <a:lnTo>
                    <a:pt x="16172" y="1268"/>
                  </a:lnTo>
                  <a:lnTo>
                    <a:pt x="15804" y="1105"/>
                  </a:lnTo>
                  <a:lnTo>
                    <a:pt x="15416" y="962"/>
                  </a:lnTo>
                  <a:lnTo>
                    <a:pt x="15007" y="819"/>
                  </a:lnTo>
                  <a:lnTo>
                    <a:pt x="14598" y="676"/>
                  </a:lnTo>
                  <a:lnTo>
                    <a:pt x="14168" y="553"/>
                  </a:lnTo>
                  <a:lnTo>
                    <a:pt x="13739" y="451"/>
                  </a:lnTo>
                  <a:lnTo>
                    <a:pt x="13289" y="348"/>
                  </a:lnTo>
                  <a:lnTo>
                    <a:pt x="12819" y="267"/>
                  </a:lnTo>
                  <a:lnTo>
                    <a:pt x="12349" y="185"/>
                  </a:lnTo>
                  <a:lnTo>
                    <a:pt x="11879" y="124"/>
                  </a:lnTo>
                  <a:lnTo>
                    <a:pt x="11388" y="62"/>
                  </a:lnTo>
                  <a:lnTo>
                    <a:pt x="10897" y="42"/>
                  </a:lnTo>
                  <a:lnTo>
                    <a:pt x="10386" y="21"/>
                  </a:lnTo>
                  <a:lnTo>
                    <a:pt x="9896" y="1"/>
                  </a:lnTo>
                  <a:close/>
                </a:path>
              </a:pathLst>
            </a:custGeom>
            <a:solidFill>
              <a:srgbClr val="313131">
                <a:alpha val="1368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5063" name="Google Shape;5063;p4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621851" y="3881374"/>
              <a:ext cx="499229" cy="5238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064" name="Google Shape;5064;p47"/>
          <p:cNvGrpSpPr/>
          <p:nvPr/>
        </p:nvGrpSpPr>
        <p:grpSpPr>
          <a:xfrm flipH="1">
            <a:off x="7825161" y="2736108"/>
            <a:ext cx="748002" cy="1600272"/>
            <a:chOff x="5378299" y="1323975"/>
            <a:chExt cx="1268875" cy="2714626"/>
          </a:xfrm>
        </p:grpSpPr>
        <p:sp>
          <p:nvSpPr>
            <p:cNvPr id="5065" name="Google Shape;5065;p47"/>
            <p:cNvSpPr/>
            <p:nvPr/>
          </p:nvSpPr>
          <p:spPr>
            <a:xfrm>
              <a:off x="5378299" y="3629700"/>
              <a:ext cx="1213000" cy="408603"/>
            </a:xfrm>
            <a:custGeom>
              <a:rect b="b" l="l" r="r" t="t"/>
              <a:pathLst>
                <a:path extrusionOk="0" h="11123" w="19771">
                  <a:moveTo>
                    <a:pt x="9896" y="1"/>
                  </a:moveTo>
                  <a:lnTo>
                    <a:pt x="9385" y="21"/>
                  </a:lnTo>
                  <a:lnTo>
                    <a:pt x="8873" y="42"/>
                  </a:lnTo>
                  <a:lnTo>
                    <a:pt x="8383" y="62"/>
                  </a:lnTo>
                  <a:lnTo>
                    <a:pt x="7892" y="124"/>
                  </a:lnTo>
                  <a:lnTo>
                    <a:pt x="7422" y="185"/>
                  </a:lnTo>
                  <a:lnTo>
                    <a:pt x="6952" y="267"/>
                  </a:lnTo>
                  <a:lnTo>
                    <a:pt x="6482" y="348"/>
                  </a:lnTo>
                  <a:lnTo>
                    <a:pt x="6032" y="451"/>
                  </a:lnTo>
                  <a:lnTo>
                    <a:pt x="5602" y="553"/>
                  </a:lnTo>
                  <a:lnTo>
                    <a:pt x="5173" y="676"/>
                  </a:lnTo>
                  <a:lnTo>
                    <a:pt x="4764" y="819"/>
                  </a:lnTo>
                  <a:lnTo>
                    <a:pt x="4355" y="962"/>
                  </a:lnTo>
                  <a:lnTo>
                    <a:pt x="3967" y="1105"/>
                  </a:lnTo>
                  <a:lnTo>
                    <a:pt x="3599" y="1268"/>
                  </a:lnTo>
                  <a:lnTo>
                    <a:pt x="3251" y="1452"/>
                  </a:lnTo>
                  <a:lnTo>
                    <a:pt x="2904" y="1636"/>
                  </a:lnTo>
                  <a:lnTo>
                    <a:pt x="2577" y="1820"/>
                  </a:lnTo>
                  <a:lnTo>
                    <a:pt x="2270" y="2025"/>
                  </a:lnTo>
                  <a:lnTo>
                    <a:pt x="1963" y="2250"/>
                  </a:lnTo>
                  <a:lnTo>
                    <a:pt x="1698" y="2454"/>
                  </a:lnTo>
                  <a:lnTo>
                    <a:pt x="1432" y="2679"/>
                  </a:lnTo>
                  <a:lnTo>
                    <a:pt x="1207" y="2924"/>
                  </a:lnTo>
                  <a:lnTo>
                    <a:pt x="982" y="3149"/>
                  </a:lnTo>
                  <a:lnTo>
                    <a:pt x="778" y="3395"/>
                  </a:lnTo>
                  <a:lnTo>
                    <a:pt x="614" y="3660"/>
                  </a:lnTo>
                  <a:lnTo>
                    <a:pt x="451" y="3906"/>
                  </a:lnTo>
                  <a:lnTo>
                    <a:pt x="328" y="4171"/>
                  </a:lnTo>
                  <a:lnTo>
                    <a:pt x="205" y="4458"/>
                  </a:lnTo>
                  <a:lnTo>
                    <a:pt x="123" y="4723"/>
                  </a:lnTo>
                  <a:lnTo>
                    <a:pt x="62" y="5010"/>
                  </a:lnTo>
                  <a:lnTo>
                    <a:pt x="21" y="5275"/>
                  </a:lnTo>
                  <a:lnTo>
                    <a:pt x="1" y="5562"/>
                  </a:lnTo>
                  <a:lnTo>
                    <a:pt x="21" y="5848"/>
                  </a:lnTo>
                  <a:lnTo>
                    <a:pt x="62" y="6134"/>
                  </a:lnTo>
                  <a:lnTo>
                    <a:pt x="123" y="6420"/>
                  </a:lnTo>
                  <a:lnTo>
                    <a:pt x="205" y="6686"/>
                  </a:lnTo>
                  <a:lnTo>
                    <a:pt x="328" y="6952"/>
                  </a:lnTo>
                  <a:lnTo>
                    <a:pt x="451" y="7218"/>
                  </a:lnTo>
                  <a:lnTo>
                    <a:pt x="614" y="7483"/>
                  </a:lnTo>
                  <a:lnTo>
                    <a:pt x="778" y="7729"/>
                  </a:lnTo>
                  <a:lnTo>
                    <a:pt x="982" y="7974"/>
                  </a:lnTo>
                  <a:lnTo>
                    <a:pt x="1207" y="8219"/>
                  </a:lnTo>
                  <a:lnTo>
                    <a:pt x="1432" y="8444"/>
                  </a:lnTo>
                  <a:lnTo>
                    <a:pt x="1698" y="8669"/>
                  </a:lnTo>
                  <a:lnTo>
                    <a:pt x="1963" y="8894"/>
                  </a:lnTo>
                  <a:lnTo>
                    <a:pt x="2270" y="9098"/>
                  </a:lnTo>
                  <a:lnTo>
                    <a:pt x="2577" y="9303"/>
                  </a:lnTo>
                  <a:lnTo>
                    <a:pt x="2904" y="9507"/>
                  </a:lnTo>
                  <a:lnTo>
                    <a:pt x="3251" y="9691"/>
                  </a:lnTo>
                  <a:lnTo>
                    <a:pt x="3599" y="9855"/>
                  </a:lnTo>
                  <a:lnTo>
                    <a:pt x="3967" y="10018"/>
                  </a:lnTo>
                  <a:lnTo>
                    <a:pt x="4355" y="10182"/>
                  </a:lnTo>
                  <a:lnTo>
                    <a:pt x="4764" y="10325"/>
                  </a:lnTo>
                  <a:lnTo>
                    <a:pt x="5173" y="10448"/>
                  </a:lnTo>
                  <a:lnTo>
                    <a:pt x="5602" y="10570"/>
                  </a:lnTo>
                  <a:lnTo>
                    <a:pt x="6032" y="10693"/>
                  </a:lnTo>
                  <a:lnTo>
                    <a:pt x="6482" y="10795"/>
                  </a:lnTo>
                  <a:lnTo>
                    <a:pt x="6952" y="10877"/>
                  </a:lnTo>
                  <a:lnTo>
                    <a:pt x="7422" y="10959"/>
                  </a:lnTo>
                  <a:lnTo>
                    <a:pt x="7892" y="11020"/>
                  </a:lnTo>
                  <a:lnTo>
                    <a:pt x="8383" y="11061"/>
                  </a:lnTo>
                  <a:lnTo>
                    <a:pt x="8873" y="11102"/>
                  </a:lnTo>
                  <a:lnTo>
                    <a:pt x="9385" y="11122"/>
                  </a:lnTo>
                  <a:lnTo>
                    <a:pt x="10386" y="11122"/>
                  </a:lnTo>
                  <a:lnTo>
                    <a:pt x="10897" y="11102"/>
                  </a:lnTo>
                  <a:lnTo>
                    <a:pt x="11388" y="11061"/>
                  </a:lnTo>
                  <a:lnTo>
                    <a:pt x="11879" y="11020"/>
                  </a:lnTo>
                  <a:lnTo>
                    <a:pt x="12349" y="10959"/>
                  </a:lnTo>
                  <a:lnTo>
                    <a:pt x="12819" y="10877"/>
                  </a:lnTo>
                  <a:lnTo>
                    <a:pt x="13289" y="10795"/>
                  </a:lnTo>
                  <a:lnTo>
                    <a:pt x="13739" y="10693"/>
                  </a:lnTo>
                  <a:lnTo>
                    <a:pt x="14168" y="10570"/>
                  </a:lnTo>
                  <a:lnTo>
                    <a:pt x="14598" y="10448"/>
                  </a:lnTo>
                  <a:lnTo>
                    <a:pt x="15007" y="10325"/>
                  </a:lnTo>
                  <a:lnTo>
                    <a:pt x="15416" y="10182"/>
                  </a:lnTo>
                  <a:lnTo>
                    <a:pt x="15804" y="10018"/>
                  </a:lnTo>
                  <a:lnTo>
                    <a:pt x="16172" y="9855"/>
                  </a:lnTo>
                  <a:lnTo>
                    <a:pt x="16519" y="9691"/>
                  </a:lnTo>
                  <a:lnTo>
                    <a:pt x="16867" y="9507"/>
                  </a:lnTo>
                  <a:lnTo>
                    <a:pt x="17194" y="9303"/>
                  </a:lnTo>
                  <a:lnTo>
                    <a:pt x="17501" y="9098"/>
                  </a:lnTo>
                  <a:lnTo>
                    <a:pt x="17807" y="8894"/>
                  </a:lnTo>
                  <a:lnTo>
                    <a:pt x="18073" y="8669"/>
                  </a:lnTo>
                  <a:lnTo>
                    <a:pt x="18339" y="8444"/>
                  </a:lnTo>
                  <a:lnTo>
                    <a:pt x="18564" y="8219"/>
                  </a:lnTo>
                  <a:lnTo>
                    <a:pt x="18789" y="7974"/>
                  </a:lnTo>
                  <a:lnTo>
                    <a:pt x="18993" y="7729"/>
                  </a:lnTo>
                  <a:lnTo>
                    <a:pt x="19157" y="7483"/>
                  </a:lnTo>
                  <a:lnTo>
                    <a:pt x="19320" y="7218"/>
                  </a:lnTo>
                  <a:lnTo>
                    <a:pt x="19463" y="6952"/>
                  </a:lnTo>
                  <a:lnTo>
                    <a:pt x="19566" y="6686"/>
                  </a:lnTo>
                  <a:lnTo>
                    <a:pt x="19647" y="6420"/>
                  </a:lnTo>
                  <a:lnTo>
                    <a:pt x="19709" y="6134"/>
                  </a:lnTo>
                  <a:lnTo>
                    <a:pt x="19750" y="5848"/>
                  </a:lnTo>
                  <a:lnTo>
                    <a:pt x="19770" y="5562"/>
                  </a:lnTo>
                  <a:lnTo>
                    <a:pt x="19750" y="5275"/>
                  </a:lnTo>
                  <a:lnTo>
                    <a:pt x="19709" y="5010"/>
                  </a:lnTo>
                  <a:lnTo>
                    <a:pt x="19647" y="4723"/>
                  </a:lnTo>
                  <a:lnTo>
                    <a:pt x="19566" y="4458"/>
                  </a:lnTo>
                  <a:lnTo>
                    <a:pt x="19463" y="4171"/>
                  </a:lnTo>
                  <a:lnTo>
                    <a:pt x="19320" y="3906"/>
                  </a:lnTo>
                  <a:lnTo>
                    <a:pt x="19157" y="3660"/>
                  </a:lnTo>
                  <a:lnTo>
                    <a:pt x="18993" y="3395"/>
                  </a:lnTo>
                  <a:lnTo>
                    <a:pt x="18789" y="3149"/>
                  </a:lnTo>
                  <a:lnTo>
                    <a:pt x="18564" y="2924"/>
                  </a:lnTo>
                  <a:lnTo>
                    <a:pt x="18339" y="2679"/>
                  </a:lnTo>
                  <a:lnTo>
                    <a:pt x="18073" y="2454"/>
                  </a:lnTo>
                  <a:lnTo>
                    <a:pt x="17807" y="2250"/>
                  </a:lnTo>
                  <a:lnTo>
                    <a:pt x="17501" y="2025"/>
                  </a:lnTo>
                  <a:lnTo>
                    <a:pt x="17194" y="1820"/>
                  </a:lnTo>
                  <a:lnTo>
                    <a:pt x="16867" y="1636"/>
                  </a:lnTo>
                  <a:lnTo>
                    <a:pt x="16519" y="1452"/>
                  </a:lnTo>
                  <a:lnTo>
                    <a:pt x="16172" y="1268"/>
                  </a:lnTo>
                  <a:lnTo>
                    <a:pt x="15804" y="1105"/>
                  </a:lnTo>
                  <a:lnTo>
                    <a:pt x="15416" y="962"/>
                  </a:lnTo>
                  <a:lnTo>
                    <a:pt x="15007" y="819"/>
                  </a:lnTo>
                  <a:lnTo>
                    <a:pt x="14598" y="676"/>
                  </a:lnTo>
                  <a:lnTo>
                    <a:pt x="14168" y="553"/>
                  </a:lnTo>
                  <a:lnTo>
                    <a:pt x="13739" y="451"/>
                  </a:lnTo>
                  <a:lnTo>
                    <a:pt x="13289" y="348"/>
                  </a:lnTo>
                  <a:lnTo>
                    <a:pt x="12819" y="267"/>
                  </a:lnTo>
                  <a:lnTo>
                    <a:pt x="12349" y="185"/>
                  </a:lnTo>
                  <a:lnTo>
                    <a:pt x="11879" y="124"/>
                  </a:lnTo>
                  <a:lnTo>
                    <a:pt x="11388" y="62"/>
                  </a:lnTo>
                  <a:lnTo>
                    <a:pt x="10897" y="42"/>
                  </a:lnTo>
                  <a:lnTo>
                    <a:pt x="10386" y="21"/>
                  </a:lnTo>
                  <a:lnTo>
                    <a:pt x="9896" y="1"/>
                  </a:lnTo>
                  <a:close/>
                </a:path>
              </a:pathLst>
            </a:custGeom>
            <a:solidFill>
              <a:srgbClr val="313131">
                <a:alpha val="1368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5066" name="Google Shape;5066;p4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525849" y="1323975"/>
              <a:ext cx="1121325" cy="271462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067" name="Google Shape;5067;p47"/>
          <p:cNvGrpSpPr/>
          <p:nvPr/>
        </p:nvGrpSpPr>
        <p:grpSpPr>
          <a:xfrm>
            <a:off x="5719265" y="3949834"/>
            <a:ext cx="408623" cy="612391"/>
            <a:chOff x="3262250" y="3852548"/>
            <a:chExt cx="1143000" cy="1712981"/>
          </a:xfrm>
        </p:grpSpPr>
        <p:sp>
          <p:nvSpPr>
            <p:cNvPr id="5068" name="Google Shape;5068;p47"/>
            <p:cNvSpPr/>
            <p:nvPr/>
          </p:nvSpPr>
          <p:spPr>
            <a:xfrm>
              <a:off x="3311788" y="5283199"/>
              <a:ext cx="1062197" cy="282330"/>
            </a:xfrm>
            <a:custGeom>
              <a:rect b="b" l="l" r="r" t="t"/>
              <a:pathLst>
                <a:path extrusionOk="0" h="11123" w="19771">
                  <a:moveTo>
                    <a:pt x="9896" y="1"/>
                  </a:moveTo>
                  <a:lnTo>
                    <a:pt x="9385" y="21"/>
                  </a:lnTo>
                  <a:lnTo>
                    <a:pt x="8873" y="42"/>
                  </a:lnTo>
                  <a:lnTo>
                    <a:pt x="8383" y="62"/>
                  </a:lnTo>
                  <a:lnTo>
                    <a:pt x="7892" y="124"/>
                  </a:lnTo>
                  <a:lnTo>
                    <a:pt x="7422" y="185"/>
                  </a:lnTo>
                  <a:lnTo>
                    <a:pt x="6952" y="267"/>
                  </a:lnTo>
                  <a:lnTo>
                    <a:pt x="6482" y="348"/>
                  </a:lnTo>
                  <a:lnTo>
                    <a:pt x="6032" y="451"/>
                  </a:lnTo>
                  <a:lnTo>
                    <a:pt x="5602" y="553"/>
                  </a:lnTo>
                  <a:lnTo>
                    <a:pt x="5173" y="676"/>
                  </a:lnTo>
                  <a:lnTo>
                    <a:pt x="4764" y="819"/>
                  </a:lnTo>
                  <a:lnTo>
                    <a:pt x="4355" y="962"/>
                  </a:lnTo>
                  <a:lnTo>
                    <a:pt x="3967" y="1105"/>
                  </a:lnTo>
                  <a:lnTo>
                    <a:pt x="3599" y="1268"/>
                  </a:lnTo>
                  <a:lnTo>
                    <a:pt x="3251" y="1452"/>
                  </a:lnTo>
                  <a:lnTo>
                    <a:pt x="2904" y="1636"/>
                  </a:lnTo>
                  <a:lnTo>
                    <a:pt x="2577" y="1820"/>
                  </a:lnTo>
                  <a:lnTo>
                    <a:pt x="2270" y="2025"/>
                  </a:lnTo>
                  <a:lnTo>
                    <a:pt x="1963" y="2250"/>
                  </a:lnTo>
                  <a:lnTo>
                    <a:pt x="1698" y="2454"/>
                  </a:lnTo>
                  <a:lnTo>
                    <a:pt x="1432" y="2679"/>
                  </a:lnTo>
                  <a:lnTo>
                    <a:pt x="1207" y="2924"/>
                  </a:lnTo>
                  <a:lnTo>
                    <a:pt x="982" y="3149"/>
                  </a:lnTo>
                  <a:lnTo>
                    <a:pt x="778" y="3395"/>
                  </a:lnTo>
                  <a:lnTo>
                    <a:pt x="614" y="3660"/>
                  </a:lnTo>
                  <a:lnTo>
                    <a:pt x="451" y="3906"/>
                  </a:lnTo>
                  <a:lnTo>
                    <a:pt x="328" y="4171"/>
                  </a:lnTo>
                  <a:lnTo>
                    <a:pt x="205" y="4458"/>
                  </a:lnTo>
                  <a:lnTo>
                    <a:pt x="123" y="4723"/>
                  </a:lnTo>
                  <a:lnTo>
                    <a:pt x="62" y="5010"/>
                  </a:lnTo>
                  <a:lnTo>
                    <a:pt x="21" y="5275"/>
                  </a:lnTo>
                  <a:lnTo>
                    <a:pt x="1" y="5562"/>
                  </a:lnTo>
                  <a:lnTo>
                    <a:pt x="21" y="5848"/>
                  </a:lnTo>
                  <a:lnTo>
                    <a:pt x="62" y="6134"/>
                  </a:lnTo>
                  <a:lnTo>
                    <a:pt x="123" y="6420"/>
                  </a:lnTo>
                  <a:lnTo>
                    <a:pt x="205" y="6686"/>
                  </a:lnTo>
                  <a:lnTo>
                    <a:pt x="328" y="6952"/>
                  </a:lnTo>
                  <a:lnTo>
                    <a:pt x="451" y="7218"/>
                  </a:lnTo>
                  <a:lnTo>
                    <a:pt x="614" y="7483"/>
                  </a:lnTo>
                  <a:lnTo>
                    <a:pt x="778" y="7729"/>
                  </a:lnTo>
                  <a:lnTo>
                    <a:pt x="982" y="7974"/>
                  </a:lnTo>
                  <a:lnTo>
                    <a:pt x="1207" y="8219"/>
                  </a:lnTo>
                  <a:lnTo>
                    <a:pt x="1432" y="8444"/>
                  </a:lnTo>
                  <a:lnTo>
                    <a:pt x="1698" y="8669"/>
                  </a:lnTo>
                  <a:lnTo>
                    <a:pt x="1963" y="8894"/>
                  </a:lnTo>
                  <a:lnTo>
                    <a:pt x="2270" y="9098"/>
                  </a:lnTo>
                  <a:lnTo>
                    <a:pt x="2577" y="9303"/>
                  </a:lnTo>
                  <a:lnTo>
                    <a:pt x="2904" y="9507"/>
                  </a:lnTo>
                  <a:lnTo>
                    <a:pt x="3251" y="9691"/>
                  </a:lnTo>
                  <a:lnTo>
                    <a:pt x="3599" y="9855"/>
                  </a:lnTo>
                  <a:lnTo>
                    <a:pt x="3967" y="10018"/>
                  </a:lnTo>
                  <a:lnTo>
                    <a:pt x="4355" y="10182"/>
                  </a:lnTo>
                  <a:lnTo>
                    <a:pt x="4764" y="10325"/>
                  </a:lnTo>
                  <a:lnTo>
                    <a:pt x="5173" y="10448"/>
                  </a:lnTo>
                  <a:lnTo>
                    <a:pt x="5602" y="10570"/>
                  </a:lnTo>
                  <a:lnTo>
                    <a:pt x="6032" y="10693"/>
                  </a:lnTo>
                  <a:lnTo>
                    <a:pt x="6482" y="10795"/>
                  </a:lnTo>
                  <a:lnTo>
                    <a:pt x="6952" y="10877"/>
                  </a:lnTo>
                  <a:lnTo>
                    <a:pt x="7422" y="10959"/>
                  </a:lnTo>
                  <a:lnTo>
                    <a:pt x="7892" y="11020"/>
                  </a:lnTo>
                  <a:lnTo>
                    <a:pt x="8383" y="11061"/>
                  </a:lnTo>
                  <a:lnTo>
                    <a:pt x="8873" y="11102"/>
                  </a:lnTo>
                  <a:lnTo>
                    <a:pt x="9385" y="11122"/>
                  </a:lnTo>
                  <a:lnTo>
                    <a:pt x="10386" y="11122"/>
                  </a:lnTo>
                  <a:lnTo>
                    <a:pt x="10897" y="11102"/>
                  </a:lnTo>
                  <a:lnTo>
                    <a:pt x="11388" y="11061"/>
                  </a:lnTo>
                  <a:lnTo>
                    <a:pt x="11879" y="11020"/>
                  </a:lnTo>
                  <a:lnTo>
                    <a:pt x="12349" y="10959"/>
                  </a:lnTo>
                  <a:lnTo>
                    <a:pt x="12819" y="10877"/>
                  </a:lnTo>
                  <a:lnTo>
                    <a:pt x="13289" y="10795"/>
                  </a:lnTo>
                  <a:lnTo>
                    <a:pt x="13739" y="10693"/>
                  </a:lnTo>
                  <a:lnTo>
                    <a:pt x="14168" y="10570"/>
                  </a:lnTo>
                  <a:lnTo>
                    <a:pt x="14598" y="10448"/>
                  </a:lnTo>
                  <a:lnTo>
                    <a:pt x="15007" y="10325"/>
                  </a:lnTo>
                  <a:lnTo>
                    <a:pt x="15416" y="10182"/>
                  </a:lnTo>
                  <a:lnTo>
                    <a:pt x="15804" y="10018"/>
                  </a:lnTo>
                  <a:lnTo>
                    <a:pt x="16172" y="9855"/>
                  </a:lnTo>
                  <a:lnTo>
                    <a:pt x="16519" y="9691"/>
                  </a:lnTo>
                  <a:lnTo>
                    <a:pt x="16867" y="9507"/>
                  </a:lnTo>
                  <a:lnTo>
                    <a:pt x="17194" y="9303"/>
                  </a:lnTo>
                  <a:lnTo>
                    <a:pt x="17501" y="9098"/>
                  </a:lnTo>
                  <a:lnTo>
                    <a:pt x="17807" y="8894"/>
                  </a:lnTo>
                  <a:lnTo>
                    <a:pt x="18073" y="8669"/>
                  </a:lnTo>
                  <a:lnTo>
                    <a:pt x="18339" y="8444"/>
                  </a:lnTo>
                  <a:lnTo>
                    <a:pt x="18564" y="8219"/>
                  </a:lnTo>
                  <a:lnTo>
                    <a:pt x="18789" y="7974"/>
                  </a:lnTo>
                  <a:lnTo>
                    <a:pt x="18993" y="7729"/>
                  </a:lnTo>
                  <a:lnTo>
                    <a:pt x="19157" y="7483"/>
                  </a:lnTo>
                  <a:lnTo>
                    <a:pt x="19320" y="7218"/>
                  </a:lnTo>
                  <a:lnTo>
                    <a:pt x="19463" y="6952"/>
                  </a:lnTo>
                  <a:lnTo>
                    <a:pt x="19566" y="6686"/>
                  </a:lnTo>
                  <a:lnTo>
                    <a:pt x="19647" y="6420"/>
                  </a:lnTo>
                  <a:lnTo>
                    <a:pt x="19709" y="6134"/>
                  </a:lnTo>
                  <a:lnTo>
                    <a:pt x="19750" y="5848"/>
                  </a:lnTo>
                  <a:lnTo>
                    <a:pt x="19770" y="5562"/>
                  </a:lnTo>
                  <a:lnTo>
                    <a:pt x="19750" y="5275"/>
                  </a:lnTo>
                  <a:lnTo>
                    <a:pt x="19709" y="5010"/>
                  </a:lnTo>
                  <a:lnTo>
                    <a:pt x="19647" y="4723"/>
                  </a:lnTo>
                  <a:lnTo>
                    <a:pt x="19566" y="4458"/>
                  </a:lnTo>
                  <a:lnTo>
                    <a:pt x="19463" y="4171"/>
                  </a:lnTo>
                  <a:lnTo>
                    <a:pt x="19320" y="3906"/>
                  </a:lnTo>
                  <a:lnTo>
                    <a:pt x="19157" y="3660"/>
                  </a:lnTo>
                  <a:lnTo>
                    <a:pt x="18993" y="3395"/>
                  </a:lnTo>
                  <a:lnTo>
                    <a:pt x="18789" y="3149"/>
                  </a:lnTo>
                  <a:lnTo>
                    <a:pt x="18564" y="2924"/>
                  </a:lnTo>
                  <a:lnTo>
                    <a:pt x="18339" y="2679"/>
                  </a:lnTo>
                  <a:lnTo>
                    <a:pt x="18073" y="2454"/>
                  </a:lnTo>
                  <a:lnTo>
                    <a:pt x="17807" y="2250"/>
                  </a:lnTo>
                  <a:lnTo>
                    <a:pt x="17501" y="2025"/>
                  </a:lnTo>
                  <a:lnTo>
                    <a:pt x="17194" y="1820"/>
                  </a:lnTo>
                  <a:lnTo>
                    <a:pt x="16867" y="1636"/>
                  </a:lnTo>
                  <a:lnTo>
                    <a:pt x="16519" y="1452"/>
                  </a:lnTo>
                  <a:lnTo>
                    <a:pt x="16172" y="1268"/>
                  </a:lnTo>
                  <a:lnTo>
                    <a:pt x="15804" y="1105"/>
                  </a:lnTo>
                  <a:lnTo>
                    <a:pt x="15416" y="962"/>
                  </a:lnTo>
                  <a:lnTo>
                    <a:pt x="15007" y="819"/>
                  </a:lnTo>
                  <a:lnTo>
                    <a:pt x="14598" y="676"/>
                  </a:lnTo>
                  <a:lnTo>
                    <a:pt x="14168" y="553"/>
                  </a:lnTo>
                  <a:lnTo>
                    <a:pt x="13739" y="451"/>
                  </a:lnTo>
                  <a:lnTo>
                    <a:pt x="13289" y="348"/>
                  </a:lnTo>
                  <a:lnTo>
                    <a:pt x="12819" y="267"/>
                  </a:lnTo>
                  <a:lnTo>
                    <a:pt x="12349" y="185"/>
                  </a:lnTo>
                  <a:lnTo>
                    <a:pt x="11879" y="124"/>
                  </a:lnTo>
                  <a:lnTo>
                    <a:pt x="11388" y="62"/>
                  </a:lnTo>
                  <a:lnTo>
                    <a:pt x="10897" y="42"/>
                  </a:lnTo>
                  <a:lnTo>
                    <a:pt x="10386" y="21"/>
                  </a:lnTo>
                  <a:lnTo>
                    <a:pt x="9896" y="1"/>
                  </a:lnTo>
                  <a:close/>
                </a:path>
              </a:pathLst>
            </a:custGeom>
            <a:solidFill>
              <a:srgbClr val="313131">
                <a:alpha val="1368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5069" name="Google Shape;5069;p47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flipH="1">
              <a:off x="3262250" y="3852548"/>
              <a:ext cx="1143000" cy="170506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070" name="Google Shape;5070;p47"/>
          <p:cNvGrpSpPr/>
          <p:nvPr/>
        </p:nvGrpSpPr>
        <p:grpSpPr>
          <a:xfrm>
            <a:off x="6051691" y="4110962"/>
            <a:ext cx="300485" cy="697634"/>
            <a:chOff x="4559750" y="3530463"/>
            <a:chExt cx="1351101" cy="3136846"/>
          </a:xfrm>
        </p:grpSpPr>
        <p:sp>
          <p:nvSpPr>
            <p:cNvPr id="5071" name="Google Shape;5071;p47"/>
            <p:cNvSpPr/>
            <p:nvPr/>
          </p:nvSpPr>
          <p:spPr>
            <a:xfrm>
              <a:off x="4559750" y="6255702"/>
              <a:ext cx="1351101" cy="411607"/>
            </a:xfrm>
            <a:custGeom>
              <a:rect b="b" l="l" r="r" t="t"/>
              <a:pathLst>
                <a:path extrusionOk="0" h="11123" w="19771">
                  <a:moveTo>
                    <a:pt x="9896" y="1"/>
                  </a:moveTo>
                  <a:lnTo>
                    <a:pt x="9385" y="21"/>
                  </a:lnTo>
                  <a:lnTo>
                    <a:pt x="8873" y="42"/>
                  </a:lnTo>
                  <a:lnTo>
                    <a:pt x="8383" y="62"/>
                  </a:lnTo>
                  <a:lnTo>
                    <a:pt x="7892" y="124"/>
                  </a:lnTo>
                  <a:lnTo>
                    <a:pt x="7422" y="185"/>
                  </a:lnTo>
                  <a:lnTo>
                    <a:pt x="6952" y="267"/>
                  </a:lnTo>
                  <a:lnTo>
                    <a:pt x="6482" y="348"/>
                  </a:lnTo>
                  <a:lnTo>
                    <a:pt x="6032" y="451"/>
                  </a:lnTo>
                  <a:lnTo>
                    <a:pt x="5602" y="553"/>
                  </a:lnTo>
                  <a:lnTo>
                    <a:pt x="5173" y="676"/>
                  </a:lnTo>
                  <a:lnTo>
                    <a:pt x="4764" y="819"/>
                  </a:lnTo>
                  <a:lnTo>
                    <a:pt x="4355" y="962"/>
                  </a:lnTo>
                  <a:lnTo>
                    <a:pt x="3967" y="1105"/>
                  </a:lnTo>
                  <a:lnTo>
                    <a:pt x="3599" y="1268"/>
                  </a:lnTo>
                  <a:lnTo>
                    <a:pt x="3251" y="1452"/>
                  </a:lnTo>
                  <a:lnTo>
                    <a:pt x="2904" y="1636"/>
                  </a:lnTo>
                  <a:lnTo>
                    <a:pt x="2577" y="1820"/>
                  </a:lnTo>
                  <a:lnTo>
                    <a:pt x="2270" y="2025"/>
                  </a:lnTo>
                  <a:lnTo>
                    <a:pt x="1963" y="2250"/>
                  </a:lnTo>
                  <a:lnTo>
                    <a:pt x="1698" y="2454"/>
                  </a:lnTo>
                  <a:lnTo>
                    <a:pt x="1432" y="2679"/>
                  </a:lnTo>
                  <a:lnTo>
                    <a:pt x="1207" y="2924"/>
                  </a:lnTo>
                  <a:lnTo>
                    <a:pt x="982" y="3149"/>
                  </a:lnTo>
                  <a:lnTo>
                    <a:pt x="778" y="3395"/>
                  </a:lnTo>
                  <a:lnTo>
                    <a:pt x="614" y="3660"/>
                  </a:lnTo>
                  <a:lnTo>
                    <a:pt x="451" y="3906"/>
                  </a:lnTo>
                  <a:lnTo>
                    <a:pt x="328" y="4171"/>
                  </a:lnTo>
                  <a:lnTo>
                    <a:pt x="205" y="4458"/>
                  </a:lnTo>
                  <a:lnTo>
                    <a:pt x="123" y="4723"/>
                  </a:lnTo>
                  <a:lnTo>
                    <a:pt x="62" y="5010"/>
                  </a:lnTo>
                  <a:lnTo>
                    <a:pt x="21" y="5275"/>
                  </a:lnTo>
                  <a:lnTo>
                    <a:pt x="1" y="5562"/>
                  </a:lnTo>
                  <a:lnTo>
                    <a:pt x="21" y="5848"/>
                  </a:lnTo>
                  <a:lnTo>
                    <a:pt x="62" y="6134"/>
                  </a:lnTo>
                  <a:lnTo>
                    <a:pt x="123" y="6420"/>
                  </a:lnTo>
                  <a:lnTo>
                    <a:pt x="205" y="6686"/>
                  </a:lnTo>
                  <a:lnTo>
                    <a:pt x="328" y="6952"/>
                  </a:lnTo>
                  <a:lnTo>
                    <a:pt x="451" y="7218"/>
                  </a:lnTo>
                  <a:lnTo>
                    <a:pt x="614" y="7483"/>
                  </a:lnTo>
                  <a:lnTo>
                    <a:pt x="778" y="7729"/>
                  </a:lnTo>
                  <a:lnTo>
                    <a:pt x="982" y="7974"/>
                  </a:lnTo>
                  <a:lnTo>
                    <a:pt x="1207" y="8219"/>
                  </a:lnTo>
                  <a:lnTo>
                    <a:pt x="1432" y="8444"/>
                  </a:lnTo>
                  <a:lnTo>
                    <a:pt x="1698" y="8669"/>
                  </a:lnTo>
                  <a:lnTo>
                    <a:pt x="1963" y="8894"/>
                  </a:lnTo>
                  <a:lnTo>
                    <a:pt x="2270" y="9098"/>
                  </a:lnTo>
                  <a:lnTo>
                    <a:pt x="2577" y="9303"/>
                  </a:lnTo>
                  <a:lnTo>
                    <a:pt x="2904" y="9507"/>
                  </a:lnTo>
                  <a:lnTo>
                    <a:pt x="3251" y="9691"/>
                  </a:lnTo>
                  <a:lnTo>
                    <a:pt x="3599" y="9855"/>
                  </a:lnTo>
                  <a:lnTo>
                    <a:pt x="3967" y="10018"/>
                  </a:lnTo>
                  <a:lnTo>
                    <a:pt x="4355" y="10182"/>
                  </a:lnTo>
                  <a:lnTo>
                    <a:pt x="4764" y="10325"/>
                  </a:lnTo>
                  <a:lnTo>
                    <a:pt x="5173" y="10448"/>
                  </a:lnTo>
                  <a:lnTo>
                    <a:pt x="5602" y="10570"/>
                  </a:lnTo>
                  <a:lnTo>
                    <a:pt x="6032" y="10693"/>
                  </a:lnTo>
                  <a:lnTo>
                    <a:pt x="6482" y="10795"/>
                  </a:lnTo>
                  <a:lnTo>
                    <a:pt x="6952" y="10877"/>
                  </a:lnTo>
                  <a:lnTo>
                    <a:pt x="7422" y="10959"/>
                  </a:lnTo>
                  <a:lnTo>
                    <a:pt x="7892" y="11020"/>
                  </a:lnTo>
                  <a:lnTo>
                    <a:pt x="8383" y="11061"/>
                  </a:lnTo>
                  <a:lnTo>
                    <a:pt x="8873" y="11102"/>
                  </a:lnTo>
                  <a:lnTo>
                    <a:pt x="9385" y="11122"/>
                  </a:lnTo>
                  <a:lnTo>
                    <a:pt x="10386" y="11122"/>
                  </a:lnTo>
                  <a:lnTo>
                    <a:pt x="10897" y="11102"/>
                  </a:lnTo>
                  <a:lnTo>
                    <a:pt x="11388" y="11061"/>
                  </a:lnTo>
                  <a:lnTo>
                    <a:pt x="11879" y="11020"/>
                  </a:lnTo>
                  <a:lnTo>
                    <a:pt x="12349" y="10959"/>
                  </a:lnTo>
                  <a:lnTo>
                    <a:pt x="12819" y="10877"/>
                  </a:lnTo>
                  <a:lnTo>
                    <a:pt x="13289" y="10795"/>
                  </a:lnTo>
                  <a:lnTo>
                    <a:pt x="13739" y="10693"/>
                  </a:lnTo>
                  <a:lnTo>
                    <a:pt x="14168" y="10570"/>
                  </a:lnTo>
                  <a:lnTo>
                    <a:pt x="14598" y="10448"/>
                  </a:lnTo>
                  <a:lnTo>
                    <a:pt x="15007" y="10325"/>
                  </a:lnTo>
                  <a:lnTo>
                    <a:pt x="15416" y="10182"/>
                  </a:lnTo>
                  <a:lnTo>
                    <a:pt x="15804" y="10018"/>
                  </a:lnTo>
                  <a:lnTo>
                    <a:pt x="16172" y="9855"/>
                  </a:lnTo>
                  <a:lnTo>
                    <a:pt x="16519" y="9691"/>
                  </a:lnTo>
                  <a:lnTo>
                    <a:pt x="16867" y="9507"/>
                  </a:lnTo>
                  <a:lnTo>
                    <a:pt x="17194" y="9303"/>
                  </a:lnTo>
                  <a:lnTo>
                    <a:pt x="17501" y="9098"/>
                  </a:lnTo>
                  <a:lnTo>
                    <a:pt x="17807" y="8894"/>
                  </a:lnTo>
                  <a:lnTo>
                    <a:pt x="18073" y="8669"/>
                  </a:lnTo>
                  <a:lnTo>
                    <a:pt x="18339" y="8444"/>
                  </a:lnTo>
                  <a:lnTo>
                    <a:pt x="18564" y="8219"/>
                  </a:lnTo>
                  <a:lnTo>
                    <a:pt x="18789" y="7974"/>
                  </a:lnTo>
                  <a:lnTo>
                    <a:pt x="18993" y="7729"/>
                  </a:lnTo>
                  <a:lnTo>
                    <a:pt x="19157" y="7483"/>
                  </a:lnTo>
                  <a:lnTo>
                    <a:pt x="19320" y="7218"/>
                  </a:lnTo>
                  <a:lnTo>
                    <a:pt x="19463" y="6952"/>
                  </a:lnTo>
                  <a:lnTo>
                    <a:pt x="19566" y="6686"/>
                  </a:lnTo>
                  <a:lnTo>
                    <a:pt x="19647" y="6420"/>
                  </a:lnTo>
                  <a:lnTo>
                    <a:pt x="19709" y="6134"/>
                  </a:lnTo>
                  <a:lnTo>
                    <a:pt x="19750" y="5848"/>
                  </a:lnTo>
                  <a:lnTo>
                    <a:pt x="19770" y="5562"/>
                  </a:lnTo>
                  <a:lnTo>
                    <a:pt x="19750" y="5275"/>
                  </a:lnTo>
                  <a:lnTo>
                    <a:pt x="19709" y="5010"/>
                  </a:lnTo>
                  <a:lnTo>
                    <a:pt x="19647" y="4723"/>
                  </a:lnTo>
                  <a:lnTo>
                    <a:pt x="19566" y="4458"/>
                  </a:lnTo>
                  <a:lnTo>
                    <a:pt x="19463" y="4171"/>
                  </a:lnTo>
                  <a:lnTo>
                    <a:pt x="19320" y="3906"/>
                  </a:lnTo>
                  <a:lnTo>
                    <a:pt x="19157" y="3660"/>
                  </a:lnTo>
                  <a:lnTo>
                    <a:pt x="18993" y="3395"/>
                  </a:lnTo>
                  <a:lnTo>
                    <a:pt x="18789" y="3149"/>
                  </a:lnTo>
                  <a:lnTo>
                    <a:pt x="18564" y="2924"/>
                  </a:lnTo>
                  <a:lnTo>
                    <a:pt x="18339" y="2679"/>
                  </a:lnTo>
                  <a:lnTo>
                    <a:pt x="18073" y="2454"/>
                  </a:lnTo>
                  <a:lnTo>
                    <a:pt x="17807" y="2250"/>
                  </a:lnTo>
                  <a:lnTo>
                    <a:pt x="17501" y="2025"/>
                  </a:lnTo>
                  <a:lnTo>
                    <a:pt x="17194" y="1820"/>
                  </a:lnTo>
                  <a:lnTo>
                    <a:pt x="16867" y="1636"/>
                  </a:lnTo>
                  <a:lnTo>
                    <a:pt x="16519" y="1452"/>
                  </a:lnTo>
                  <a:lnTo>
                    <a:pt x="16172" y="1268"/>
                  </a:lnTo>
                  <a:lnTo>
                    <a:pt x="15804" y="1105"/>
                  </a:lnTo>
                  <a:lnTo>
                    <a:pt x="15416" y="962"/>
                  </a:lnTo>
                  <a:lnTo>
                    <a:pt x="15007" y="819"/>
                  </a:lnTo>
                  <a:lnTo>
                    <a:pt x="14598" y="676"/>
                  </a:lnTo>
                  <a:lnTo>
                    <a:pt x="14168" y="553"/>
                  </a:lnTo>
                  <a:lnTo>
                    <a:pt x="13739" y="451"/>
                  </a:lnTo>
                  <a:lnTo>
                    <a:pt x="13289" y="348"/>
                  </a:lnTo>
                  <a:lnTo>
                    <a:pt x="12819" y="267"/>
                  </a:lnTo>
                  <a:lnTo>
                    <a:pt x="12349" y="185"/>
                  </a:lnTo>
                  <a:lnTo>
                    <a:pt x="11879" y="124"/>
                  </a:lnTo>
                  <a:lnTo>
                    <a:pt x="11388" y="62"/>
                  </a:lnTo>
                  <a:lnTo>
                    <a:pt x="10897" y="42"/>
                  </a:lnTo>
                  <a:lnTo>
                    <a:pt x="10386" y="21"/>
                  </a:lnTo>
                  <a:lnTo>
                    <a:pt x="9896" y="1"/>
                  </a:lnTo>
                  <a:close/>
                </a:path>
              </a:pathLst>
            </a:custGeom>
            <a:solidFill>
              <a:srgbClr val="313131">
                <a:alpha val="1368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5072" name="Google Shape;5072;p47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4663800" y="3530463"/>
              <a:ext cx="1143000" cy="31146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073" name="Google Shape;5073;p47"/>
          <p:cNvGrpSpPr/>
          <p:nvPr/>
        </p:nvGrpSpPr>
        <p:grpSpPr>
          <a:xfrm>
            <a:off x="5457002" y="3816873"/>
            <a:ext cx="264284" cy="941013"/>
            <a:chOff x="6095088" y="2361050"/>
            <a:chExt cx="1257300" cy="4476750"/>
          </a:xfrm>
        </p:grpSpPr>
        <p:sp>
          <p:nvSpPr>
            <p:cNvPr id="5074" name="Google Shape;5074;p47"/>
            <p:cNvSpPr/>
            <p:nvPr/>
          </p:nvSpPr>
          <p:spPr>
            <a:xfrm>
              <a:off x="6227575" y="6486766"/>
              <a:ext cx="1048604" cy="319786"/>
            </a:xfrm>
            <a:custGeom>
              <a:rect b="b" l="l" r="r" t="t"/>
              <a:pathLst>
                <a:path extrusionOk="0" h="11123" w="19771">
                  <a:moveTo>
                    <a:pt x="9896" y="1"/>
                  </a:moveTo>
                  <a:lnTo>
                    <a:pt x="9385" y="21"/>
                  </a:lnTo>
                  <a:lnTo>
                    <a:pt x="8873" y="42"/>
                  </a:lnTo>
                  <a:lnTo>
                    <a:pt x="8383" y="62"/>
                  </a:lnTo>
                  <a:lnTo>
                    <a:pt x="7892" y="124"/>
                  </a:lnTo>
                  <a:lnTo>
                    <a:pt x="7422" y="185"/>
                  </a:lnTo>
                  <a:lnTo>
                    <a:pt x="6952" y="267"/>
                  </a:lnTo>
                  <a:lnTo>
                    <a:pt x="6482" y="348"/>
                  </a:lnTo>
                  <a:lnTo>
                    <a:pt x="6032" y="451"/>
                  </a:lnTo>
                  <a:lnTo>
                    <a:pt x="5602" y="553"/>
                  </a:lnTo>
                  <a:lnTo>
                    <a:pt x="5173" y="676"/>
                  </a:lnTo>
                  <a:lnTo>
                    <a:pt x="4764" y="819"/>
                  </a:lnTo>
                  <a:lnTo>
                    <a:pt x="4355" y="962"/>
                  </a:lnTo>
                  <a:lnTo>
                    <a:pt x="3967" y="1105"/>
                  </a:lnTo>
                  <a:lnTo>
                    <a:pt x="3599" y="1268"/>
                  </a:lnTo>
                  <a:lnTo>
                    <a:pt x="3251" y="1452"/>
                  </a:lnTo>
                  <a:lnTo>
                    <a:pt x="2904" y="1636"/>
                  </a:lnTo>
                  <a:lnTo>
                    <a:pt x="2577" y="1820"/>
                  </a:lnTo>
                  <a:lnTo>
                    <a:pt x="2270" y="2025"/>
                  </a:lnTo>
                  <a:lnTo>
                    <a:pt x="1963" y="2250"/>
                  </a:lnTo>
                  <a:lnTo>
                    <a:pt x="1698" y="2454"/>
                  </a:lnTo>
                  <a:lnTo>
                    <a:pt x="1432" y="2679"/>
                  </a:lnTo>
                  <a:lnTo>
                    <a:pt x="1207" y="2924"/>
                  </a:lnTo>
                  <a:lnTo>
                    <a:pt x="982" y="3149"/>
                  </a:lnTo>
                  <a:lnTo>
                    <a:pt x="778" y="3395"/>
                  </a:lnTo>
                  <a:lnTo>
                    <a:pt x="614" y="3660"/>
                  </a:lnTo>
                  <a:lnTo>
                    <a:pt x="451" y="3906"/>
                  </a:lnTo>
                  <a:lnTo>
                    <a:pt x="328" y="4171"/>
                  </a:lnTo>
                  <a:lnTo>
                    <a:pt x="205" y="4458"/>
                  </a:lnTo>
                  <a:lnTo>
                    <a:pt x="123" y="4723"/>
                  </a:lnTo>
                  <a:lnTo>
                    <a:pt x="62" y="5010"/>
                  </a:lnTo>
                  <a:lnTo>
                    <a:pt x="21" y="5275"/>
                  </a:lnTo>
                  <a:lnTo>
                    <a:pt x="1" y="5562"/>
                  </a:lnTo>
                  <a:lnTo>
                    <a:pt x="21" y="5848"/>
                  </a:lnTo>
                  <a:lnTo>
                    <a:pt x="62" y="6134"/>
                  </a:lnTo>
                  <a:lnTo>
                    <a:pt x="123" y="6420"/>
                  </a:lnTo>
                  <a:lnTo>
                    <a:pt x="205" y="6686"/>
                  </a:lnTo>
                  <a:lnTo>
                    <a:pt x="328" y="6952"/>
                  </a:lnTo>
                  <a:lnTo>
                    <a:pt x="451" y="7218"/>
                  </a:lnTo>
                  <a:lnTo>
                    <a:pt x="614" y="7483"/>
                  </a:lnTo>
                  <a:lnTo>
                    <a:pt x="778" y="7729"/>
                  </a:lnTo>
                  <a:lnTo>
                    <a:pt x="982" y="7974"/>
                  </a:lnTo>
                  <a:lnTo>
                    <a:pt x="1207" y="8219"/>
                  </a:lnTo>
                  <a:lnTo>
                    <a:pt x="1432" y="8444"/>
                  </a:lnTo>
                  <a:lnTo>
                    <a:pt x="1698" y="8669"/>
                  </a:lnTo>
                  <a:lnTo>
                    <a:pt x="1963" y="8894"/>
                  </a:lnTo>
                  <a:lnTo>
                    <a:pt x="2270" y="9098"/>
                  </a:lnTo>
                  <a:lnTo>
                    <a:pt x="2577" y="9303"/>
                  </a:lnTo>
                  <a:lnTo>
                    <a:pt x="2904" y="9507"/>
                  </a:lnTo>
                  <a:lnTo>
                    <a:pt x="3251" y="9691"/>
                  </a:lnTo>
                  <a:lnTo>
                    <a:pt x="3599" y="9855"/>
                  </a:lnTo>
                  <a:lnTo>
                    <a:pt x="3967" y="10018"/>
                  </a:lnTo>
                  <a:lnTo>
                    <a:pt x="4355" y="10182"/>
                  </a:lnTo>
                  <a:lnTo>
                    <a:pt x="4764" y="10325"/>
                  </a:lnTo>
                  <a:lnTo>
                    <a:pt x="5173" y="10448"/>
                  </a:lnTo>
                  <a:lnTo>
                    <a:pt x="5602" y="10570"/>
                  </a:lnTo>
                  <a:lnTo>
                    <a:pt x="6032" y="10693"/>
                  </a:lnTo>
                  <a:lnTo>
                    <a:pt x="6482" y="10795"/>
                  </a:lnTo>
                  <a:lnTo>
                    <a:pt x="6952" y="10877"/>
                  </a:lnTo>
                  <a:lnTo>
                    <a:pt x="7422" y="10959"/>
                  </a:lnTo>
                  <a:lnTo>
                    <a:pt x="7892" y="11020"/>
                  </a:lnTo>
                  <a:lnTo>
                    <a:pt x="8383" y="11061"/>
                  </a:lnTo>
                  <a:lnTo>
                    <a:pt x="8873" y="11102"/>
                  </a:lnTo>
                  <a:lnTo>
                    <a:pt x="9385" y="11122"/>
                  </a:lnTo>
                  <a:lnTo>
                    <a:pt x="10386" y="11122"/>
                  </a:lnTo>
                  <a:lnTo>
                    <a:pt x="10897" y="11102"/>
                  </a:lnTo>
                  <a:lnTo>
                    <a:pt x="11388" y="11061"/>
                  </a:lnTo>
                  <a:lnTo>
                    <a:pt x="11879" y="11020"/>
                  </a:lnTo>
                  <a:lnTo>
                    <a:pt x="12349" y="10959"/>
                  </a:lnTo>
                  <a:lnTo>
                    <a:pt x="12819" y="10877"/>
                  </a:lnTo>
                  <a:lnTo>
                    <a:pt x="13289" y="10795"/>
                  </a:lnTo>
                  <a:lnTo>
                    <a:pt x="13739" y="10693"/>
                  </a:lnTo>
                  <a:lnTo>
                    <a:pt x="14168" y="10570"/>
                  </a:lnTo>
                  <a:lnTo>
                    <a:pt x="14598" y="10448"/>
                  </a:lnTo>
                  <a:lnTo>
                    <a:pt x="15007" y="10325"/>
                  </a:lnTo>
                  <a:lnTo>
                    <a:pt x="15416" y="10182"/>
                  </a:lnTo>
                  <a:lnTo>
                    <a:pt x="15804" y="10018"/>
                  </a:lnTo>
                  <a:lnTo>
                    <a:pt x="16172" y="9855"/>
                  </a:lnTo>
                  <a:lnTo>
                    <a:pt x="16519" y="9691"/>
                  </a:lnTo>
                  <a:lnTo>
                    <a:pt x="16867" y="9507"/>
                  </a:lnTo>
                  <a:lnTo>
                    <a:pt x="17194" y="9303"/>
                  </a:lnTo>
                  <a:lnTo>
                    <a:pt x="17501" y="9098"/>
                  </a:lnTo>
                  <a:lnTo>
                    <a:pt x="17807" y="8894"/>
                  </a:lnTo>
                  <a:lnTo>
                    <a:pt x="18073" y="8669"/>
                  </a:lnTo>
                  <a:lnTo>
                    <a:pt x="18339" y="8444"/>
                  </a:lnTo>
                  <a:lnTo>
                    <a:pt x="18564" y="8219"/>
                  </a:lnTo>
                  <a:lnTo>
                    <a:pt x="18789" y="7974"/>
                  </a:lnTo>
                  <a:lnTo>
                    <a:pt x="18993" y="7729"/>
                  </a:lnTo>
                  <a:lnTo>
                    <a:pt x="19157" y="7483"/>
                  </a:lnTo>
                  <a:lnTo>
                    <a:pt x="19320" y="7218"/>
                  </a:lnTo>
                  <a:lnTo>
                    <a:pt x="19463" y="6952"/>
                  </a:lnTo>
                  <a:lnTo>
                    <a:pt x="19566" y="6686"/>
                  </a:lnTo>
                  <a:lnTo>
                    <a:pt x="19647" y="6420"/>
                  </a:lnTo>
                  <a:lnTo>
                    <a:pt x="19709" y="6134"/>
                  </a:lnTo>
                  <a:lnTo>
                    <a:pt x="19750" y="5848"/>
                  </a:lnTo>
                  <a:lnTo>
                    <a:pt x="19770" y="5562"/>
                  </a:lnTo>
                  <a:lnTo>
                    <a:pt x="19750" y="5275"/>
                  </a:lnTo>
                  <a:lnTo>
                    <a:pt x="19709" y="5010"/>
                  </a:lnTo>
                  <a:lnTo>
                    <a:pt x="19647" y="4723"/>
                  </a:lnTo>
                  <a:lnTo>
                    <a:pt x="19566" y="4458"/>
                  </a:lnTo>
                  <a:lnTo>
                    <a:pt x="19463" y="4171"/>
                  </a:lnTo>
                  <a:lnTo>
                    <a:pt x="19320" y="3906"/>
                  </a:lnTo>
                  <a:lnTo>
                    <a:pt x="19157" y="3660"/>
                  </a:lnTo>
                  <a:lnTo>
                    <a:pt x="18993" y="3395"/>
                  </a:lnTo>
                  <a:lnTo>
                    <a:pt x="18789" y="3149"/>
                  </a:lnTo>
                  <a:lnTo>
                    <a:pt x="18564" y="2924"/>
                  </a:lnTo>
                  <a:lnTo>
                    <a:pt x="18339" y="2679"/>
                  </a:lnTo>
                  <a:lnTo>
                    <a:pt x="18073" y="2454"/>
                  </a:lnTo>
                  <a:lnTo>
                    <a:pt x="17807" y="2250"/>
                  </a:lnTo>
                  <a:lnTo>
                    <a:pt x="17501" y="2025"/>
                  </a:lnTo>
                  <a:lnTo>
                    <a:pt x="17194" y="1820"/>
                  </a:lnTo>
                  <a:lnTo>
                    <a:pt x="16867" y="1636"/>
                  </a:lnTo>
                  <a:lnTo>
                    <a:pt x="16519" y="1452"/>
                  </a:lnTo>
                  <a:lnTo>
                    <a:pt x="16172" y="1268"/>
                  </a:lnTo>
                  <a:lnTo>
                    <a:pt x="15804" y="1105"/>
                  </a:lnTo>
                  <a:lnTo>
                    <a:pt x="15416" y="962"/>
                  </a:lnTo>
                  <a:lnTo>
                    <a:pt x="15007" y="819"/>
                  </a:lnTo>
                  <a:lnTo>
                    <a:pt x="14598" y="676"/>
                  </a:lnTo>
                  <a:lnTo>
                    <a:pt x="14168" y="553"/>
                  </a:lnTo>
                  <a:lnTo>
                    <a:pt x="13739" y="451"/>
                  </a:lnTo>
                  <a:lnTo>
                    <a:pt x="13289" y="348"/>
                  </a:lnTo>
                  <a:lnTo>
                    <a:pt x="12819" y="267"/>
                  </a:lnTo>
                  <a:lnTo>
                    <a:pt x="12349" y="185"/>
                  </a:lnTo>
                  <a:lnTo>
                    <a:pt x="11879" y="124"/>
                  </a:lnTo>
                  <a:lnTo>
                    <a:pt x="11388" y="62"/>
                  </a:lnTo>
                  <a:lnTo>
                    <a:pt x="10897" y="42"/>
                  </a:lnTo>
                  <a:lnTo>
                    <a:pt x="10386" y="21"/>
                  </a:lnTo>
                  <a:lnTo>
                    <a:pt x="9896" y="1"/>
                  </a:lnTo>
                  <a:close/>
                </a:path>
              </a:pathLst>
            </a:custGeom>
            <a:solidFill>
              <a:srgbClr val="313131">
                <a:alpha val="1368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5075" name="Google Shape;5075;p47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6095088" y="2361050"/>
              <a:ext cx="1257300" cy="44767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076" name="Google Shape;5076;p4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154577" y="361671"/>
            <a:ext cx="748000" cy="698479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7" name="Google Shape;5077;p4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988002" y="361671"/>
            <a:ext cx="748000" cy="698479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8" name="Google Shape;5078;p4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061576" y="1237975"/>
            <a:ext cx="440784" cy="41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9" name="Google Shape;5079;p4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05913" y="894150"/>
            <a:ext cx="440784" cy="41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80" name="Google Shape;5080;p4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573151" y="1123375"/>
            <a:ext cx="440784" cy="41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2" name="Shape 4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93" name="Google Shape;4693;p30"/>
          <p:cNvGrpSpPr/>
          <p:nvPr/>
        </p:nvGrpSpPr>
        <p:grpSpPr>
          <a:xfrm>
            <a:off x="713204" y="408585"/>
            <a:ext cx="7717600" cy="609023"/>
            <a:chOff x="713050" y="3142861"/>
            <a:chExt cx="5567451" cy="502701"/>
          </a:xfrm>
        </p:grpSpPr>
        <p:sp>
          <p:nvSpPr>
            <p:cNvPr id="4694" name="Google Shape;4694;p30"/>
            <p:cNvSpPr/>
            <p:nvPr/>
          </p:nvSpPr>
          <p:spPr>
            <a:xfrm>
              <a:off x="713050" y="3142867"/>
              <a:ext cx="602583" cy="502695"/>
            </a:xfrm>
            <a:custGeom>
              <a:rect b="b" l="l" r="r" t="t"/>
              <a:pathLst>
                <a:path extrusionOk="0" h="31791" w="38108">
                  <a:moveTo>
                    <a:pt x="0" y="1"/>
                  </a:moveTo>
                  <a:lnTo>
                    <a:pt x="8423" y="15824"/>
                  </a:lnTo>
                  <a:lnTo>
                    <a:pt x="0" y="31791"/>
                  </a:lnTo>
                  <a:lnTo>
                    <a:pt x="38107" y="31791"/>
                  </a:lnTo>
                  <a:lnTo>
                    <a:pt x="3810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5" name="Google Shape;4695;p30"/>
            <p:cNvSpPr/>
            <p:nvPr/>
          </p:nvSpPr>
          <p:spPr>
            <a:xfrm>
              <a:off x="1210782" y="3142861"/>
              <a:ext cx="4608600" cy="502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6" name="Google Shape;4696;p30"/>
            <p:cNvSpPr/>
            <p:nvPr/>
          </p:nvSpPr>
          <p:spPr>
            <a:xfrm flipH="1">
              <a:off x="5677918" y="3142867"/>
              <a:ext cx="602583" cy="502695"/>
            </a:xfrm>
            <a:custGeom>
              <a:rect b="b" l="l" r="r" t="t"/>
              <a:pathLst>
                <a:path extrusionOk="0" h="31791" w="38108">
                  <a:moveTo>
                    <a:pt x="0" y="1"/>
                  </a:moveTo>
                  <a:lnTo>
                    <a:pt x="8423" y="15824"/>
                  </a:lnTo>
                  <a:lnTo>
                    <a:pt x="0" y="31791"/>
                  </a:lnTo>
                  <a:lnTo>
                    <a:pt x="38107" y="31791"/>
                  </a:lnTo>
                  <a:lnTo>
                    <a:pt x="3810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97" name="Google Shape;4697;p30"/>
          <p:cNvSpPr/>
          <p:nvPr/>
        </p:nvSpPr>
        <p:spPr>
          <a:xfrm>
            <a:off x="1269985" y="3505657"/>
            <a:ext cx="685800" cy="6858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8" name="Google Shape;4698;p30"/>
          <p:cNvSpPr/>
          <p:nvPr/>
        </p:nvSpPr>
        <p:spPr>
          <a:xfrm>
            <a:off x="5303827" y="1374325"/>
            <a:ext cx="685800" cy="6858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9" name="Google Shape;4699;p30"/>
          <p:cNvSpPr/>
          <p:nvPr/>
        </p:nvSpPr>
        <p:spPr>
          <a:xfrm>
            <a:off x="1245527" y="2487400"/>
            <a:ext cx="685800" cy="6858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0" name="Google Shape;4700;p30"/>
          <p:cNvSpPr/>
          <p:nvPr/>
        </p:nvSpPr>
        <p:spPr>
          <a:xfrm>
            <a:off x="1245527" y="1389350"/>
            <a:ext cx="685800" cy="6858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1" name="Google Shape;4701;p30"/>
          <p:cNvSpPr txBox="1"/>
          <p:nvPr>
            <p:ph idx="6" type="title"/>
          </p:nvPr>
        </p:nvSpPr>
        <p:spPr>
          <a:xfrm>
            <a:off x="720000" y="365760"/>
            <a:ext cx="77040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T</a:t>
            </a:r>
            <a:r>
              <a:rPr lang="en">
                <a:solidFill>
                  <a:schemeClr val="dk2"/>
                </a:solidFill>
              </a:rPr>
              <a:t>able of contents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4702" name="Google Shape;4702;p30"/>
          <p:cNvSpPr txBox="1"/>
          <p:nvPr>
            <p:ph type="title"/>
          </p:nvPr>
        </p:nvSpPr>
        <p:spPr>
          <a:xfrm>
            <a:off x="2091446" y="1549399"/>
            <a:ext cx="2332500" cy="36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Application</a:t>
            </a:r>
            <a:endParaRPr/>
          </a:p>
        </p:txBody>
      </p:sp>
      <p:sp>
        <p:nvSpPr>
          <p:cNvPr id="4703" name="Google Shape;4703;p30"/>
          <p:cNvSpPr txBox="1"/>
          <p:nvPr>
            <p:ph idx="7" type="title"/>
          </p:nvPr>
        </p:nvSpPr>
        <p:spPr>
          <a:xfrm>
            <a:off x="6149746" y="1724463"/>
            <a:ext cx="2332500" cy="36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Devops Process</a:t>
            </a:r>
            <a:endParaRPr/>
          </a:p>
        </p:txBody>
      </p:sp>
      <p:sp>
        <p:nvSpPr>
          <p:cNvPr id="4704" name="Google Shape;4704;p30"/>
          <p:cNvSpPr txBox="1"/>
          <p:nvPr>
            <p:ph idx="9" type="title"/>
          </p:nvPr>
        </p:nvSpPr>
        <p:spPr>
          <a:xfrm flipH="1">
            <a:off x="2087951" y="2685125"/>
            <a:ext cx="2486700" cy="36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Testing</a:t>
            </a:r>
            <a:endParaRPr/>
          </a:p>
        </p:txBody>
      </p:sp>
      <p:sp>
        <p:nvSpPr>
          <p:cNvPr id="4705" name="Google Shape;4705;p30"/>
          <p:cNvSpPr txBox="1"/>
          <p:nvPr>
            <p:ph idx="4" type="title"/>
          </p:nvPr>
        </p:nvSpPr>
        <p:spPr>
          <a:xfrm>
            <a:off x="1221085" y="1549400"/>
            <a:ext cx="7347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</a:t>
            </a:r>
            <a:endParaRPr/>
          </a:p>
        </p:txBody>
      </p:sp>
      <p:sp>
        <p:nvSpPr>
          <p:cNvPr id="4706" name="Google Shape;4706;p30"/>
          <p:cNvSpPr txBox="1"/>
          <p:nvPr>
            <p:ph idx="14" type="title"/>
          </p:nvPr>
        </p:nvSpPr>
        <p:spPr>
          <a:xfrm>
            <a:off x="5279385" y="1534375"/>
            <a:ext cx="7347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r>
              <a:rPr lang="en"/>
              <a:t>.</a:t>
            </a:r>
            <a:endParaRPr/>
          </a:p>
        </p:txBody>
      </p:sp>
      <p:sp>
        <p:nvSpPr>
          <p:cNvPr id="4707" name="Google Shape;4707;p30"/>
          <p:cNvSpPr txBox="1"/>
          <p:nvPr>
            <p:ph idx="15" type="title"/>
          </p:nvPr>
        </p:nvSpPr>
        <p:spPr>
          <a:xfrm flipH="1">
            <a:off x="1221083" y="2647450"/>
            <a:ext cx="7347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r>
              <a:rPr lang="en"/>
              <a:t>.</a:t>
            </a:r>
            <a:endParaRPr/>
          </a:p>
        </p:txBody>
      </p:sp>
      <p:sp>
        <p:nvSpPr>
          <p:cNvPr id="4708" name="Google Shape;4708;p30"/>
          <p:cNvSpPr txBox="1"/>
          <p:nvPr>
            <p:ph idx="16" type="title"/>
          </p:nvPr>
        </p:nvSpPr>
        <p:spPr>
          <a:xfrm>
            <a:off x="2011275" y="3515800"/>
            <a:ext cx="3539700" cy="75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Robotic Process Automation</a:t>
            </a:r>
            <a:endParaRPr/>
          </a:p>
        </p:txBody>
      </p:sp>
      <p:sp>
        <p:nvSpPr>
          <p:cNvPr id="4709" name="Google Shape;4709;p30"/>
          <p:cNvSpPr txBox="1"/>
          <p:nvPr>
            <p:ph idx="20" type="title"/>
          </p:nvPr>
        </p:nvSpPr>
        <p:spPr>
          <a:xfrm>
            <a:off x="1245535" y="3643732"/>
            <a:ext cx="7347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</a:t>
            </a:r>
            <a:r>
              <a:rPr lang="en"/>
              <a:t>.</a:t>
            </a:r>
            <a:endParaRPr/>
          </a:p>
        </p:txBody>
      </p:sp>
      <p:sp>
        <p:nvSpPr>
          <p:cNvPr id="4710" name="Google Shape;4710;p30"/>
          <p:cNvSpPr/>
          <p:nvPr/>
        </p:nvSpPr>
        <p:spPr>
          <a:xfrm>
            <a:off x="5284127" y="2487400"/>
            <a:ext cx="685800" cy="6858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1" name="Google Shape;4711;p30"/>
          <p:cNvSpPr txBox="1"/>
          <p:nvPr>
            <p:ph idx="9" type="title"/>
          </p:nvPr>
        </p:nvSpPr>
        <p:spPr>
          <a:xfrm flipH="1">
            <a:off x="6126551" y="2685125"/>
            <a:ext cx="2486700" cy="36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Advanced</a:t>
            </a:r>
            <a:endParaRPr/>
          </a:p>
        </p:txBody>
      </p:sp>
      <p:sp>
        <p:nvSpPr>
          <p:cNvPr id="4712" name="Google Shape;4712;p30"/>
          <p:cNvSpPr txBox="1"/>
          <p:nvPr>
            <p:ph idx="15" type="title"/>
          </p:nvPr>
        </p:nvSpPr>
        <p:spPr>
          <a:xfrm flipH="1">
            <a:off x="5259683" y="2647450"/>
            <a:ext cx="7347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</a:t>
            </a:r>
            <a:r>
              <a:rPr lang="en"/>
              <a:t>.</a:t>
            </a:r>
            <a:endParaRPr/>
          </a:p>
        </p:txBody>
      </p:sp>
      <p:sp>
        <p:nvSpPr>
          <p:cNvPr id="4713" name="Google Shape;4713;p30"/>
          <p:cNvSpPr/>
          <p:nvPr/>
        </p:nvSpPr>
        <p:spPr>
          <a:xfrm>
            <a:off x="5328285" y="3559882"/>
            <a:ext cx="685800" cy="6858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4" name="Google Shape;4714;p30"/>
          <p:cNvSpPr txBox="1"/>
          <p:nvPr>
            <p:ph idx="16" type="title"/>
          </p:nvPr>
        </p:nvSpPr>
        <p:spPr>
          <a:xfrm>
            <a:off x="6126550" y="3690150"/>
            <a:ext cx="1993200" cy="46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4715" name="Google Shape;4715;p30"/>
          <p:cNvSpPr txBox="1"/>
          <p:nvPr>
            <p:ph idx="20" type="title"/>
          </p:nvPr>
        </p:nvSpPr>
        <p:spPr>
          <a:xfrm>
            <a:off x="5303835" y="3697957"/>
            <a:ext cx="7347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</a:t>
            </a:r>
            <a:r>
              <a:rPr lang="en"/>
              <a:t>.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84" name="Shape 5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85" name="Google Shape;5085;p48"/>
          <p:cNvGrpSpPr/>
          <p:nvPr/>
        </p:nvGrpSpPr>
        <p:grpSpPr>
          <a:xfrm>
            <a:off x="713204" y="408585"/>
            <a:ext cx="7717600" cy="609023"/>
            <a:chOff x="713050" y="3142861"/>
            <a:chExt cx="5567451" cy="502701"/>
          </a:xfrm>
        </p:grpSpPr>
        <p:sp>
          <p:nvSpPr>
            <p:cNvPr id="5086" name="Google Shape;5086;p48"/>
            <p:cNvSpPr/>
            <p:nvPr/>
          </p:nvSpPr>
          <p:spPr>
            <a:xfrm>
              <a:off x="713050" y="3142867"/>
              <a:ext cx="602583" cy="502695"/>
            </a:xfrm>
            <a:custGeom>
              <a:rect b="b" l="l" r="r" t="t"/>
              <a:pathLst>
                <a:path extrusionOk="0" h="31791" w="38108">
                  <a:moveTo>
                    <a:pt x="0" y="1"/>
                  </a:moveTo>
                  <a:lnTo>
                    <a:pt x="8423" y="15824"/>
                  </a:lnTo>
                  <a:lnTo>
                    <a:pt x="0" y="31791"/>
                  </a:lnTo>
                  <a:lnTo>
                    <a:pt x="38107" y="31791"/>
                  </a:lnTo>
                  <a:lnTo>
                    <a:pt x="3810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7" name="Google Shape;5087;p48"/>
            <p:cNvSpPr/>
            <p:nvPr/>
          </p:nvSpPr>
          <p:spPr>
            <a:xfrm>
              <a:off x="1210782" y="3142861"/>
              <a:ext cx="4608600" cy="502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8" name="Google Shape;5088;p48"/>
            <p:cNvSpPr/>
            <p:nvPr/>
          </p:nvSpPr>
          <p:spPr>
            <a:xfrm flipH="1">
              <a:off x="5677918" y="3142867"/>
              <a:ext cx="602583" cy="502695"/>
            </a:xfrm>
            <a:custGeom>
              <a:rect b="b" l="l" r="r" t="t"/>
              <a:pathLst>
                <a:path extrusionOk="0" h="31791" w="38108">
                  <a:moveTo>
                    <a:pt x="0" y="1"/>
                  </a:moveTo>
                  <a:lnTo>
                    <a:pt x="8423" y="15824"/>
                  </a:lnTo>
                  <a:lnTo>
                    <a:pt x="0" y="31791"/>
                  </a:lnTo>
                  <a:lnTo>
                    <a:pt x="38107" y="31791"/>
                  </a:lnTo>
                  <a:lnTo>
                    <a:pt x="3810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089" name="Google Shape;5089;p48"/>
          <p:cNvSpPr txBox="1"/>
          <p:nvPr>
            <p:ph type="title"/>
          </p:nvPr>
        </p:nvSpPr>
        <p:spPr>
          <a:xfrm>
            <a:off x="720000" y="365760"/>
            <a:ext cx="77040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Robotic Process Automation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5090" name="Google Shape;5090;p48"/>
          <p:cNvSpPr txBox="1"/>
          <p:nvPr/>
        </p:nvSpPr>
        <p:spPr>
          <a:xfrm>
            <a:off x="744550" y="1330925"/>
            <a:ext cx="3939600" cy="19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u="sng">
                <a:solidFill>
                  <a:schemeClr val="dk1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Testing Using RPA</a:t>
            </a:r>
            <a:r>
              <a:rPr lang="en" sz="1700" u="sng">
                <a:solidFill>
                  <a:schemeClr val="dk1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:</a:t>
            </a:r>
            <a:endParaRPr sz="11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RPA helps with automation testing automate repetitive manual testing tasks</a:t>
            </a:r>
            <a:endParaRPr b="1" sz="1100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For testing, we tested:</a:t>
            </a:r>
            <a:endParaRPr b="1" sz="1100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Open Sans"/>
              <a:buChar char="-"/>
            </a:pPr>
            <a:r>
              <a:rPr b="1" lang="en" sz="11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Registration</a:t>
            </a:r>
            <a:endParaRPr b="1" sz="1100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Open Sans"/>
              <a:buChar char="-"/>
            </a:pPr>
            <a:r>
              <a:rPr b="1" lang="en" sz="11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Login</a:t>
            </a:r>
            <a:endParaRPr b="1" sz="1100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Open Sans"/>
              <a:buChar char="-"/>
            </a:pPr>
            <a:r>
              <a:rPr b="1" lang="en" sz="11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Prediction</a:t>
            </a:r>
            <a:endParaRPr b="1" sz="1100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using UiPath to automate the form filling and UI interaction processes</a:t>
            </a:r>
            <a:endParaRPr b="1" sz="1100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5091" name="Google Shape;5091;p48"/>
          <p:cNvGrpSpPr/>
          <p:nvPr/>
        </p:nvGrpSpPr>
        <p:grpSpPr>
          <a:xfrm>
            <a:off x="4335247" y="1229546"/>
            <a:ext cx="2177332" cy="3086795"/>
            <a:chOff x="4404188" y="365750"/>
            <a:chExt cx="1943526" cy="4548099"/>
          </a:xfrm>
        </p:grpSpPr>
        <p:pic>
          <p:nvPicPr>
            <p:cNvPr id="5092" name="Google Shape;5092;p4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410850" y="365750"/>
              <a:ext cx="1930199" cy="29068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93" name="Google Shape;5093;p48"/>
            <p:cNvPicPr preferRelativeResize="0"/>
            <p:nvPr/>
          </p:nvPicPr>
          <p:blipFill rotWithShape="1">
            <a:blip r:embed="rId4">
              <a:alphaModFix/>
            </a:blip>
            <a:srcRect b="53680" l="0" r="0" t="3367"/>
            <a:stretch/>
          </p:blipFill>
          <p:spPr>
            <a:xfrm>
              <a:off x="4404188" y="3272600"/>
              <a:ext cx="1943526" cy="164124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094" name="Google Shape;5094;p48"/>
          <p:cNvSpPr txBox="1"/>
          <p:nvPr/>
        </p:nvSpPr>
        <p:spPr>
          <a:xfrm>
            <a:off x="4335497" y="4316290"/>
            <a:ext cx="2177400" cy="30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2"/>
                </a:solidFill>
                <a:latin typeface="Cinzel"/>
                <a:ea typeface="Cinzel"/>
                <a:cs typeface="Cinzel"/>
                <a:sym typeface="Cinzel"/>
              </a:rPr>
              <a:t>Automate Registration</a:t>
            </a:r>
            <a:endParaRPr sz="1000">
              <a:solidFill>
                <a:schemeClr val="accent2"/>
              </a:solidFill>
              <a:latin typeface="Cinzel"/>
              <a:ea typeface="Cinzel"/>
              <a:cs typeface="Cinzel"/>
              <a:sym typeface="Cinzel"/>
            </a:endParaRPr>
          </a:p>
        </p:txBody>
      </p:sp>
      <p:pic>
        <p:nvPicPr>
          <p:cNvPr id="5095" name="Google Shape;5095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82125" y="1229525"/>
            <a:ext cx="1621222" cy="2061054"/>
          </a:xfrm>
          <a:prstGeom prst="rect">
            <a:avLst/>
          </a:prstGeom>
          <a:noFill/>
          <a:ln>
            <a:noFill/>
          </a:ln>
        </p:spPr>
      </p:pic>
      <p:sp>
        <p:nvSpPr>
          <p:cNvPr id="5096" name="Google Shape;5096;p48"/>
          <p:cNvSpPr txBox="1"/>
          <p:nvPr/>
        </p:nvSpPr>
        <p:spPr>
          <a:xfrm>
            <a:off x="6982125" y="3290579"/>
            <a:ext cx="1621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2"/>
                </a:solidFill>
                <a:latin typeface="Cinzel"/>
                <a:ea typeface="Cinzel"/>
                <a:cs typeface="Cinzel"/>
                <a:sym typeface="Cinzel"/>
              </a:rPr>
              <a:t>Automate LOGIN</a:t>
            </a:r>
            <a:endParaRPr sz="1000">
              <a:solidFill>
                <a:schemeClr val="accent2"/>
              </a:solidFill>
              <a:latin typeface="Cinzel"/>
              <a:ea typeface="Cinzel"/>
              <a:cs typeface="Cinzel"/>
              <a:sym typeface="Cinzel"/>
            </a:endParaRPr>
          </a:p>
        </p:txBody>
      </p:sp>
      <p:sp>
        <p:nvSpPr>
          <p:cNvPr id="5097" name="Google Shape;5097;p48"/>
          <p:cNvSpPr txBox="1"/>
          <p:nvPr/>
        </p:nvSpPr>
        <p:spPr>
          <a:xfrm>
            <a:off x="1436600" y="3925400"/>
            <a:ext cx="2898900" cy="10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Open Sans"/>
              <a:buAutoNum type="arabicPeriod"/>
            </a:pPr>
            <a:r>
              <a:rPr b="1" lang="en" sz="11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Head to registration page and login page</a:t>
            </a:r>
            <a:endParaRPr b="1" sz="1100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Open Sans"/>
              <a:buAutoNum type="arabicPeriod"/>
            </a:pPr>
            <a:r>
              <a:rPr b="1" lang="en" sz="11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Fill in the form</a:t>
            </a:r>
            <a:endParaRPr b="1" sz="1100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01" name="Shape 5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02" name="Google Shape;5102;p49"/>
          <p:cNvGrpSpPr/>
          <p:nvPr/>
        </p:nvGrpSpPr>
        <p:grpSpPr>
          <a:xfrm>
            <a:off x="713204" y="408585"/>
            <a:ext cx="7717600" cy="609023"/>
            <a:chOff x="713050" y="3142861"/>
            <a:chExt cx="5567451" cy="502701"/>
          </a:xfrm>
        </p:grpSpPr>
        <p:sp>
          <p:nvSpPr>
            <p:cNvPr id="5103" name="Google Shape;5103;p49"/>
            <p:cNvSpPr/>
            <p:nvPr/>
          </p:nvSpPr>
          <p:spPr>
            <a:xfrm>
              <a:off x="713050" y="3142867"/>
              <a:ext cx="602583" cy="502695"/>
            </a:xfrm>
            <a:custGeom>
              <a:rect b="b" l="l" r="r" t="t"/>
              <a:pathLst>
                <a:path extrusionOk="0" h="31791" w="38108">
                  <a:moveTo>
                    <a:pt x="0" y="1"/>
                  </a:moveTo>
                  <a:lnTo>
                    <a:pt x="8423" y="15824"/>
                  </a:lnTo>
                  <a:lnTo>
                    <a:pt x="0" y="31791"/>
                  </a:lnTo>
                  <a:lnTo>
                    <a:pt x="38107" y="31791"/>
                  </a:lnTo>
                  <a:lnTo>
                    <a:pt x="3810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4" name="Google Shape;5104;p49"/>
            <p:cNvSpPr/>
            <p:nvPr/>
          </p:nvSpPr>
          <p:spPr>
            <a:xfrm>
              <a:off x="1210782" y="3142861"/>
              <a:ext cx="4608600" cy="502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5" name="Google Shape;5105;p49"/>
            <p:cNvSpPr/>
            <p:nvPr/>
          </p:nvSpPr>
          <p:spPr>
            <a:xfrm flipH="1">
              <a:off x="5677918" y="3142867"/>
              <a:ext cx="602583" cy="502695"/>
            </a:xfrm>
            <a:custGeom>
              <a:rect b="b" l="l" r="r" t="t"/>
              <a:pathLst>
                <a:path extrusionOk="0" h="31791" w="38108">
                  <a:moveTo>
                    <a:pt x="0" y="1"/>
                  </a:moveTo>
                  <a:lnTo>
                    <a:pt x="8423" y="15824"/>
                  </a:lnTo>
                  <a:lnTo>
                    <a:pt x="0" y="31791"/>
                  </a:lnTo>
                  <a:lnTo>
                    <a:pt x="38107" y="31791"/>
                  </a:lnTo>
                  <a:lnTo>
                    <a:pt x="3810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106" name="Google Shape;5106;p49"/>
          <p:cNvSpPr txBox="1"/>
          <p:nvPr>
            <p:ph type="title"/>
          </p:nvPr>
        </p:nvSpPr>
        <p:spPr>
          <a:xfrm>
            <a:off x="720000" y="365760"/>
            <a:ext cx="77040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Robotic Process Automation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5107" name="Google Shape;510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801" y="1199458"/>
            <a:ext cx="1857854" cy="3821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5108" name="Google Shape;5108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94400" y="1143575"/>
            <a:ext cx="1642925" cy="3842901"/>
          </a:xfrm>
          <a:prstGeom prst="rect">
            <a:avLst/>
          </a:prstGeom>
          <a:noFill/>
          <a:ln>
            <a:noFill/>
          </a:ln>
        </p:spPr>
      </p:pic>
      <p:sp>
        <p:nvSpPr>
          <p:cNvPr id="5109" name="Google Shape;5109;p49"/>
          <p:cNvSpPr txBox="1"/>
          <p:nvPr/>
        </p:nvSpPr>
        <p:spPr>
          <a:xfrm>
            <a:off x="713200" y="2474475"/>
            <a:ext cx="3350400" cy="10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Open Sans"/>
              <a:buAutoNum type="arabicPeriod"/>
            </a:pPr>
            <a:r>
              <a:rPr b="1" lang="en" sz="11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Head to predict page</a:t>
            </a:r>
            <a:endParaRPr b="1" sz="1100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Open Sans"/>
              <a:buAutoNum type="arabicPeriod"/>
            </a:pPr>
            <a:r>
              <a:rPr b="1" lang="en" sz="11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Select 128x128 model</a:t>
            </a:r>
            <a:endParaRPr b="1" sz="1100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Open Sans"/>
              <a:buAutoNum type="arabicPeriod"/>
            </a:pPr>
            <a:r>
              <a:rPr b="1" lang="en" sz="11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Click on Input and select Image using specified file path</a:t>
            </a:r>
            <a:endParaRPr b="1" sz="1100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110" name="Google Shape;5110;p49"/>
          <p:cNvSpPr txBox="1"/>
          <p:nvPr/>
        </p:nvSpPr>
        <p:spPr>
          <a:xfrm>
            <a:off x="2395397" y="4684365"/>
            <a:ext cx="2177400" cy="30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2"/>
                </a:solidFill>
                <a:latin typeface="Cinzel"/>
                <a:ea typeface="Cinzel"/>
                <a:cs typeface="Cinzel"/>
                <a:sym typeface="Cinzel"/>
              </a:rPr>
              <a:t>Automate Prediction</a:t>
            </a:r>
            <a:endParaRPr sz="1000">
              <a:solidFill>
                <a:schemeClr val="accent2"/>
              </a:solidFill>
              <a:latin typeface="Cinzel"/>
              <a:ea typeface="Cinzel"/>
              <a:cs typeface="Cinzel"/>
              <a:sym typeface="Cinze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19" name="Shape 4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0" name="Google Shape;4720;p31"/>
          <p:cNvSpPr/>
          <p:nvPr/>
        </p:nvSpPr>
        <p:spPr>
          <a:xfrm>
            <a:off x="2441250" y="1416448"/>
            <a:ext cx="1061100" cy="1061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1" name="Google Shape;4721;p31"/>
          <p:cNvSpPr txBox="1"/>
          <p:nvPr>
            <p:ph type="title"/>
          </p:nvPr>
        </p:nvSpPr>
        <p:spPr>
          <a:xfrm>
            <a:off x="768150" y="2477550"/>
            <a:ext cx="4296900" cy="81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latin typeface="Cinzel ExtraBold"/>
                <a:ea typeface="Cinzel ExtraBold"/>
                <a:cs typeface="Cinzel ExtraBold"/>
                <a:sym typeface="Cinzel ExtraBold"/>
              </a:rPr>
              <a:t>APPLICATION</a:t>
            </a:r>
            <a:endParaRPr sz="2700"/>
          </a:p>
        </p:txBody>
      </p:sp>
      <p:sp>
        <p:nvSpPr>
          <p:cNvPr id="4722" name="Google Shape;4722;p31"/>
          <p:cNvSpPr txBox="1"/>
          <p:nvPr>
            <p:ph idx="2" type="title"/>
          </p:nvPr>
        </p:nvSpPr>
        <p:spPr>
          <a:xfrm>
            <a:off x="2514600" y="1601558"/>
            <a:ext cx="914400" cy="69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</a:t>
            </a:r>
            <a:endParaRPr/>
          </a:p>
        </p:txBody>
      </p:sp>
      <p:grpSp>
        <p:nvGrpSpPr>
          <p:cNvPr id="4723" name="Google Shape;4723;p31"/>
          <p:cNvGrpSpPr/>
          <p:nvPr/>
        </p:nvGrpSpPr>
        <p:grpSpPr>
          <a:xfrm>
            <a:off x="5119075" y="894162"/>
            <a:ext cx="3087075" cy="3451188"/>
            <a:chOff x="5119075" y="894162"/>
            <a:chExt cx="3087075" cy="3451188"/>
          </a:xfrm>
        </p:grpSpPr>
        <p:sp>
          <p:nvSpPr>
            <p:cNvPr id="4724" name="Google Shape;4724;p31"/>
            <p:cNvSpPr/>
            <p:nvPr/>
          </p:nvSpPr>
          <p:spPr>
            <a:xfrm>
              <a:off x="5119075" y="2422775"/>
              <a:ext cx="3087075" cy="1922575"/>
            </a:xfrm>
            <a:custGeom>
              <a:rect b="b" l="l" r="r" t="t"/>
              <a:pathLst>
                <a:path extrusionOk="0" h="76903" w="123483">
                  <a:moveTo>
                    <a:pt x="0" y="55958"/>
                  </a:moveTo>
                  <a:lnTo>
                    <a:pt x="36576" y="34387"/>
                  </a:lnTo>
                  <a:lnTo>
                    <a:pt x="57834" y="8753"/>
                  </a:lnTo>
                  <a:lnTo>
                    <a:pt x="70964" y="0"/>
                  </a:lnTo>
                  <a:lnTo>
                    <a:pt x="123483" y="34387"/>
                  </a:lnTo>
                  <a:lnTo>
                    <a:pt x="97223" y="50018"/>
                  </a:lnTo>
                  <a:lnTo>
                    <a:pt x="52207" y="21570"/>
                  </a:lnTo>
                  <a:lnTo>
                    <a:pt x="38764" y="38451"/>
                  </a:lnTo>
                  <a:lnTo>
                    <a:pt x="40327" y="44704"/>
                  </a:lnTo>
                  <a:lnTo>
                    <a:pt x="63461" y="57834"/>
                  </a:lnTo>
                  <a:lnTo>
                    <a:pt x="31574" y="76903"/>
                  </a:lnTo>
                  <a:close/>
                </a:path>
              </a:pathLst>
            </a:custGeom>
            <a:solidFill>
              <a:srgbClr val="000000">
                <a:alpha val="13689"/>
              </a:srgbClr>
            </a:solidFill>
            <a:ln>
              <a:noFill/>
            </a:ln>
          </p:spPr>
        </p:sp>
        <p:pic>
          <p:nvPicPr>
            <p:cNvPr id="4725" name="Google Shape;4725;p3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5164524" y="894162"/>
              <a:ext cx="2938426" cy="335517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726" name="Google Shape;4726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25754" y="3631209"/>
            <a:ext cx="661021" cy="5720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27" name="Google Shape;4727;p31"/>
          <p:cNvGrpSpPr/>
          <p:nvPr/>
        </p:nvGrpSpPr>
        <p:grpSpPr>
          <a:xfrm>
            <a:off x="7089025" y="3893074"/>
            <a:ext cx="590214" cy="559202"/>
            <a:chOff x="5582137" y="3881374"/>
            <a:chExt cx="590214" cy="559202"/>
          </a:xfrm>
        </p:grpSpPr>
        <p:sp>
          <p:nvSpPr>
            <p:cNvPr id="4728" name="Google Shape;4728;p31"/>
            <p:cNvSpPr/>
            <p:nvPr/>
          </p:nvSpPr>
          <p:spPr>
            <a:xfrm>
              <a:off x="5582137" y="4167561"/>
              <a:ext cx="590214" cy="273014"/>
            </a:xfrm>
            <a:custGeom>
              <a:rect b="b" l="l" r="r" t="t"/>
              <a:pathLst>
                <a:path extrusionOk="0" h="11123" w="19771">
                  <a:moveTo>
                    <a:pt x="9896" y="1"/>
                  </a:moveTo>
                  <a:lnTo>
                    <a:pt x="9385" y="21"/>
                  </a:lnTo>
                  <a:lnTo>
                    <a:pt x="8873" y="42"/>
                  </a:lnTo>
                  <a:lnTo>
                    <a:pt x="8383" y="62"/>
                  </a:lnTo>
                  <a:lnTo>
                    <a:pt x="7892" y="124"/>
                  </a:lnTo>
                  <a:lnTo>
                    <a:pt x="7422" y="185"/>
                  </a:lnTo>
                  <a:lnTo>
                    <a:pt x="6952" y="267"/>
                  </a:lnTo>
                  <a:lnTo>
                    <a:pt x="6482" y="348"/>
                  </a:lnTo>
                  <a:lnTo>
                    <a:pt x="6032" y="451"/>
                  </a:lnTo>
                  <a:lnTo>
                    <a:pt x="5602" y="553"/>
                  </a:lnTo>
                  <a:lnTo>
                    <a:pt x="5173" y="676"/>
                  </a:lnTo>
                  <a:lnTo>
                    <a:pt x="4764" y="819"/>
                  </a:lnTo>
                  <a:lnTo>
                    <a:pt x="4355" y="962"/>
                  </a:lnTo>
                  <a:lnTo>
                    <a:pt x="3967" y="1105"/>
                  </a:lnTo>
                  <a:lnTo>
                    <a:pt x="3599" y="1268"/>
                  </a:lnTo>
                  <a:lnTo>
                    <a:pt x="3251" y="1452"/>
                  </a:lnTo>
                  <a:lnTo>
                    <a:pt x="2904" y="1636"/>
                  </a:lnTo>
                  <a:lnTo>
                    <a:pt x="2577" y="1820"/>
                  </a:lnTo>
                  <a:lnTo>
                    <a:pt x="2270" y="2025"/>
                  </a:lnTo>
                  <a:lnTo>
                    <a:pt x="1963" y="2250"/>
                  </a:lnTo>
                  <a:lnTo>
                    <a:pt x="1698" y="2454"/>
                  </a:lnTo>
                  <a:lnTo>
                    <a:pt x="1432" y="2679"/>
                  </a:lnTo>
                  <a:lnTo>
                    <a:pt x="1207" y="2924"/>
                  </a:lnTo>
                  <a:lnTo>
                    <a:pt x="982" y="3149"/>
                  </a:lnTo>
                  <a:lnTo>
                    <a:pt x="778" y="3395"/>
                  </a:lnTo>
                  <a:lnTo>
                    <a:pt x="614" y="3660"/>
                  </a:lnTo>
                  <a:lnTo>
                    <a:pt x="451" y="3906"/>
                  </a:lnTo>
                  <a:lnTo>
                    <a:pt x="328" y="4171"/>
                  </a:lnTo>
                  <a:lnTo>
                    <a:pt x="205" y="4458"/>
                  </a:lnTo>
                  <a:lnTo>
                    <a:pt x="123" y="4723"/>
                  </a:lnTo>
                  <a:lnTo>
                    <a:pt x="62" y="5010"/>
                  </a:lnTo>
                  <a:lnTo>
                    <a:pt x="21" y="5275"/>
                  </a:lnTo>
                  <a:lnTo>
                    <a:pt x="1" y="5562"/>
                  </a:lnTo>
                  <a:lnTo>
                    <a:pt x="21" y="5848"/>
                  </a:lnTo>
                  <a:lnTo>
                    <a:pt x="62" y="6134"/>
                  </a:lnTo>
                  <a:lnTo>
                    <a:pt x="123" y="6420"/>
                  </a:lnTo>
                  <a:lnTo>
                    <a:pt x="205" y="6686"/>
                  </a:lnTo>
                  <a:lnTo>
                    <a:pt x="328" y="6952"/>
                  </a:lnTo>
                  <a:lnTo>
                    <a:pt x="451" y="7218"/>
                  </a:lnTo>
                  <a:lnTo>
                    <a:pt x="614" y="7483"/>
                  </a:lnTo>
                  <a:lnTo>
                    <a:pt x="778" y="7729"/>
                  </a:lnTo>
                  <a:lnTo>
                    <a:pt x="982" y="7974"/>
                  </a:lnTo>
                  <a:lnTo>
                    <a:pt x="1207" y="8219"/>
                  </a:lnTo>
                  <a:lnTo>
                    <a:pt x="1432" y="8444"/>
                  </a:lnTo>
                  <a:lnTo>
                    <a:pt x="1698" y="8669"/>
                  </a:lnTo>
                  <a:lnTo>
                    <a:pt x="1963" y="8894"/>
                  </a:lnTo>
                  <a:lnTo>
                    <a:pt x="2270" y="9098"/>
                  </a:lnTo>
                  <a:lnTo>
                    <a:pt x="2577" y="9303"/>
                  </a:lnTo>
                  <a:lnTo>
                    <a:pt x="2904" y="9507"/>
                  </a:lnTo>
                  <a:lnTo>
                    <a:pt x="3251" y="9691"/>
                  </a:lnTo>
                  <a:lnTo>
                    <a:pt x="3599" y="9855"/>
                  </a:lnTo>
                  <a:lnTo>
                    <a:pt x="3967" y="10018"/>
                  </a:lnTo>
                  <a:lnTo>
                    <a:pt x="4355" y="10182"/>
                  </a:lnTo>
                  <a:lnTo>
                    <a:pt x="4764" y="10325"/>
                  </a:lnTo>
                  <a:lnTo>
                    <a:pt x="5173" y="10448"/>
                  </a:lnTo>
                  <a:lnTo>
                    <a:pt x="5602" y="10570"/>
                  </a:lnTo>
                  <a:lnTo>
                    <a:pt x="6032" y="10693"/>
                  </a:lnTo>
                  <a:lnTo>
                    <a:pt x="6482" y="10795"/>
                  </a:lnTo>
                  <a:lnTo>
                    <a:pt x="6952" y="10877"/>
                  </a:lnTo>
                  <a:lnTo>
                    <a:pt x="7422" y="10959"/>
                  </a:lnTo>
                  <a:lnTo>
                    <a:pt x="7892" y="11020"/>
                  </a:lnTo>
                  <a:lnTo>
                    <a:pt x="8383" y="11061"/>
                  </a:lnTo>
                  <a:lnTo>
                    <a:pt x="8873" y="11102"/>
                  </a:lnTo>
                  <a:lnTo>
                    <a:pt x="9385" y="11122"/>
                  </a:lnTo>
                  <a:lnTo>
                    <a:pt x="10386" y="11122"/>
                  </a:lnTo>
                  <a:lnTo>
                    <a:pt x="10897" y="11102"/>
                  </a:lnTo>
                  <a:lnTo>
                    <a:pt x="11388" y="11061"/>
                  </a:lnTo>
                  <a:lnTo>
                    <a:pt x="11879" y="11020"/>
                  </a:lnTo>
                  <a:lnTo>
                    <a:pt x="12349" y="10959"/>
                  </a:lnTo>
                  <a:lnTo>
                    <a:pt x="12819" y="10877"/>
                  </a:lnTo>
                  <a:lnTo>
                    <a:pt x="13289" y="10795"/>
                  </a:lnTo>
                  <a:lnTo>
                    <a:pt x="13739" y="10693"/>
                  </a:lnTo>
                  <a:lnTo>
                    <a:pt x="14168" y="10570"/>
                  </a:lnTo>
                  <a:lnTo>
                    <a:pt x="14598" y="10448"/>
                  </a:lnTo>
                  <a:lnTo>
                    <a:pt x="15007" y="10325"/>
                  </a:lnTo>
                  <a:lnTo>
                    <a:pt x="15416" y="10182"/>
                  </a:lnTo>
                  <a:lnTo>
                    <a:pt x="15804" y="10018"/>
                  </a:lnTo>
                  <a:lnTo>
                    <a:pt x="16172" y="9855"/>
                  </a:lnTo>
                  <a:lnTo>
                    <a:pt x="16519" y="9691"/>
                  </a:lnTo>
                  <a:lnTo>
                    <a:pt x="16867" y="9507"/>
                  </a:lnTo>
                  <a:lnTo>
                    <a:pt x="17194" y="9303"/>
                  </a:lnTo>
                  <a:lnTo>
                    <a:pt x="17501" y="9098"/>
                  </a:lnTo>
                  <a:lnTo>
                    <a:pt x="17807" y="8894"/>
                  </a:lnTo>
                  <a:lnTo>
                    <a:pt x="18073" y="8669"/>
                  </a:lnTo>
                  <a:lnTo>
                    <a:pt x="18339" y="8444"/>
                  </a:lnTo>
                  <a:lnTo>
                    <a:pt x="18564" y="8219"/>
                  </a:lnTo>
                  <a:lnTo>
                    <a:pt x="18789" y="7974"/>
                  </a:lnTo>
                  <a:lnTo>
                    <a:pt x="18993" y="7729"/>
                  </a:lnTo>
                  <a:lnTo>
                    <a:pt x="19157" y="7483"/>
                  </a:lnTo>
                  <a:lnTo>
                    <a:pt x="19320" y="7218"/>
                  </a:lnTo>
                  <a:lnTo>
                    <a:pt x="19463" y="6952"/>
                  </a:lnTo>
                  <a:lnTo>
                    <a:pt x="19566" y="6686"/>
                  </a:lnTo>
                  <a:lnTo>
                    <a:pt x="19647" y="6420"/>
                  </a:lnTo>
                  <a:lnTo>
                    <a:pt x="19709" y="6134"/>
                  </a:lnTo>
                  <a:lnTo>
                    <a:pt x="19750" y="5848"/>
                  </a:lnTo>
                  <a:lnTo>
                    <a:pt x="19770" y="5562"/>
                  </a:lnTo>
                  <a:lnTo>
                    <a:pt x="19750" y="5275"/>
                  </a:lnTo>
                  <a:lnTo>
                    <a:pt x="19709" y="5010"/>
                  </a:lnTo>
                  <a:lnTo>
                    <a:pt x="19647" y="4723"/>
                  </a:lnTo>
                  <a:lnTo>
                    <a:pt x="19566" y="4458"/>
                  </a:lnTo>
                  <a:lnTo>
                    <a:pt x="19463" y="4171"/>
                  </a:lnTo>
                  <a:lnTo>
                    <a:pt x="19320" y="3906"/>
                  </a:lnTo>
                  <a:lnTo>
                    <a:pt x="19157" y="3660"/>
                  </a:lnTo>
                  <a:lnTo>
                    <a:pt x="18993" y="3395"/>
                  </a:lnTo>
                  <a:lnTo>
                    <a:pt x="18789" y="3149"/>
                  </a:lnTo>
                  <a:lnTo>
                    <a:pt x="18564" y="2924"/>
                  </a:lnTo>
                  <a:lnTo>
                    <a:pt x="18339" y="2679"/>
                  </a:lnTo>
                  <a:lnTo>
                    <a:pt x="18073" y="2454"/>
                  </a:lnTo>
                  <a:lnTo>
                    <a:pt x="17807" y="2250"/>
                  </a:lnTo>
                  <a:lnTo>
                    <a:pt x="17501" y="2025"/>
                  </a:lnTo>
                  <a:lnTo>
                    <a:pt x="17194" y="1820"/>
                  </a:lnTo>
                  <a:lnTo>
                    <a:pt x="16867" y="1636"/>
                  </a:lnTo>
                  <a:lnTo>
                    <a:pt x="16519" y="1452"/>
                  </a:lnTo>
                  <a:lnTo>
                    <a:pt x="16172" y="1268"/>
                  </a:lnTo>
                  <a:lnTo>
                    <a:pt x="15804" y="1105"/>
                  </a:lnTo>
                  <a:lnTo>
                    <a:pt x="15416" y="962"/>
                  </a:lnTo>
                  <a:lnTo>
                    <a:pt x="15007" y="819"/>
                  </a:lnTo>
                  <a:lnTo>
                    <a:pt x="14598" y="676"/>
                  </a:lnTo>
                  <a:lnTo>
                    <a:pt x="14168" y="553"/>
                  </a:lnTo>
                  <a:lnTo>
                    <a:pt x="13739" y="451"/>
                  </a:lnTo>
                  <a:lnTo>
                    <a:pt x="13289" y="348"/>
                  </a:lnTo>
                  <a:lnTo>
                    <a:pt x="12819" y="267"/>
                  </a:lnTo>
                  <a:lnTo>
                    <a:pt x="12349" y="185"/>
                  </a:lnTo>
                  <a:lnTo>
                    <a:pt x="11879" y="124"/>
                  </a:lnTo>
                  <a:lnTo>
                    <a:pt x="11388" y="62"/>
                  </a:lnTo>
                  <a:lnTo>
                    <a:pt x="10897" y="42"/>
                  </a:lnTo>
                  <a:lnTo>
                    <a:pt x="10386" y="21"/>
                  </a:lnTo>
                  <a:lnTo>
                    <a:pt x="9896" y="1"/>
                  </a:lnTo>
                  <a:close/>
                </a:path>
              </a:pathLst>
            </a:custGeom>
            <a:solidFill>
              <a:srgbClr val="313131">
                <a:alpha val="1368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4729" name="Google Shape;4729;p3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621851" y="3881374"/>
              <a:ext cx="499229" cy="5238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730" name="Google Shape;4730;p31"/>
          <p:cNvGrpSpPr/>
          <p:nvPr/>
        </p:nvGrpSpPr>
        <p:grpSpPr>
          <a:xfrm>
            <a:off x="6615475" y="4012849"/>
            <a:ext cx="590214" cy="559202"/>
            <a:chOff x="5582137" y="3881374"/>
            <a:chExt cx="590214" cy="559202"/>
          </a:xfrm>
        </p:grpSpPr>
        <p:sp>
          <p:nvSpPr>
            <p:cNvPr id="4731" name="Google Shape;4731;p31"/>
            <p:cNvSpPr/>
            <p:nvPr/>
          </p:nvSpPr>
          <p:spPr>
            <a:xfrm>
              <a:off x="5582137" y="4167561"/>
              <a:ext cx="590214" cy="273014"/>
            </a:xfrm>
            <a:custGeom>
              <a:rect b="b" l="l" r="r" t="t"/>
              <a:pathLst>
                <a:path extrusionOk="0" h="11123" w="19771">
                  <a:moveTo>
                    <a:pt x="9896" y="1"/>
                  </a:moveTo>
                  <a:lnTo>
                    <a:pt x="9385" y="21"/>
                  </a:lnTo>
                  <a:lnTo>
                    <a:pt x="8873" y="42"/>
                  </a:lnTo>
                  <a:lnTo>
                    <a:pt x="8383" y="62"/>
                  </a:lnTo>
                  <a:lnTo>
                    <a:pt x="7892" y="124"/>
                  </a:lnTo>
                  <a:lnTo>
                    <a:pt x="7422" y="185"/>
                  </a:lnTo>
                  <a:lnTo>
                    <a:pt x="6952" y="267"/>
                  </a:lnTo>
                  <a:lnTo>
                    <a:pt x="6482" y="348"/>
                  </a:lnTo>
                  <a:lnTo>
                    <a:pt x="6032" y="451"/>
                  </a:lnTo>
                  <a:lnTo>
                    <a:pt x="5602" y="553"/>
                  </a:lnTo>
                  <a:lnTo>
                    <a:pt x="5173" y="676"/>
                  </a:lnTo>
                  <a:lnTo>
                    <a:pt x="4764" y="819"/>
                  </a:lnTo>
                  <a:lnTo>
                    <a:pt x="4355" y="962"/>
                  </a:lnTo>
                  <a:lnTo>
                    <a:pt x="3967" y="1105"/>
                  </a:lnTo>
                  <a:lnTo>
                    <a:pt x="3599" y="1268"/>
                  </a:lnTo>
                  <a:lnTo>
                    <a:pt x="3251" y="1452"/>
                  </a:lnTo>
                  <a:lnTo>
                    <a:pt x="2904" y="1636"/>
                  </a:lnTo>
                  <a:lnTo>
                    <a:pt x="2577" y="1820"/>
                  </a:lnTo>
                  <a:lnTo>
                    <a:pt x="2270" y="2025"/>
                  </a:lnTo>
                  <a:lnTo>
                    <a:pt x="1963" y="2250"/>
                  </a:lnTo>
                  <a:lnTo>
                    <a:pt x="1698" y="2454"/>
                  </a:lnTo>
                  <a:lnTo>
                    <a:pt x="1432" y="2679"/>
                  </a:lnTo>
                  <a:lnTo>
                    <a:pt x="1207" y="2924"/>
                  </a:lnTo>
                  <a:lnTo>
                    <a:pt x="982" y="3149"/>
                  </a:lnTo>
                  <a:lnTo>
                    <a:pt x="778" y="3395"/>
                  </a:lnTo>
                  <a:lnTo>
                    <a:pt x="614" y="3660"/>
                  </a:lnTo>
                  <a:lnTo>
                    <a:pt x="451" y="3906"/>
                  </a:lnTo>
                  <a:lnTo>
                    <a:pt x="328" y="4171"/>
                  </a:lnTo>
                  <a:lnTo>
                    <a:pt x="205" y="4458"/>
                  </a:lnTo>
                  <a:lnTo>
                    <a:pt x="123" y="4723"/>
                  </a:lnTo>
                  <a:lnTo>
                    <a:pt x="62" y="5010"/>
                  </a:lnTo>
                  <a:lnTo>
                    <a:pt x="21" y="5275"/>
                  </a:lnTo>
                  <a:lnTo>
                    <a:pt x="1" y="5562"/>
                  </a:lnTo>
                  <a:lnTo>
                    <a:pt x="21" y="5848"/>
                  </a:lnTo>
                  <a:lnTo>
                    <a:pt x="62" y="6134"/>
                  </a:lnTo>
                  <a:lnTo>
                    <a:pt x="123" y="6420"/>
                  </a:lnTo>
                  <a:lnTo>
                    <a:pt x="205" y="6686"/>
                  </a:lnTo>
                  <a:lnTo>
                    <a:pt x="328" y="6952"/>
                  </a:lnTo>
                  <a:lnTo>
                    <a:pt x="451" y="7218"/>
                  </a:lnTo>
                  <a:lnTo>
                    <a:pt x="614" y="7483"/>
                  </a:lnTo>
                  <a:lnTo>
                    <a:pt x="778" y="7729"/>
                  </a:lnTo>
                  <a:lnTo>
                    <a:pt x="982" y="7974"/>
                  </a:lnTo>
                  <a:lnTo>
                    <a:pt x="1207" y="8219"/>
                  </a:lnTo>
                  <a:lnTo>
                    <a:pt x="1432" y="8444"/>
                  </a:lnTo>
                  <a:lnTo>
                    <a:pt x="1698" y="8669"/>
                  </a:lnTo>
                  <a:lnTo>
                    <a:pt x="1963" y="8894"/>
                  </a:lnTo>
                  <a:lnTo>
                    <a:pt x="2270" y="9098"/>
                  </a:lnTo>
                  <a:lnTo>
                    <a:pt x="2577" y="9303"/>
                  </a:lnTo>
                  <a:lnTo>
                    <a:pt x="2904" y="9507"/>
                  </a:lnTo>
                  <a:lnTo>
                    <a:pt x="3251" y="9691"/>
                  </a:lnTo>
                  <a:lnTo>
                    <a:pt x="3599" y="9855"/>
                  </a:lnTo>
                  <a:lnTo>
                    <a:pt x="3967" y="10018"/>
                  </a:lnTo>
                  <a:lnTo>
                    <a:pt x="4355" y="10182"/>
                  </a:lnTo>
                  <a:lnTo>
                    <a:pt x="4764" y="10325"/>
                  </a:lnTo>
                  <a:lnTo>
                    <a:pt x="5173" y="10448"/>
                  </a:lnTo>
                  <a:lnTo>
                    <a:pt x="5602" y="10570"/>
                  </a:lnTo>
                  <a:lnTo>
                    <a:pt x="6032" y="10693"/>
                  </a:lnTo>
                  <a:lnTo>
                    <a:pt x="6482" y="10795"/>
                  </a:lnTo>
                  <a:lnTo>
                    <a:pt x="6952" y="10877"/>
                  </a:lnTo>
                  <a:lnTo>
                    <a:pt x="7422" y="10959"/>
                  </a:lnTo>
                  <a:lnTo>
                    <a:pt x="7892" y="11020"/>
                  </a:lnTo>
                  <a:lnTo>
                    <a:pt x="8383" y="11061"/>
                  </a:lnTo>
                  <a:lnTo>
                    <a:pt x="8873" y="11102"/>
                  </a:lnTo>
                  <a:lnTo>
                    <a:pt x="9385" y="11122"/>
                  </a:lnTo>
                  <a:lnTo>
                    <a:pt x="10386" y="11122"/>
                  </a:lnTo>
                  <a:lnTo>
                    <a:pt x="10897" y="11102"/>
                  </a:lnTo>
                  <a:lnTo>
                    <a:pt x="11388" y="11061"/>
                  </a:lnTo>
                  <a:lnTo>
                    <a:pt x="11879" y="11020"/>
                  </a:lnTo>
                  <a:lnTo>
                    <a:pt x="12349" y="10959"/>
                  </a:lnTo>
                  <a:lnTo>
                    <a:pt x="12819" y="10877"/>
                  </a:lnTo>
                  <a:lnTo>
                    <a:pt x="13289" y="10795"/>
                  </a:lnTo>
                  <a:lnTo>
                    <a:pt x="13739" y="10693"/>
                  </a:lnTo>
                  <a:lnTo>
                    <a:pt x="14168" y="10570"/>
                  </a:lnTo>
                  <a:lnTo>
                    <a:pt x="14598" y="10448"/>
                  </a:lnTo>
                  <a:lnTo>
                    <a:pt x="15007" y="10325"/>
                  </a:lnTo>
                  <a:lnTo>
                    <a:pt x="15416" y="10182"/>
                  </a:lnTo>
                  <a:lnTo>
                    <a:pt x="15804" y="10018"/>
                  </a:lnTo>
                  <a:lnTo>
                    <a:pt x="16172" y="9855"/>
                  </a:lnTo>
                  <a:lnTo>
                    <a:pt x="16519" y="9691"/>
                  </a:lnTo>
                  <a:lnTo>
                    <a:pt x="16867" y="9507"/>
                  </a:lnTo>
                  <a:lnTo>
                    <a:pt x="17194" y="9303"/>
                  </a:lnTo>
                  <a:lnTo>
                    <a:pt x="17501" y="9098"/>
                  </a:lnTo>
                  <a:lnTo>
                    <a:pt x="17807" y="8894"/>
                  </a:lnTo>
                  <a:lnTo>
                    <a:pt x="18073" y="8669"/>
                  </a:lnTo>
                  <a:lnTo>
                    <a:pt x="18339" y="8444"/>
                  </a:lnTo>
                  <a:lnTo>
                    <a:pt x="18564" y="8219"/>
                  </a:lnTo>
                  <a:lnTo>
                    <a:pt x="18789" y="7974"/>
                  </a:lnTo>
                  <a:lnTo>
                    <a:pt x="18993" y="7729"/>
                  </a:lnTo>
                  <a:lnTo>
                    <a:pt x="19157" y="7483"/>
                  </a:lnTo>
                  <a:lnTo>
                    <a:pt x="19320" y="7218"/>
                  </a:lnTo>
                  <a:lnTo>
                    <a:pt x="19463" y="6952"/>
                  </a:lnTo>
                  <a:lnTo>
                    <a:pt x="19566" y="6686"/>
                  </a:lnTo>
                  <a:lnTo>
                    <a:pt x="19647" y="6420"/>
                  </a:lnTo>
                  <a:lnTo>
                    <a:pt x="19709" y="6134"/>
                  </a:lnTo>
                  <a:lnTo>
                    <a:pt x="19750" y="5848"/>
                  </a:lnTo>
                  <a:lnTo>
                    <a:pt x="19770" y="5562"/>
                  </a:lnTo>
                  <a:lnTo>
                    <a:pt x="19750" y="5275"/>
                  </a:lnTo>
                  <a:lnTo>
                    <a:pt x="19709" y="5010"/>
                  </a:lnTo>
                  <a:lnTo>
                    <a:pt x="19647" y="4723"/>
                  </a:lnTo>
                  <a:lnTo>
                    <a:pt x="19566" y="4458"/>
                  </a:lnTo>
                  <a:lnTo>
                    <a:pt x="19463" y="4171"/>
                  </a:lnTo>
                  <a:lnTo>
                    <a:pt x="19320" y="3906"/>
                  </a:lnTo>
                  <a:lnTo>
                    <a:pt x="19157" y="3660"/>
                  </a:lnTo>
                  <a:lnTo>
                    <a:pt x="18993" y="3395"/>
                  </a:lnTo>
                  <a:lnTo>
                    <a:pt x="18789" y="3149"/>
                  </a:lnTo>
                  <a:lnTo>
                    <a:pt x="18564" y="2924"/>
                  </a:lnTo>
                  <a:lnTo>
                    <a:pt x="18339" y="2679"/>
                  </a:lnTo>
                  <a:lnTo>
                    <a:pt x="18073" y="2454"/>
                  </a:lnTo>
                  <a:lnTo>
                    <a:pt x="17807" y="2250"/>
                  </a:lnTo>
                  <a:lnTo>
                    <a:pt x="17501" y="2025"/>
                  </a:lnTo>
                  <a:lnTo>
                    <a:pt x="17194" y="1820"/>
                  </a:lnTo>
                  <a:lnTo>
                    <a:pt x="16867" y="1636"/>
                  </a:lnTo>
                  <a:lnTo>
                    <a:pt x="16519" y="1452"/>
                  </a:lnTo>
                  <a:lnTo>
                    <a:pt x="16172" y="1268"/>
                  </a:lnTo>
                  <a:lnTo>
                    <a:pt x="15804" y="1105"/>
                  </a:lnTo>
                  <a:lnTo>
                    <a:pt x="15416" y="962"/>
                  </a:lnTo>
                  <a:lnTo>
                    <a:pt x="15007" y="819"/>
                  </a:lnTo>
                  <a:lnTo>
                    <a:pt x="14598" y="676"/>
                  </a:lnTo>
                  <a:lnTo>
                    <a:pt x="14168" y="553"/>
                  </a:lnTo>
                  <a:lnTo>
                    <a:pt x="13739" y="451"/>
                  </a:lnTo>
                  <a:lnTo>
                    <a:pt x="13289" y="348"/>
                  </a:lnTo>
                  <a:lnTo>
                    <a:pt x="12819" y="267"/>
                  </a:lnTo>
                  <a:lnTo>
                    <a:pt x="12349" y="185"/>
                  </a:lnTo>
                  <a:lnTo>
                    <a:pt x="11879" y="124"/>
                  </a:lnTo>
                  <a:lnTo>
                    <a:pt x="11388" y="62"/>
                  </a:lnTo>
                  <a:lnTo>
                    <a:pt x="10897" y="42"/>
                  </a:lnTo>
                  <a:lnTo>
                    <a:pt x="10386" y="21"/>
                  </a:lnTo>
                  <a:lnTo>
                    <a:pt x="9896" y="1"/>
                  </a:lnTo>
                  <a:close/>
                </a:path>
              </a:pathLst>
            </a:custGeom>
            <a:solidFill>
              <a:srgbClr val="313131">
                <a:alpha val="1368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4732" name="Google Shape;4732;p3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621851" y="3881374"/>
              <a:ext cx="499229" cy="5238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733" name="Google Shape;4733;p31"/>
          <p:cNvGrpSpPr/>
          <p:nvPr/>
        </p:nvGrpSpPr>
        <p:grpSpPr>
          <a:xfrm flipH="1">
            <a:off x="7825161" y="2736108"/>
            <a:ext cx="748002" cy="1600272"/>
            <a:chOff x="5378299" y="1323975"/>
            <a:chExt cx="1268875" cy="2714626"/>
          </a:xfrm>
        </p:grpSpPr>
        <p:sp>
          <p:nvSpPr>
            <p:cNvPr id="4734" name="Google Shape;4734;p31"/>
            <p:cNvSpPr/>
            <p:nvPr/>
          </p:nvSpPr>
          <p:spPr>
            <a:xfrm>
              <a:off x="5378299" y="3629700"/>
              <a:ext cx="1213000" cy="408603"/>
            </a:xfrm>
            <a:custGeom>
              <a:rect b="b" l="l" r="r" t="t"/>
              <a:pathLst>
                <a:path extrusionOk="0" h="11123" w="19771">
                  <a:moveTo>
                    <a:pt x="9896" y="1"/>
                  </a:moveTo>
                  <a:lnTo>
                    <a:pt x="9385" y="21"/>
                  </a:lnTo>
                  <a:lnTo>
                    <a:pt x="8873" y="42"/>
                  </a:lnTo>
                  <a:lnTo>
                    <a:pt x="8383" y="62"/>
                  </a:lnTo>
                  <a:lnTo>
                    <a:pt x="7892" y="124"/>
                  </a:lnTo>
                  <a:lnTo>
                    <a:pt x="7422" y="185"/>
                  </a:lnTo>
                  <a:lnTo>
                    <a:pt x="6952" y="267"/>
                  </a:lnTo>
                  <a:lnTo>
                    <a:pt x="6482" y="348"/>
                  </a:lnTo>
                  <a:lnTo>
                    <a:pt x="6032" y="451"/>
                  </a:lnTo>
                  <a:lnTo>
                    <a:pt x="5602" y="553"/>
                  </a:lnTo>
                  <a:lnTo>
                    <a:pt x="5173" y="676"/>
                  </a:lnTo>
                  <a:lnTo>
                    <a:pt x="4764" y="819"/>
                  </a:lnTo>
                  <a:lnTo>
                    <a:pt x="4355" y="962"/>
                  </a:lnTo>
                  <a:lnTo>
                    <a:pt x="3967" y="1105"/>
                  </a:lnTo>
                  <a:lnTo>
                    <a:pt x="3599" y="1268"/>
                  </a:lnTo>
                  <a:lnTo>
                    <a:pt x="3251" y="1452"/>
                  </a:lnTo>
                  <a:lnTo>
                    <a:pt x="2904" y="1636"/>
                  </a:lnTo>
                  <a:lnTo>
                    <a:pt x="2577" y="1820"/>
                  </a:lnTo>
                  <a:lnTo>
                    <a:pt x="2270" y="2025"/>
                  </a:lnTo>
                  <a:lnTo>
                    <a:pt x="1963" y="2250"/>
                  </a:lnTo>
                  <a:lnTo>
                    <a:pt x="1698" y="2454"/>
                  </a:lnTo>
                  <a:lnTo>
                    <a:pt x="1432" y="2679"/>
                  </a:lnTo>
                  <a:lnTo>
                    <a:pt x="1207" y="2924"/>
                  </a:lnTo>
                  <a:lnTo>
                    <a:pt x="982" y="3149"/>
                  </a:lnTo>
                  <a:lnTo>
                    <a:pt x="778" y="3395"/>
                  </a:lnTo>
                  <a:lnTo>
                    <a:pt x="614" y="3660"/>
                  </a:lnTo>
                  <a:lnTo>
                    <a:pt x="451" y="3906"/>
                  </a:lnTo>
                  <a:lnTo>
                    <a:pt x="328" y="4171"/>
                  </a:lnTo>
                  <a:lnTo>
                    <a:pt x="205" y="4458"/>
                  </a:lnTo>
                  <a:lnTo>
                    <a:pt x="123" y="4723"/>
                  </a:lnTo>
                  <a:lnTo>
                    <a:pt x="62" y="5010"/>
                  </a:lnTo>
                  <a:lnTo>
                    <a:pt x="21" y="5275"/>
                  </a:lnTo>
                  <a:lnTo>
                    <a:pt x="1" y="5562"/>
                  </a:lnTo>
                  <a:lnTo>
                    <a:pt x="21" y="5848"/>
                  </a:lnTo>
                  <a:lnTo>
                    <a:pt x="62" y="6134"/>
                  </a:lnTo>
                  <a:lnTo>
                    <a:pt x="123" y="6420"/>
                  </a:lnTo>
                  <a:lnTo>
                    <a:pt x="205" y="6686"/>
                  </a:lnTo>
                  <a:lnTo>
                    <a:pt x="328" y="6952"/>
                  </a:lnTo>
                  <a:lnTo>
                    <a:pt x="451" y="7218"/>
                  </a:lnTo>
                  <a:lnTo>
                    <a:pt x="614" y="7483"/>
                  </a:lnTo>
                  <a:lnTo>
                    <a:pt x="778" y="7729"/>
                  </a:lnTo>
                  <a:lnTo>
                    <a:pt x="982" y="7974"/>
                  </a:lnTo>
                  <a:lnTo>
                    <a:pt x="1207" y="8219"/>
                  </a:lnTo>
                  <a:lnTo>
                    <a:pt x="1432" y="8444"/>
                  </a:lnTo>
                  <a:lnTo>
                    <a:pt x="1698" y="8669"/>
                  </a:lnTo>
                  <a:lnTo>
                    <a:pt x="1963" y="8894"/>
                  </a:lnTo>
                  <a:lnTo>
                    <a:pt x="2270" y="9098"/>
                  </a:lnTo>
                  <a:lnTo>
                    <a:pt x="2577" y="9303"/>
                  </a:lnTo>
                  <a:lnTo>
                    <a:pt x="2904" y="9507"/>
                  </a:lnTo>
                  <a:lnTo>
                    <a:pt x="3251" y="9691"/>
                  </a:lnTo>
                  <a:lnTo>
                    <a:pt x="3599" y="9855"/>
                  </a:lnTo>
                  <a:lnTo>
                    <a:pt x="3967" y="10018"/>
                  </a:lnTo>
                  <a:lnTo>
                    <a:pt x="4355" y="10182"/>
                  </a:lnTo>
                  <a:lnTo>
                    <a:pt x="4764" y="10325"/>
                  </a:lnTo>
                  <a:lnTo>
                    <a:pt x="5173" y="10448"/>
                  </a:lnTo>
                  <a:lnTo>
                    <a:pt x="5602" y="10570"/>
                  </a:lnTo>
                  <a:lnTo>
                    <a:pt x="6032" y="10693"/>
                  </a:lnTo>
                  <a:lnTo>
                    <a:pt x="6482" y="10795"/>
                  </a:lnTo>
                  <a:lnTo>
                    <a:pt x="6952" y="10877"/>
                  </a:lnTo>
                  <a:lnTo>
                    <a:pt x="7422" y="10959"/>
                  </a:lnTo>
                  <a:lnTo>
                    <a:pt x="7892" y="11020"/>
                  </a:lnTo>
                  <a:lnTo>
                    <a:pt x="8383" y="11061"/>
                  </a:lnTo>
                  <a:lnTo>
                    <a:pt x="8873" y="11102"/>
                  </a:lnTo>
                  <a:lnTo>
                    <a:pt x="9385" y="11122"/>
                  </a:lnTo>
                  <a:lnTo>
                    <a:pt x="10386" y="11122"/>
                  </a:lnTo>
                  <a:lnTo>
                    <a:pt x="10897" y="11102"/>
                  </a:lnTo>
                  <a:lnTo>
                    <a:pt x="11388" y="11061"/>
                  </a:lnTo>
                  <a:lnTo>
                    <a:pt x="11879" y="11020"/>
                  </a:lnTo>
                  <a:lnTo>
                    <a:pt x="12349" y="10959"/>
                  </a:lnTo>
                  <a:lnTo>
                    <a:pt x="12819" y="10877"/>
                  </a:lnTo>
                  <a:lnTo>
                    <a:pt x="13289" y="10795"/>
                  </a:lnTo>
                  <a:lnTo>
                    <a:pt x="13739" y="10693"/>
                  </a:lnTo>
                  <a:lnTo>
                    <a:pt x="14168" y="10570"/>
                  </a:lnTo>
                  <a:lnTo>
                    <a:pt x="14598" y="10448"/>
                  </a:lnTo>
                  <a:lnTo>
                    <a:pt x="15007" y="10325"/>
                  </a:lnTo>
                  <a:lnTo>
                    <a:pt x="15416" y="10182"/>
                  </a:lnTo>
                  <a:lnTo>
                    <a:pt x="15804" y="10018"/>
                  </a:lnTo>
                  <a:lnTo>
                    <a:pt x="16172" y="9855"/>
                  </a:lnTo>
                  <a:lnTo>
                    <a:pt x="16519" y="9691"/>
                  </a:lnTo>
                  <a:lnTo>
                    <a:pt x="16867" y="9507"/>
                  </a:lnTo>
                  <a:lnTo>
                    <a:pt x="17194" y="9303"/>
                  </a:lnTo>
                  <a:lnTo>
                    <a:pt x="17501" y="9098"/>
                  </a:lnTo>
                  <a:lnTo>
                    <a:pt x="17807" y="8894"/>
                  </a:lnTo>
                  <a:lnTo>
                    <a:pt x="18073" y="8669"/>
                  </a:lnTo>
                  <a:lnTo>
                    <a:pt x="18339" y="8444"/>
                  </a:lnTo>
                  <a:lnTo>
                    <a:pt x="18564" y="8219"/>
                  </a:lnTo>
                  <a:lnTo>
                    <a:pt x="18789" y="7974"/>
                  </a:lnTo>
                  <a:lnTo>
                    <a:pt x="18993" y="7729"/>
                  </a:lnTo>
                  <a:lnTo>
                    <a:pt x="19157" y="7483"/>
                  </a:lnTo>
                  <a:lnTo>
                    <a:pt x="19320" y="7218"/>
                  </a:lnTo>
                  <a:lnTo>
                    <a:pt x="19463" y="6952"/>
                  </a:lnTo>
                  <a:lnTo>
                    <a:pt x="19566" y="6686"/>
                  </a:lnTo>
                  <a:lnTo>
                    <a:pt x="19647" y="6420"/>
                  </a:lnTo>
                  <a:lnTo>
                    <a:pt x="19709" y="6134"/>
                  </a:lnTo>
                  <a:lnTo>
                    <a:pt x="19750" y="5848"/>
                  </a:lnTo>
                  <a:lnTo>
                    <a:pt x="19770" y="5562"/>
                  </a:lnTo>
                  <a:lnTo>
                    <a:pt x="19750" y="5275"/>
                  </a:lnTo>
                  <a:lnTo>
                    <a:pt x="19709" y="5010"/>
                  </a:lnTo>
                  <a:lnTo>
                    <a:pt x="19647" y="4723"/>
                  </a:lnTo>
                  <a:lnTo>
                    <a:pt x="19566" y="4458"/>
                  </a:lnTo>
                  <a:lnTo>
                    <a:pt x="19463" y="4171"/>
                  </a:lnTo>
                  <a:lnTo>
                    <a:pt x="19320" y="3906"/>
                  </a:lnTo>
                  <a:lnTo>
                    <a:pt x="19157" y="3660"/>
                  </a:lnTo>
                  <a:lnTo>
                    <a:pt x="18993" y="3395"/>
                  </a:lnTo>
                  <a:lnTo>
                    <a:pt x="18789" y="3149"/>
                  </a:lnTo>
                  <a:lnTo>
                    <a:pt x="18564" y="2924"/>
                  </a:lnTo>
                  <a:lnTo>
                    <a:pt x="18339" y="2679"/>
                  </a:lnTo>
                  <a:lnTo>
                    <a:pt x="18073" y="2454"/>
                  </a:lnTo>
                  <a:lnTo>
                    <a:pt x="17807" y="2250"/>
                  </a:lnTo>
                  <a:lnTo>
                    <a:pt x="17501" y="2025"/>
                  </a:lnTo>
                  <a:lnTo>
                    <a:pt x="17194" y="1820"/>
                  </a:lnTo>
                  <a:lnTo>
                    <a:pt x="16867" y="1636"/>
                  </a:lnTo>
                  <a:lnTo>
                    <a:pt x="16519" y="1452"/>
                  </a:lnTo>
                  <a:lnTo>
                    <a:pt x="16172" y="1268"/>
                  </a:lnTo>
                  <a:lnTo>
                    <a:pt x="15804" y="1105"/>
                  </a:lnTo>
                  <a:lnTo>
                    <a:pt x="15416" y="962"/>
                  </a:lnTo>
                  <a:lnTo>
                    <a:pt x="15007" y="819"/>
                  </a:lnTo>
                  <a:lnTo>
                    <a:pt x="14598" y="676"/>
                  </a:lnTo>
                  <a:lnTo>
                    <a:pt x="14168" y="553"/>
                  </a:lnTo>
                  <a:lnTo>
                    <a:pt x="13739" y="451"/>
                  </a:lnTo>
                  <a:lnTo>
                    <a:pt x="13289" y="348"/>
                  </a:lnTo>
                  <a:lnTo>
                    <a:pt x="12819" y="267"/>
                  </a:lnTo>
                  <a:lnTo>
                    <a:pt x="12349" y="185"/>
                  </a:lnTo>
                  <a:lnTo>
                    <a:pt x="11879" y="124"/>
                  </a:lnTo>
                  <a:lnTo>
                    <a:pt x="11388" y="62"/>
                  </a:lnTo>
                  <a:lnTo>
                    <a:pt x="10897" y="42"/>
                  </a:lnTo>
                  <a:lnTo>
                    <a:pt x="10386" y="21"/>
                  </a:lnTo>
                  <a:lnTo>
                    <a:pt x="9896" y="1"/>
                  </a:lnTo>
                  <a:close/>
                </a:path>
              </a:pathLst>
            </a:custGeom>
            <a:solidFill>
              <a:srgbClr val="313131">
                <a:alpha val="1368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4735" name="Google Shape;4735;p3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525849" y="1323975"/>
              <a:ext cx="1121325" cy="271462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736" name="Google Shape;4736;p31"/>
          <p:cNvGrpSpPr/>
          <p:nvPr/>
        </p:nvGrpSpPr>
        <p:grpSpPr>
          <a:xfrm>
            <a:off x="5719265" y="3949834"/>
            <a:ext cx="408623" cy="612391"/>
            <a:chOff x="3262250" y="3852548"/>
            <a:chExt cx="1143000" cy="1712981"/>
          </a:xfrm>
        </p:grpSpPr>
        <p:sp>
          <p:nvSpPr>
            <p:cNvPr id="4737" name="Google Shape;4737;p31"/>
            <p:cNvSpPr/>
            <p:nvPr/>
          </p:nvSpPr>
          <p:spPr>
            <a:xfrm>
              <a:off x="3311788" y="5283199"/>
              <a:ext cx="1062197" cy="282330"/>
            </a:xfrm>
            <a:custGeom>
              <a:rect b="b" l="l" r="r" t="t"/>
              <a:pathLst>
                <a:path extrusionOk="0" h="11123" w="19771">
                  <a:moveTo>
                    <a:pt x="9896" y="1"/>
                  </a:moveTo>
                  <a:lnTo>
                    <a:pt x="9385" y="21"/>
                  </a:lnTo>
                  <a:lnTo>
                    <a:pt x="8873" y="42"/>
                  </a:lnTo>
                  <a:lnTo>
                    <a:pt x="8383" y="62"/>
                  </a:lnTo>
                  <a:lnTo>
                    <a:pt x="7892" y="124"/>
                  </a:lnTo>
                  <a:lnTo>
                    <a:pt x="7422" y="185"/>
                  </a:lnTo>
                  <a:lnTo>
                    <a:pt x="6952" y="267"/>
                  </a:lnTo>
                  <a:lnTo>
                    <a:pt x="6482" y="348"/>
                  </a:lnTo>
                  <a:lnTo>
                    <a:pt x="6032" y="451"/>
                  </a:lnTo>
                  <a:lnTo>
                    <a:pt x="5602" y="553"/>
                  </a:lnTo>
                  <a:lnTo>
                    <a:pt x="5173" y="676"/>
                  </a:lnTo>
                  <a:lnTo>
                    <a:pt x="4764" y="819"/>
                  </a:lnTo>
                  <a:lnTo>
                    <a:pt x="4355" y="962"/>
                  </a:lnTo>
                  <a:lnTo>
                    <a:pt x="3967" y="1105"/>
                  </a:lnTo>
                  <a:lnTo>
                    <a:pt x="3599" y="1268"/>
                  </a:lnTo>
                  <a:lnTo>
                    <a:pt x="3251" y="1452"/>
                  </a:lnTo>
                  <a:lnTo>
                    <a:pt x="2904" y="1636"/>
                  </a:lnTo>
                  <a:lnTo>
                    <a:pt x="2577" y="1820"/>
                  </a:lnTo>
                  <a:lnTo>
                    <a:pt x="2270" y="2025"/>
                  </a:lnTo>
                  <a:lnTo>
                    <a:pt x="1963" y="2250"/>
                  </a:lnTo>
                  <a:lnTo>
                    <a:pt x="1698" y="2454"/>
                  </a:lnTo>
                  <a:lnTo>
                    <a:pt x="1432" y="2679"/>
                  </a:lnTo>
                  <a:lnTo>
                    <a:pt x="1207" y="2924"/>
                  </a:lnTo>
                  <a:lnTo>
                    <a:pt x="982" y="3149"/>
                  </a:lnTo>
                  <a:lnTo>
                    <a:pt x="778" y="3395"/>
                  </a:lnTo>
                  <a:lnTo>
                    <a:pt x="614" y="3660"/>
                  </a:lnTo>
                  <a:lnTo>
                    <a:pt x="451" y="3906"/>
                  </a:lnTo>
                  <a:lnTo>
                    <a:pt x="328" y="4171"/>
                  </a:lnTo>
                  <a:lnTo>
                    <a:pt x="205" y="4458"/>
                  </a:lnTo>
                  <a:lnTo>
                    <a:pt x="123" y="4723"/>
                  </a:lnTo>
                  <a:lnTo>
                    <a:pt x="62" y="5010"/>
                  </a:lnTo>
                  <a:lnTo>
                    <a:pt x="21" y="5275"/>
                  </a:lnTo>
                  <a:lnTo>
                    <a:pt x="1" y="5562"/>
                  </a:lnTo>
                  <a:lnTo>
                    <a:pt x="21" y="5848"/>
                  </a:lnTo>
                  <a:lnTo>
                    <a:pt x="62" y="6134"/>
                  </a:lnTo>
                  <a:lnTo>
                    <a:pt x="123" y="6420"/>
                  </a:lnTo>
                  <a:lnTo>
                    <a:pt x="205" y="6686"/>
                  </a:lnTo>
                  <a:lnTo>
                    <a:pt x="328" y="6952"/>
                  </a:lnTo>
                  <a:lnTo>
                    <a:pt x="451" y="7218"/>
                  </a:lnTo>
                  <a:lnTo>
                    <a:pt x="614" y="7483"/>
                  </a:lnTo>
                  <a:lnTo>
                    <a:pt x="778" y="7729"/>
                  </a:lnTo>
                  <a:lnTo>
                    <a:pt x="982" y="7974"/>
                  </a:lnTo>
                  <a:lnTo>
                    <a:pt x="1207" y="8219"/>
                  </a:lnTo>
                  <a:lnTo>
                    <a:pt x="1432" y="8444"/>
                  </a:lnTo>
                  <a:lnTo>
                    <a:pt x="1698" y="8669"/>
                  </a:lnTo>
                  <a:lnTo>
                    <a:pt x="1963" y="8894"/>
                  </a:lnTo>
                  <a:lnTo>
                    <a:pt x="2270" y="9098"/>
                  </a:lnTo>
                  <a:lnTo>
                    <a:pt x="2577" y="9303"/>
                  </a:lnTo>
                  <a:lnTo>
                    <a:pt x="2904" y="9507"/>
                  </a:lnTo>
                  <a:lnTo>
                    <a:pt x="3251" y="9691"/>
                  </a:lnTo>
                  <a:lnTo>
                    <a:pt x="3599" y="9855"/>
                  </a:lnTo>
                  <a:lnTo>
                    <a:pt x="3967" y="10018"/>
                  </a:lnTo>
                  <a:lnTo>
                    <a:pt x="4355" y="10182"/>
                  </a:lnTo>
                  <a:lnTo>
                    <a:pt x="4764" y="10325"/>
                  </a:lnTo>
                  <a:lnTo>
                    <a:pt x="5173" y="10448"/>
                  </a:lnTo>
                  <a:lnTo>
                    <a:pt x="5602" y="10570"/>
                  </a:lnTo>
                  <a:lnTo>
                    <a:pt x="6032" y="10693"/>
                  </a:lnTo>
                  <a:lnTo>
                    <a:pt x="6482" y="10795"/>
                  </a:lnTo>
                  <a:lnTo>
                    <a:pt x="6952" y="10877"/>
                  </a:lnTo>
                  <a:lnTo>
                    <a:pt x="7422" y="10959"/>
                  </a:lnTo>
                  <a:lnTo>
                    <a:pt x="7892" y="11020"/>
                  </a:lnTo>
                  <a:lnTo>
                    <a:pt x="8383" y="11061"/>
                  </a:lnTo>
                  <a:lnTo>
                    <a:pt x="8873" y="11102"/>
                  </a:lnTo>
                  <a:lnTo>
                    <a:pt x="9385" y="11122"/>
                  </a:lnTo>
                  <a:lnTo>
                    <a:pt x="10386" y="11122"/>
                  </a:lnTo>
                  <a:lnTo>
                    <a:pt x="10897" y="11102"/>
                  </a:lnTo>
                  <a:lnTo>
                    <a:pt x="11388" y="11061"/>
                  </a:lnTo>
                  <a:lnTo>
                    <a:pt x="11879" y="11020"/>
                  </a:lnTo>
                  <a:lnTo>
                    <a:pt x="12349" y="10959"/>
                  </a:lnTo>
                  <a:lnTo>
                    <a:pt x="12819" y="10877"/>
                  </a:lnTo>
                  <a:lnTo>
                    <a:pt x="13289" y="10795"/>
                  </a:lnTo>
                  <a:lnTo>
                    <a:pt x="13739" y="10693"/>
                  </a:lnTo>
                  <a:lnTo>
                    <a:pt x="14168" y="10570"/>
                  </a:lnTo>
                  <a:lnTo>
                    <a:pt x="14598" y="10448"/>
                  </a:lnTo>
                  <a:lnTo>
                    <a:pt x="15007" y="10325"/>
                  </a:lnTo>
                  <a:lnTo>
                    <a:pt x="15416" y="10182"/>
                  </a:lnTo>
                  <a:lnTo>
                    <a:pt x="15804" y="10018"/>
                  </a:lnTo>
                  <a:lnTo>
                    <a:pt x="16172" y="9855"/>
                  </a:lnTo>
                  <a:lnTo>
                    <a:pt x="16519" y="9691"/>
                  </a:lnTo>
                  <a:lnTo>
                    <a:pt x="16867" y="9507"/>
                  </a:lnTo>
                  <a:lnTo>
                    <a:pt x="17194" y="9303"/>
                  </a:lnTo>
                  <a:lnTo>
                    <a:pt x="17501" y="9098"/>
                  </a:lnTo>
                  <a:lnTo>
                    <a:pt x="17807" y="8894"/>
                  </a:lnTo>
                  <a:lnTo>
                    <a:pt x="18073" y="8669"/>
                  </a:lnTo>
                  <a:lnTo>
                    <a:pt x="18339" y="8444"/>
                  </a:lnTo>
                  <a:lnTo>
                    <a:pt x="18564" y="8219"/>
                  </a:lnTo>
                  <a:lnTo>
                    <a:pt x="18789" y="7974"/>
                  </a:lnTo>
                  <a:lnTo>
                    <a:pt x="18993" y="7729"/>
                  </a:lnTo>
                  <a:lnTo>
                    <a:pt x="19157" y="7483"/>
                  </a:lnTo>
                  <a:lnTo>
                    <a:pt x="19320" y="7218"/>
                  </a:lnTo>
                  <a:lnTo>
                    <a:pt x="19463" y="6952"/>
                  </a:lnTo>
                  <a:lnTo>
                    <a:pt x="19566" y="6686"/>
                  </a:lnTo>
                  <a:lnTo>
                    <a:pt x="19647" y="6420"/>
                  </a:lnTo>
                  <a:lnTo>
                    <a:pt x="19709" y="6134"/>
                  </a:lnTo>
                  <a:lnTo>
                    <a:pt x="19750" y="5848"/>
                  </a:lnTo>
                  <a:lnTo>
                    <a:pt x="19770" y="5562"/>
                  </a:lnTo>
                  <a:lnTo>
                    <a:pt x="19750" y="5275"/>
                  </a:lnTo>
                  <a:lnTo>
                    <a:pt x="19709" y="5010"/>
                  </a:lnTo>
                  <a:lnTo>
                    <a:pt x="19647" y="4723"/>
                  </a:lnTo>
                  <a:lnTo>
                    <a:pt x="19566" y="4458"/>
                  </a:lnTo>
                  <a:lnTo>
                    <a:pt x="19463" y="4171"/>
                  </a:lnTo>
                  <a:lnTo>
                    <a:pt x="19320" y="3906"/>
                  </a:lnTo>
                  <a:lnTo>
                    <a:pt x="19157" y="3660"/>
                  </a:lnTo>
                  <a:lnTo>
                    <a:pt x="18993" y="3395"/>
                  </a:lnTo>
                  <a:lnTo>
                    <a:pt x="18789" y="3149"/>
                  </a:lnTo>
                  <a:lnTo>
                    <a:pt x="18564" y="2924"/>
                  </a:lnTo>
                  <a:lnTo>
                    <a:pt x="18339" y="2679"/>
                  </a:lnTo>
                  <a:lnTo>
                    <a:pt x="18073" y="2454"/>
                  </a:lnTo>
                  <a:lnTo>
                    <a:pt x="17807" y="2250"/>
                  </a:lnTo>
                  <a:lnTo>
                    <a:pt x="17501" y="2025"/>
                  </a:lnTo>
                  <a:lnTo>
                    <a:pt x="17194" y="1820"/>
                  </a:lnTo>
                  <a:lnTo>
                    <a:pt x="16867" y="1636"/>
                  </a:lnTo>
                  <a:lnTo>
                    <a:pt x="16519" y="1452"/>
                  </a:lnTo>
                  <a:lnTo>
                    <a:pt x="16172" y="1268"/>
                  </a:lnTo>
                  <a:lnTo>
                    <a:pt x="15804" y="1105"/>
                  </a:lnTo>
                  <a:lnTo>
                    <a:pt x="15416" y="962"/>
                  </a:lnTo>
                  <a:lnTo>
                    <a:pt x="15007" y="819"/>
                  </a:lnTo>
                  <a:lnTo>
                    <a:pt x="14598" y="676"/>
                  </a:lnTo>
                  <a:lnTo>
                    <a:pt x="14168" y="553"/>
                  </a:lnTo>
                  <a:lnTo>
                    <a:pt x="13739" y="451"/>
                  </a:lnTo>
                  <a:lnTo>
                    <a:pt x="13289" y="348"/>
                  </a:lnTo>
                  <a:lnTo>
                    <a:pt x="12819" y="267"/>
                  </a:lnTo>
                  <a:lnTo>
                    <a:pt x="12349" y="185"/>
                  </a:lnTo>
                  <a:lnTo>
                    <a:pt x="11879" y="124"/>
                  </a:lnTo>
                  <a:lnTo>
                    <a:pt x="11388" y="62"/>
                  </a:lnTo>
                  <a:lnTo>
                    <a:pt x="10897" y="42"/>
                  </a:lnTo>
                  <a:lnTo>
                    <a:pt x="10386" y="21"/>
                  </a:lnTo>
                  <a:lnTo>
                    <a:pt x="9896" y="1"/>
                  </a:lnTo>
                  <a:close/>
                </a:path>
              </a:pathLst>
            </a:custGeom>
            <a:solidFill>
              <a:srgbClr val="313131">
                <a:alpha val="1368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4738" name="Google Shape;4738;p31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flipH="1">
              <a:off x="3262250" y="3852548"/>
              <a:ext cx="1143000" cy="170506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739" name="Google Shape;4739;p31"/>
          <p:cNvGrpSpPr/>
          <p:nvPr/>
        </p:nvGrpSpPr>
        <p:grpSpPr>
          <a:xfrm>
            <a:off x="6051691" y="4110962"/>
            <a:ext cx="300485" cy="697634"/>
            <a:chOff x="4559750" y="3530463"/>
            <a:chExt cx="1351101" cy="3136846"/>
          </a:xfrm>
        </p:grpSpPr>
        <p:sp>
          <p:nvSpPr>
            <p:cNvPr id="4740" name="Google Shape;4740;p31"/>
            <p:cNvSpPr/>
            <p:nvPr/>
          </p:nvSpPr>
          <p:spPr>
            <a:xfrm>
              <a:off x="4559750" y="6255702"/>
              <a:ext cx="1351101" cy="411607"/>
            </a:xfrm>
            <a:custGeom>
              <a:rect b="b" l="l" r="r" t="t"/>
              <a:pathLst>
                <a:path extrusionOk="0" h="11123" w="19771">
                  <a:moveTo>
                    <a:pt x="9896" y="1"/>
                  </a:moveTo>
                  <a:lnTo>
                    <a:pt x="9385" y="21"/>
                  </a:lnTo>
                  <a:lnTo>
                    <a:pt x="8873" y="42"/>
                  </a:lnTo>
                  <a:lnTo>
                    <a:pt x="8383" y="62"/>
                  </a:lnTo>
                  <a:lnTo>
                    <a:pt x="7892" y="124"/>
                  </a:lnTo>
                  <a:lnTo>
                    <a:pt x="7422" y="185"/>
                  </a:lnTo>
                  <a:lnTo>
                    <a:pt x="6952" y="267"/>
                  </a:lnTo>
                  <a:lnTo>
                    <a:pt x="6482" y="348"/>
                  </a:lnTo>
                  <a:lnTo>
                    <a:pt x="6032" y="451"/>
                  </a:lnTo>
                  <a:lnTo>
                    <a:pt x="5602" y="553"/>
                  </a:lnTo>
                  <a:lnTo>
                    <a:pt x="5173" y="676"/>
                  </a:lnTo>
                  <a:lnTo>
                    <a:pt x="4764" y="819"/>
                  </a:lnTo>
                  <a:lnTo>
                    <a:pt x="4355" y="962"/>
                  </a:lnTo>
                  <a:lnTo>
                    <a:pt x="3967" y="1105"/>
                  </a:lnTo>
                  <a:lnTo>
                    <a:pt x="3599" y="1268"/>
                  </a:lnTo>
                  <a:lnTo>
                    <a:pt x="3251" y="1452"/>
                  </a:lnTo>
                  <a:lnTo>
                    <a:pt x="2904" y="1636"/>
                  </a:lnTo>
                  <a:lnTo>
                    <a:pt x="2577" y="1820"/>
                  </a:lnTo>
                  <a:lnTo>
                    <a:pt x="2270" y="2025"/>
                  </a:lnTo>
                  <a:lnTo>
                    <a:pt x="1963" y="2250"/>
                  </a:lnTo>
                  <a:lnTo>
                    <a:pt x="1698" y="2454"/>
                  </a:lnTo>
                  <a:lnTo>
                    <a:pt x="1432" y="2679"/>
                  </a:lnTo>
                  <a:lnTo>
                    <a:pt x="1207" y="2924"/>
                  </a:lnTo>
                  <a:lnTo>
                    <a:pt x="982" y="3149"/>
                  </a:lnTo>
                  <a:lnTo>
                    <a:pt x="778" y="3395"/>
                  </a:lnTo>
                  <a:lnTo>
                    <a:pt x="614" y="3660"/>
                  </a:lnTo>
                  <a:lnTo>
                    <a:pt x="451" y="3906"/>
                  </a:lnTo>
                  <a:lnTo>
                    <a:pt x="328" y="4171"/>
                  </a:lnTo>
                  <a:lnTo>
                    <a:pt x="205" y="4458"/>
                  </a:lnTo>
                  <a:lnTo>
                    <a:pt x="123" y="4723"/>
                  </a:lnTo>
                  <a:lnTo>
                    <a:pt x="62" y="5010"/>
                  </a:lnTo>
                  <a:lnTo>
                    <a:pt x="21" y="5275"/>
                  </a:lnTo>
                  <a:lnTo>
                    <a:pt x="1" y="5562"/>
                  </a:lnTo>
                  <a:lnTo>
                    <a:pt x="21" y="5848"/>
                  </a:lnTo>
                  <a:lnTo>
                    <a:pt x="62" y="6134"/>
                  </a:lnTo>
                  <a:lnTo>
                    <a:pt x="123" y="6420"/>
                  </a:lnTo>
                  <a:lnTo>
                    <a:pt x="205" y="6686"/>
                  </a:lnTo>
                  <a:lnTo>
                    <a:pt x="328" y="6952"/>
                  </a:lnTo>
                  <a:lnTo>
                    <a:pt x="451" y="7218"/>
                  </a:lnTo>
                  <a:lnTo>
                    <a:pt x="614" y="7483"/>
                  </a:lnTo>
                  <a:lnTo>
                    <a:pt x="778" y="7729"/>
                  </a:lnTo>
                  <a:lnTo>
                    <a:pt x="982" y="7974"/>
                  </a:lnTo>
                  <a:lnTo>
                    <a:pt x="1207" y="8219"/>
                  </a:lnTo>
                  <a:lnTo>
                    <a:pt x="1432" y="8444"/>
                  </a:lnTo>
                  <a:lnTo>
                    <a:pt x="1698" y="8669"/>
                  </a:lnTo>
                  <a:lnTo>
                    <a:pt x="1963" y="8894"/>
                  </a:lnTo>
                  <a:lnTo>
                    <a:pt x="2270" y="9098"/>
                  </a:lnTo>
                  <a:lnTo>
                    <a:pt x="2577" y="9303"/>
                  </a:lnTo>
                  <a:lnTo>
                    <a:pt x="2904" y="9507"/>
                  </a:lnTo>
                  <a:lnTo>
                    <a:pt x="3251" y="9691"/>
                  </a:lnTo>
                  <a:lnTo>
                    <a:pt x="3599" y="9855"/>
                  </a:lnTo>
                  <a:lnTo>
                    <a:pt x="3967" y="10018"/>
                  </a:lnTo>
                  <a:lnTo>
                    <a:pt x="4355" y="10182"/>
                  </a:lnTo>
                  <a:lnTo>
                    <a:pt x="4764" y="10325"/>
                  </a:lnTo>
                  <a:lnTo>
                    <a:pt x="5173" y="10448"/>
                  </a:lnTo>
                  <a:lnTo>
                    <a:pt x="5602" y="10570"/>
                  </a:lnTo>
                  <a:lnTo>
                    <a:pt x="6032" y="10693"/>
                  </a:lnTo>
                  <a:lnTo>
                    <a:pt x="6482" y="10795"/>
                  </a:lnTo>
                  <a:lnTo>
                    <a:pt x="6952" y="10877"/>
                  </a:lnTo>
                  <a:lnTo>
                    <a:pt x="7422" y="10959"/>
                  </a:lnTo>
                  <a:lnTo>
                    <a:pt x="7892" y="11020"/>
                  </a:lnTo>
                  <a:lnTo>
                    <a:pt x="8383" y="11061"/>
                  </a:lnTo>
                  <a:lnTo>
                    <a:pt x="8873" y="11102"/>
                  </a:lnTo>
                  <a:lnTo>
                    <a:pt x="9385" y="11122"/>
                  </a:lnTo>
                  <a:lnTo>
                    <a:pt x="10386" y="11122"/>
                  </a:lnTo>
                  <a:lnTo>
                    <a:pt x="10897" y="11102"/>
                  </a:lnTo>
                  <a:lnTo>
                    <a:pt x="11388" y="11061"/>
                  </a:lnTo>
                  <a:lnTo>
                    <a:pt x="11879" y="11020"/>
                  </a:lnTo>
                  <a:lnTo>
                    <a:pt x="12349" y="10959"/>
                  </a:lnTo>
                  <a:lnTo>
                    <a:pt x="12819" y="10877"/>
                  </a:lnTo>
                  <a:lnTo>
                    <a:pt x="13289" y="10795"/>
                  </a:lnTo>
                  <a:lnTo>
                    <a:pt x="13739" y="10693"/>
                  </a:lnTo>
                  <a:lnTo>
                    <a:pt x="14168" y="10570"/>
                  </a:lnTo>
                  <a:lnTo>
                    <a:pt x="14598" y="10448"/>
                  </a:lnTo>
                  <a:lnTo>
                    <a:pt x="15007" y="10325"/>
                  </a:lnTo>
                  <a:lnTo>
                    <a:pt x="15416" y="10182"/>
                  </a:lnTo>
                  <a:lnTo>
                    <a:pt x="15804" y="10018"/>
                  </a:lnTo>
                  <a:lnTo>
                    <a:pt x="16172" y="9855"/>
                  </a:lnTo>
                  <a:lnTo>
                    <a:pt x="16519" y="9691"/>
                  </a:lnTo>
                  <a:lnTo>
                    <a:pt x="16867" y="9507"/>
                  </a:lnTo>
                  <a:lnTo>
                    <a:pt x="17194" y="9303"/>
                  </a:lnTo>
                  <a:lnTo>
                    <a:pt x="17501" y="9098"/>
                  </a:lnTo>
                  <a:lnTo>
                    <a:pt x="17807" y="8894"/>
                  </a:lnTo>
                  <a:lnTo>
                    <a:pt x="18073" y="8669"/>
                  </a:lnTo>
                  <a:lnTo>
                    <a:pt x="18339" y="8444"/>
                  </a:lnTo>
                  <a:lnTo>
                    <a:pt x="18564" y="8219"/>
                  </a:lnTo>
                  <a:lnTo>
                    <a:pt x="18789" y="7974"/>
                  </a:lnTo>
                  <a:lnTo>
                    <a:pt x="18993" y="7729"/>
                  </a:lnTo>
                  <a:lnTo>
                    <a:pt x="19157" y="7483"/>
                  </a:lnTo>
                  <a:lnTo>
                    <a:pt x="19320" y="7218"/>
                  </a:lnTo>
                  <a:lnTo>
                    <a:pt x="19463" y="6952"/>
                  </a:lnTo>
                  <a:lnTo>
                    <a:pt x="19566" y="6686"/>
                  </a:lnTo>
                  <a:lnTo>
                    <a:pt x="19647" y="6420"/>
                  </a:lnTo>
                  <a:lnTo>
                    <a:pt x="19709" y="6134"/>
                  </a:lnTo>
                  <a:lnTo>
                    <a:pt x="19750" y="5848"/>
                  </a:lnTo>
                  <a:lnTo>
                    <a:pt x="19770" y="5562"/>
                  </a:lnTo>
                  <a:lnTo>
                    <a:pt x="19750" y="5275"/>
                  </a:lnTo>
                  <a:lnTo>
                    <a:pt x="19709" y="5010"/>
                  </a:lnTo>
                  <a:lnTo>
                    <a:pt x="19647" y="4723"/>
                  </a:lnTo>
                  <a:lnTo>
                    <a:pt x="19566" y="4458"/>
                  </a:lnTo>
                  <a:lnTo>
                    <a:pt x="19463" y="4171"/>
                  </a:lnTo>
                  <a:lnTo>
                    <a:pt x="19320" y="3906"/>
                  </a:lnTo>
                  <a:lnTo>
                    <a:pt x="19157" y="3660"/>
                  </a:lnTo>
                  <a:lnTo>
                    <a:pt x="18993" y="3395"/>
                  </a:lnTo>
                  <a:lnTo>
                    <a:pt x="18789" y="3149"/>
                  </a:lnTo>
                  <a:lnTo>
                    <a:pt x="18564" y="2924"/>
                  </a:lnTo>
                  <a:lnTo>
                    <a:pt x="18339" y="2679"/>
                  </a:lnTo>
                  <a:lnTo>
                    <a:pt x="18073" y="2454"/>
                  </a:lnTo>
                  <a:lnTo>
                    <a:pt x="17807" y="2250"/>
                  </a:lnTo>
                  <a:lnTo>
                    <a:pt x="17501" y="2025"/>
                  </a:lnTo>
                  <a:lnTo>
                    <a:pt x="17194" y="1820"/>
                  </a:lnTo>
                  <a:lnTo>
                    <a:pt x="16867" y="1636"/>
                  </a:lnTo>
                  <a:lnTo>
                    <a:pt x="16519" y="1452"/>
                  </a:lnTo>
                  <a:lnTo>
                    <a:pt x="16172" y="1268"/>
                  </a:lnTo>
                  <a:lnTo>
                    <a:pt x="15804" y="1105"/>
                  </a:lnTo>
                  <a:lnTo>
                    <a:pt x="15416" y="962"/>
                  </a:lnTo>
                  <a:lnTo>
                    <a:pt x="15007" y="819"/>
                  </a:lnTo>
                  <a:lnTo>
                    <a:pt x="14598" y="676"/>
                  </a:lnTo>
                  <a:lnTo>
                    <a:pt x="14168" y="553"/>
                  </a:lnTo>
                  <a:lnTo>
                    <a:pt x="13739" y="451"/>
                  </a:lnTo>
                  <a:lnTo>
                    <a:pt x="13289" y="348"/>
                  </a:lnTo>
                  <a:lnTo>
                    <a:pt x="12819" y="267"/>
                  </a:lnTo>
                  <a:lnTo>
                    <a:pt x="12349" y="185"/>
                  </a:lnTo>
                  <a:lnTo>
                    <a:pt x="11879" y="124"/>
                  </a:lnTo>
                  <a:lnTo>
                    <a:pt x="11388" y="62"/>
                  </a:lnTo>
                  <a:lnTo>
                    <a:pt x="10897" y="42"/>
                  </a:lnTo>
                  <a:lnTo>
                    <a:pt x="10386" y="21"/>
                  </a:lnTo>
                  <a:lnTo>
                    <a:pt x="9896" y="1"/>
                  </a:lnTo>
                  <a:close/>
                </a:path>
              </a:pathLst>
            </a:custGeom>
            <a:solidFill>
              <a:srgbClr val="313131">
                <a:alpha val="1368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4741" name="Google Shape;4741;p31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4663800" y="3530463"/>
              <a:ext cx="1143000" cy="31146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742" name="Google Shape;4742;p31"/>
          <p:cNvGrpSpPr/>
          <p:nvPr/>
        </p:nvGrpSpPr>
        <p:grpSpPr>
          <a:xfrm>
            <a:off x="5457002" y="3816873"/>
            <a:ext cx="264284" cy="941013"/>
            <a:chOff x="6095088" y="2361050"/>
            <a:chExt cx="1257300" cy="4476750"/>
          </a:xfrm>
        </p:grpSpPr>
        <p:sp>
          <p:nvSpPr>
            <p:cNvPr id="4743" name="Google Shape;4743;p31"/>
            <p:cNvSpPr/>
            <p:nvPr/>
          </p:nvSpPr>
          <p:spPr>
            <a:xfrm>
              <a:off x="6227575" y="6486766"/>
              <a:ext cx="1048604" cy="319786"/>
            </a:xfrm>
            <a:custGeom>
              <a:rect b="b" l="l" r="r" t="t"/>
              <a:pathLst>
                <a:path extrusionOk="0" h="11123" w="19771">
                  <a:moveTo>
                    <a:pt x="9896" y="1"/>
                  </a:moveTo>
                  <a:lnTo>
                    <a:pt x="9385" y="21"/>
                  </a:lnTo>
                  <a:lnTo>
                    <a:pt x="8873" y="42"/>
                  </a:lnTo>
                  <a:lnTo>
                    <a:pt x="8383" y="62"/>
                  </a:lnTo>
                  <a:lnTo>
                    <a:pt x="7892" y="124"/>
                  </a:lnTo>
                  <a:lnTo>
                    <a:pt x="7422" y="185"/>
                  </a:lnTo>
                  <a:lnTo>
                    <a:pt x="6952" y="267"/>
                  </a:lnTo>
                  <a:lnTo>
                    <a:pt x="6482" y="348"/>
                  </a:lnTo>
                  <a:lnTo>
                    <a:pt x="6032" y="451"/>
                  </a:lnTo>
                  <a:lnTo>
                    <a:pt x="5602" y="553"/>
                  </a:lnTo>
                  <a:lnTo>
                    <a:pt x="5173" y="676"/>
                  </a:lnTo>
                  <a:lnTo>
                    <a:pt x="4764" y="819"/>
                  </a:lnTo>
                  <a:lnTo>
                    <a:pt x="4355" y="962"/>
                  </a:lnTo>
                  <a:lnTo>
                    <a:pt x="3967" y="1105"/>
                  </a:lnTo>
                  <a:lnTo>
                    <a:pt x="3599" y="1268"/>
                  </a:lnTo>
                  <a:lnTo>
                    <a:pt x="3251" y="1452"/>
                  </a:lnTo>
                  <a:lnTo>
                    <a:pt x="2904" y="1636"/>
                  </a:lnTo>
                  <a:lnTo>
                    <a:pt x="2577" y="1820"/>
                  </a:lnTo>
                  <a:lnTo>
                    <a:pt x="2270" y="2025"/>
                  </a:lnTo>
                  <a:lnTo>
                    <a:pt x="1963" y="2250"/>
                  </a:lnTo>
                  <a:lnTo>
                    <a:pt x="1698" y="2454"/>
                  </a:lnTo>
                  <a:lnTo>
                    <a:pt x="1432" y="2679"/>
                  </a:lnTo>
                  <a:lnTo>
                    <a:pt x="1207" y="2924"/>
                  </a:lnTo>
                  <a:lnTo>
                    <a:pt x="982" y="3149"/>
                  </a:lnTo>
                  <a:lnTo>
                    <a:pt x="778" y="3395"/>
                  </a:lnTo>
                  <a:lnTo>
                    <a:pt x="614" y="3660"/>
                  </a:lnTo>
                  <a:lnTo>
                    <a:pt x="451" y="3906"/>
                  </a:lnTo>
                  <a:lnTo>
                    <a:pt x="328" y="4171"/>
                  </a:lnTo>
                  <a:lnTo>
                    <a:pt x="205" y="4458"/>
                  </a:lnTo>
                  <a:lnTo>
                    <a:pt x="123" y="4723"/>
                  </a:lnTo>
                  <a:lnTo>
                    <a:pt x="62" y="5010"/>
                  </a:lnTo>
                  <a:lnTo>
                    <a:pt x="21" y="5275"/>
                  </a:lnTo>
                  <a:lnTo>
                    <a:pt x="1" y="5562"/>
                  </a:lnTo>
                  <a:lnTo>
                    <a:pt x="21" y="5848"/>
                  </a:lnTo>
                  <a:lnTo>
                    <a:pt x="62" y="6134"/>
                  </a:lnTo>
                  <a:lnTo>
                    <a:pt x="123" y="6420"/>
                  </a:lnTo>
                  <a:lnTo>
                    <a:pt x="205" y="6686"/>
                  </a:lnTo>
                  <a:lnTo>
                    <a:pt x="328" y="6952"/>
                  </a:lnTo>
                  <a:lnTo>
                    <a:pt x="451" y="7218"/>
                  </a:lnTo>
                  <a:lnTo>
                    <a:pt x="614" y="7483"/>
                  </a:lnTo>
                  <a:lnTo>
                    <a:pt x="778" y="7729"/>
                  </a:lnTo>
                  <a:lnTo>
                    <a:pt x="982" y="7974"/>
                  </a:lnTo>
                  <a:lnTo>
                    <a:pt x="1207" y="8219"/>
                  </a:lnTo>
                  <a:lnTo>
                    <a:pt x="1432" y="8444"/>
                  </a:lnTo>
                  <a:lnTo>
                    <a:pt x="1698" y="8669"/>
                  </a:lnTo>
                  <a:lnTo>
                    <a:pt x="1963" y="8894"/>
                  </a:lnTo>
                  <a:lnTo>
                    <a:pt x="2270" y="9098"/>
                  </a:lnTo>
                  <a:lnTo>
                    <a:pt x="2577" y="9303"/>
                  </a:lnTo>
                  <a:lnTo>
                    <a:pt x="2904" y="9507"/>
                  </a:lnTo>
                  <a:lnTo>
                    <a:pt x="3251" y="9691"/>
                  </a:lnTo>
                  <a:lnTo>
                    <a:pt x="3599" y="9855"/>
                  </a:lnTo>
                  <a:lnTo>
                    <a:pt x="3967" y="10018"/>
                  </a:lnTo>
                  <a:lnTo>
                    <a:pt x="4355" y="10182"/>
                  </a:lnTo>
                  <a:lnTo>
                    <a:pt x="4764" y="10325"/>
                  </a:lnTo>
                  <a:lnTo>
                    <a:pt x="5173" y="10448"/>
                  </a:lnTo>
                  <a:lnTo>
                    <a:pt x="5602" y="10570"/>
                  </a:lnTo>
                  <a:lnTo>
                    <a:pt x="6032" y="10693"/>
                  </a:lnTo>
                  <a:lnTo>
                    <a:pt x="6482" y="10795"/>
                  </a:lnTo>
                  <a:lnTo>
                    <a:pt x="6952" y="10877"/>
                  </a:lnTo>
                  <a:lnTo>
                    <a:pt x="7422" y="10959"/>
                  </a:lnTo>
                  <a:lnTo>
                    <a:pt x="7892" y="11020"/>
                  </a:lnTo>
                  <a:lnTo>
                    <a:pt x="8383" y="11061"/>
                  </a:lnTo>
                  <a:lnTo>
                    <a:pt x="8873" y="11102"/>
                  </a:lnTo>
                  <a:lnTo>
                    <a:pt x="9385" y="11122"/>
                  </a:lnTo>
                  <a:lnTo>
                    <a:pt x="10386" y="11122"/>
                  </a:lnTo>
                  <a:lnTo>
                    <a:pt x="10897" y="11102"/>
                  </a:lnTo>
                  <a:lnTo>
                    <a:pt x="11388" y="11061"/>
                  </a:lnTo>
                  <a:lnTo>
                    <a:pt x="11879" y="11020"/>
                  </a:lnTo>
                  <a:lnTo>
                    <a:pt x="12349" y="10959"/>
                  </a:lnTo>
                  <a:lnTo>
                    <a:pt x="12819" y="10877"/>
                  </a:lnTo>
                  <a:lnTo>
                    <a:pt x="13289" y="10795"/>
                  </a:lnTo>
                  <a:lnTo>
                    <a:pt x="13739" y="10693"/>
                  </a:lnTo>
                  <a:lnTo>
                    <a:pt x="14168" y="10570"/>
                  </a:lnTo>
                  <a:lnTo>
                    <a:pt x="14598" y="10448"/>
                  </a:lnTo>
                  <a:lnTo>
                    <a:pt x="15007" y="10325"/>
                  </a:lnTo>
                  <a:lnTo>
                    <a:pt x="15416" y="10182"/>
                  </a:lnTo>
                  <a:lnTo>
                    <a:pt x="15804" y="10018"/>
                  </a:lnTo>
                  <a:lnTo>
                    <a:pt x="16172" y="9855"/>
                  </a:lnTo>
                  <a:lnTo>
                    <a:pt x="16519" y="9691"/>
                  </a:lnTo>
                  <a:lnTo>
                    <a:pt x="16867" y="9507"/>
                  </a:lnTo>
                  <a:lnTo>
                    <a:pt x="17194" y="9303"/>
                  </a:lnTo>
                  <a:lnTo>
                    <a:pt x="17501" y="9098"/>
                  </a:lnTo>
                  <a:lnTo>
                    <a:pt x="17807" y="8894"/>
                  </a:lnTo>
                  <a:lnTo>
                    <a:pt x="18073" y="8669"/>
                  </a:lnTo>
                  <a:lnTo>
                    <a:pt x="18339" y="8444"/>
                  </a:lnTo>
                  <a:lnTo>
                    <a:pt x="18564" y="8219"/>
                  </a:lnTo>
                  <a:lnTo>
                    <a:pt x="18789" y="7974"/>
                  </a:lnTo>
                  <a:lnTo>
                    <a:pt x="18993" y="7729"/>
                  </a:lnTo>
                  <a:lnTo>
                    <a:pt x="19157" y="7483"/>
                  </a:lnTo>
                  <a:lnTo>
                    <a:pt x="19320" y="7218"/>
                  </a:lnTo>
                  <a:lnTo>
                    <a:pt x="19463" y="6952"/>
                  </a:lnTo>
                  <a:lnTo>
                    <a:pt x="19566" y="6686"/>
                  </a:lnTo>
                  <a:lnTo>
                    <a:pt x="19647" y="6420"/>
                  </a:lnTo>
                  <a:lnTo>
                    <a:pt x="19709" y="6134"/>
                  </a:lnTo>
                  <a:lnTo>
                    <a:pt x="19750" y="5848"/>
                  </a:lnTo>
                  <a:lnTo>
                    <a:pt x="19770" y="5562"/>
                  </a:lnTo>
                  <a:lnTo>
                    <a:pt x="19750" y="5275"/>
                  </a:lnTo>
                  <a:lnTo>
                    <a:pt x="19709" y="5010"/>
                  </a:lnTo>
                  <a:lnTo>
                    <a:pt x="19647" y="4723"/>
                  </a:lnTo>
                  <a:lnTo>
                    <a:pt x="19566" y="4458"/>
                  </a:lnTo>
                  <a:lnTo>
                    <a:pt x="19463" y="4171"/>
                  </a:lnTo>
                  <a:lnTo>
                    <a:pt x="19320" y="3906"/>
                  </a:lnTo>
                  <a:lnTo>
                    <a:pt x="19157" y="3660"/>
                  </a:lnTo>
                  <a:lnTo>
                    <a:pt x="18993" y="3395"/>
                  </a:lnTo>
                  <a:lnTo>
                    <a:pt x="18789" y="3149"/>
                  </a:lnTo>
                  <a:lnTo>
                    <a:pt x="18564" y="2924"/>
                  </a:lnTo>
                  <a:lnTo>
                    <a:pt x="18339" y="2679"/>
                  </a:lnTo>
                  <a:lnTo>
                    <a:pt x="18073" y="2454"/>
                  </a:lnTo>
                  <a:lnTo>
                    <a:pt x="17807" y="2250"/>
                  </a:lnTo>
                  <a:lnTo>
                    <a:pt x="17501" y="2025"/>
                  </a:lnTo>
                  <a:lnTo>
                    <a:pt x="17194" y="1820"/>
                  </a:lnTo>
                  <a:lnTo>
                    <a:pt x="16867" y="1636"/>
                  </a:lnTo>
                  <a:lnTo>
                    <a:pt x="16519" y="1452"/>
                  </a:lnTo>
                  <a:lnTo>
                    <a:pt x="16172" y="1268"/>
                  </a:lnTo>
                  <a:lnTo>
                    <a:pt x="15804" y="1105"/>
                  </a:lnTo>
                  <a:lnTo>
                    <a:pt x="15416" y="962"/>
                  </a:lnTo>
                  <a:lnTo>
                    <a:pt x="15007" y="819"/>
                  </a:lnTo>
                  <a:lnTo>
                    <a:pt x="14598" y="676"/>
                  </a:lnTo>
                  <a:lnTo>
                    <a:pt x="14168" y="553"/>
                  </a:lnTo>
                  <a:lnTo>
                    <a:pt x="13739" y="451"/>
                  </a:lnTo>
                  <a:lnTo>
                    <a:pt x="13289" y="348"/>
                  </a:lnTo>
                  <a:lnTo>
                    <a:pt x="12819" y="267"/>
                  </a:lnTo>
                  <a:lnTo>
                    <a:pt x="12349" y="185"/>
                  </a:lnTo>
                  <a:lnTo>
                    <a:pt x="11879" y="124"/>
                  </a:lnTo>
                  <a:lnTo>
                    <a:pt x="11388" y="62"/>
                  </a:lnTo>
                  <a:lnTo>
                    <a:pt x="10897" y="42"/>
                  </a:lnTo>
                  <a:lnTo>
                    <a:pt x="10386" y="21"/>
                  </a:lnTo>
                  <a:lnTo>
                    <a:pt x="9896" y="1"/>
                  </a:lnTo>
                  <a:close/>
                </a:path>
              </a:pathLst>
            </a:custGeom>
            <a:solidFill>
              <a:srgbClr val="313131">
                <a:alpha val="1368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4744" name="Google Shape;4744;p31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6095088" y="2361050"/>
              <a:ext cx="1257300" cy="44767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745" name="Google Shape;4745;p3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154577" y="361671"/>
            <a:ext cx="748000" cy="698479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6" name="Google Shape;4746;p3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988002" y="361671"/>
            <a:ext cx="748000" cy="698479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7" name="Google Shape;4747;p3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061576" y="1237975"/>
            <a:ext cx="440784" cy="41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8" name="Google Shape;4748;p3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05913" y="894150"/>
            <a:ext cx="440784" cy="41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9" name="Google Shape;4749;p3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573151" y="1123375"/>
            <a:ext cx="440784" cy="41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53" name="Shape 4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4" name="Google Shape;4754;p32"/>
          <p:cNvSpPr/>
          <p:nvPr/>
        </p:nvSpPr>
        <p:spPr>
          <a:xfrm>
            <a:off x="7693825" y="3442200"/>
            <a:ext cx="35600" cy="87750"/>
          </a:xfrm>
          <a:custGeom>
            <a:rect b="b" l="l" r="r" t="t"/>
            <a:pathLst>
              <a:path extrusionOk="0" h="3510" w="1424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141" y="281"/>
                </a:lnTo>
                <a:lnTo>
                  <a:pt x="321" y="622"/>
                </a:lnTo>
                <a:lnTo>
                  <a:pt x="522" y="1043"/>
                </a:lnTo>
                <a:lnTo>
                  <a:pt x="742" y="1564"/>
                </a:lnTo>
                <a:lnTo>
                  <a:pt x="983" y="2166"/>
                </a:lnTo>
                <a:lnTo>
                  <a:pt x="1203" y="2808"/>
                </a:lnTo>
                <a:lnTo>
                  <a:pt x="1424" y="3510"/>
                </a:lnTo>
                <a:lnTo>
                  <a:pt x="1424" y="3510"/>
                </a:lnTo>
                <a:lnTo>
                  <a:pt x="1203" y="2808"/>
                </a:lnTo>
                <a:lnTo>
                  <a:pt x="983" y="2166"/>
                </a:lnTo>
                <a:lnTo>
                  <a:pt x="742" y="1564"/>
                </a:lnTo>
                <a:lnTo>
                  <a:pt x="522" y="1043"/>
                </a:lnTo>
                <a:lnTo>
                  <a:pt x="321" y="622"/>
                </a:lnTo>
                <a:lnTo>
                  <a:pt x="141" y="281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97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755" name="Google Shape;475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345" y="1317250"/>
            <a:ext cx="440784" cy="41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56" name="Google Shape;475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70" y="1846638"/>
            <a:ext cx="440784" cy="41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57" name="Google Shape;4757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41225" y="1583675"/>
            <a:ext cx="4223549" cy="21332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58" name="Google Shape;4758;p32"/>
          <p:cNvGrpSpPr/>
          <p:nvPr/>
        </p:nvGrpSpPr>
        <p:grpSpPr>
          <a:xfrm>
            <a:off x="786854" y="334985"/>
            <a:ext cx="7717600" cy="609023"/>
            <a:chOff x="713050" y="3142861"/>
            <a:chExt cx="5567451" cy="502701"/>
          </a:xfrm>
        </p:grpSpPr>
        <p:sp>
          <p:nvSpPr>
            <p:cNvPr id="4759" name="Google Shape;4759;p32"/>
            <p:cNvSpPr/>
            <p:nvPr/>
          </p:nvSpPr>
          <p:spPr>
            <a:xfrm>
              <a:off x="713050" y="3142867"/>
              <a:ext cx="602583" cy="502695"/>
            </a:xfrm>
            <a:custGeom>
              <a:rect b="b" l="l" r="r" t="t"/>
              <a:pathLst>
                <a:path extrusionOk="0" h="31791" w="38108">
                  <a:moveTo>
                    <a:pt x="0" y="1"/>
                  </a:moveTo>
                  <a:lnTo>
                    <a:pt x="8423" y="15824"/>
                  </a:lnTo>
                  <a:lnTo>
                    <a:pt x="0" y="31791"/>
                  </a:lnTo>
                  <a:lnTo>
                    <a:pt x="38107" y="31791"/>
                  </a:lnTo>
                  <a:lnTo>
                    <a:pt x="3810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0" name="Google Shape;4760;p32"/>
            <p:cNvSpPr/>
            <p:nvPr/>
          </p:nvSpPr>
          <p:spPr>
            <a:xfrm>
              <a:off x="1210782" y="3142861"/>
              <a:ext cx="4608600" cy="502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1" name="Google Shape;4761;p32"/>
            <p:cNvSpPr/>
            <p:nvPr/>
          </p:nvSpPr>
          <p:spPr>
            <a:xfrm flipH="1">
              <a:off x="5677918" y="3142867"/>
              <a:ext cx="602583" cy="502695"/>
            </a:xfrm>
            <a:custGeom>
              <a:rect b="b" l="l" r="r" t="t"/>
              <a:pathLst>
                <a:path extrusionOk="0" h="31791" w="38108">
                  <a:moveTo>
                    <a:pt x="0" y="1"/>
                  </a:moveTo>
                  <a:lnTo>
                    <a:pt x="8423" y="15824"/>
                  </a:lnTo>
                  <a:lnTo>
                    <a:pt x="0" y="31791"/>
                  </a:lnTo>
                  <a:lnTo>
                    <a:pt x="38107" y="31791"/>
                  </a:lnTo>
                  <a:lnTo>
                    <a:pt x="3810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62" name="Google Shape;4762;p32"/>
          <p:cNvSpPr txBox="1"/>
          <p:nvPr>
            <p:ph type="title"/>
          </p:nvPr>
        </p:nvSpPr>
        <p:spPr>
          <a:xfrm>
            <a:off x="774000" y="245273"/>
            <a:ext cx="77040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chemeClr val="dk2"/>
                </a:solidFill>
              </a:rPr>
              <a:t>APPLICATION</a:t>
            </a:r>
            <a:endParaRPr sz="4200">
              <a:solidFill>
                <a:schemeClr val="dk2"/>
              </a:solidFill>
            </a:endParaRPr>
          </a:p>
        </p:txBody>
      </p:sp>
      <p:pic>
        <p:nvPicPr>
          <p:cNvPr id="4763" name="Google Shape;4763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04004" y="1317258"/>
            <a:ext cx="1894060" cy="1894060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67" name="Shape 4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8" name="Google Shape;4768;p33"/>
          <p:cNvSpPr/>
          <p:nvPr/>
        </p:nvSpPr>
        <p:spPr>
          <a:xfrm>
            <a:off x="7693825" y="3442200"/>
            <a:ext cx="35600" cy="87750"/>
          </a:xfrm>
          <a:custGeom>
            <a:rect b="b" l="l" r="r" t="t"/>
            <a:pathLst>
              <a:path extrusionOk="0" h="3510" w="1424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141" y="281"/>
                </a:lnTo>
                <a:lnTo>
                  <a:pt x="321" y="622"/>
                </a:lnTo>
                <a:lnTo>
                  <a:pt x="522" y="1043"/>
                </a:lnTo>
                <a:lnTo>
                  <a:pt x="742" y="1564"/>
                </a:lnTo>
                <a:lnTo>
                  <a:pt x="983" y="2166"/>
                </a:lnTo>
                <a:lnTo>
                  <a:pt x="1203" y="2808"/>
                </a:lnTo>
                <a:lnTo>
                  <a:pt x="1424" y="3510"/>
                </a:lnTo>
                <a:lnTo>
                  <a:pt x="1424" y="3510"/>
                </a:lnTo>
                <a:lnTo>
                  <a:pt x="1203" y="2808"/>
                </a:lnTo>
                <a:lnTo>
                  <a:pt x="983" y="2166"/>
                </a:lnTo>
                <a:lnTo>
                  <a:pt x="742" y="1564"/>
                </a:lnTo>
                <a:lnTo>
                  <a:pt x="522" y="1043"/>
                </a:lnTo>
                <a:lnTo>
                  <a:pt x="321" y="622"/>
                </a:lnTo>
                <a:lnTo>
                  <a:pt x="141" y="281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97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769" name="Google Shape;476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345" y="1317250"/>
            <a:ext cx="440784" cy="41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0" name="Google Shape;477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70" y="1846638"/>
            <a:ext cx="440784" cy="4116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71" name="Google Shape;4771;p33"/>
          <p:cNvGrpSpPr/>
          <p:nvPr/>
        </p:nvGrpSpPr>
        <p:grpSpPr>
          <a:xfrm>
            <a:off x="786854" y="334985"/>
            <a:ext cx="7717600" cy="609023"/>
            <a:chOff x="713050" y="3142861"/>
            <a:chExt cx="5567451" cy="502701"/>
          </a:xfrm>
        </p:grpSpPr>
        <p:sp>
          <p:nvSpPr>
            <p:cNvPr id="4772" name="Google Shape;4772;p33"/>
            <p:cNvSpPr/>
            <p:nvPr/>
          </p:nvSpPr>
          <p:spPr>
            <a:xfrm>
              <a:off x="713050" y="3142867"/>
              <a:ext cx="602583" cy="502695"/>
            </a:xfrm>
            <a:custGeom>
              <a:rect b="b" l="l" r="r" t="t"/>
              <a:pathLst>
                <a:path extrusionOk="0" h="31791" w="38108">
                  <a:moveTo>
                    <a:pt x="0" y="1"/>
                  </a:moveTo>
                  <a:lnTo>
                    <a:pt x="8423" y="15824"/>
                  </a:lnTo>
                  <a:lnTo>
                    <a:pt x="0" y="31791"/>
                  </a:lnTo>
                  <a:lnTo>
                    <a:pt x="38107" y="31791"/>
                  </a:lnTo>
                  <a:lnTo>
                    <a:pt x="3810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3" name="Google Shape;4773;p33"/>
            <p:cNvSpPr/>
            <p:nvPr/>
          </p:nvSpPr>
          <p:spPr>
            <a:xfrm>
              <a:off x="1210782" y="3142861"/>
              <a:ext cx="4608600" cy="502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4" name="Google Shape;4774;p33"/>
            <p:cNvSpPr/>
            <p:nvPr/>
          </p:nvSpPr>
          <p:spPr>
            <a:xfrm flipH="1">
              <a:off x="5677918" y="3142867"/>
              <a:ext cx="602583" cy="502695"/>
            </a:xfrm>
            <a:custGeom>
              <a:rect b="b" l="l" r="r" t="t"/>
              <a:pathLst>
                <a:path extrusionOk="0" h="31791" w="38108">
                  <a:moveTo>
                    <a:pt x="0" y="1"/>
                  </a:moveTo>
                  <a:lnTo>
                    <a:pt x="8423" y="15824"/>
                  </a:lnTo>
                  <a:lnTo>
                    <a:pt x="0" y="31791"/>
                  </a:lnTo>
                  <a:lnTo>
                    <a:pt x="38107" y="31791"/>
                  </a:lnTo>
                  <a:lnTo>
                    <a:pt x="3810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75" name="Google Shape;4775;p33"/>
          <p:cNvSpPr txBox="1"/>
          <p:nvPr>
            <p:ph type="title"/>
          </p:nvPr>
        </p:nvSpPr>
        <p:spPr>
          <a:xfrm>
            <a:off x="774000" y="245273"/>
            <a:ext cx="77040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chemeClr val="dk2"/>
                </a:solidFill>
              </a:rPr>
              <a:t>Prediction</a:t>
            </a:r>
            <a:r>
              <a:rPr lang="en" sz="4200">
                <a:solidFill>
                  <a:schemeClr val="dk2"/>
                </a:solidFill>
              </a:rPr>
              <a:t> Page</a:t>
            </a:r>
            <a:endParaRPr sz="4200">
              <a:solidFill>
                <a:schemeClr val="dk2"/>
              </a:solidFill>
            </a:endParaRPr>
          </a:p>
        </p:txBody>
      </p:sp>
      <p:pic>
        <p:nvPicPr>
          <p:cNvPr id="4776" name="Google Shape;4776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39526" y="1096401"/>
            <a:ext cx="3443377" cy="156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7" name="Google Shape;4777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44700" y="2810376"/>
            <a:ext cx="3443376" cy="1551328"/>
          </a:xfrm>
          <a:prstGeom prst="rect">
            <a:avLst/>
          </a:prstGeom>
          <a:noFill/>
          <a:ln>
            <a:noFill/>
          </a:ln>
        </p:spPr>
      </p:pic>
      <p:sp>
        <p:nvSpPr>
          <p:cNvPr id="4778" name="Google Shape;4778;p33"/>
          <p:cNvSpPr txBox="1"/>
          <p:nvPr/>
        </p:nvSpPr>
        <p:spPr>
          <a:xfrm>
            <a:off x="4913200" y="1414325"/>
            <a:ext cx="3350400" cy="10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Choose between 31x31 and 128x128 model</a:t>
            </a:r>
            <a:endParaRPr b="1" sz="1100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Input Image to be classified as 1 of 15 vegetable classes</a:t>
            </a:r>
            <a:endParaRPr b="1" sz="1100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82" name="Shape 4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3" name="Google Shape;4783;p34"/>
          <p:cNvSpPr/>
          <p:nvPr/>
        </p:nvSpPr>
        <p:spPr>
          <a:xfrm>
            <a:off x="7693825" y="3442200"/>
            <a:ext cx="35600" cy="87750"/>
          </a:xfrm>
          <a:custGeom>
            <a:rect b="b" l="l" r="r" t="t"/>
            <a:pathLst>
              <a:path extrusionOk="0" h="3510" w="1424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141" y="281"/>
                </a:lnTo>
                <a:lnTo>
                  <a:pt x="321" y="622"/>
                </a:lnTo>
                <a:lnTo>
                  <a:pt x="522" y="1043"/>
                </a:lnTo>
                <a:lnTo>
                  <a:pt x="742" y="1564"/>
                </a:lnTo>
                <a:lnTo>
                  <a:pt x="983" y="2166"/>
                </a:lnTo>
                <a:lnTo>
                  <a:pt x="1203" y="2808"/>
                </a:lnTo>
                <a:lnTo>
                  <a:pt x="1424" y="3510"/>
                </a:lnTo>
                <a:lnTo>
                  <a:pt x="1424" y="3510"/>
                </a:lnTo>
                <a:lnTo>
                  <a:pt x="1203" y="2808"/>
                </a:lnTo>
                <a:lnTo>
                  <a:pt x="983" y="2166"/>
                </a:lnTo>
                <a:lnTo>
                  <a:pt x="742" y="1564"/>
                </a:lnTo>
                <a:lnTo>
                  <a:pt x="522" y="1043"/>
                </a:lnTo>
                <a:lnTo>
                  <a:pt x="321" y="622"/>
                </a:lnTo>
                <a:lnTo>
                  <a:pt x="141" y="281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97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784" name="Google Shape;478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345" y="1317250"/>
            <a:ext cx="440784" cy="41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5" name="Google Shape;478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70" y="1846638"/>
            <a:ext cx="440784" cy="4116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86" name="Google Shape;4786;p34"/>
          <p:cNvGrpSpPr/>
          <p:nvPr/>
        </p:nvGrpSpPr>
        <p:grpSpPr>
          <a:xfrm>
            <a:off x="786854" y="334985"/>
            <a:ext cx="7717600" cy="609023"/>
            <a:chOff x="713050" y="3142861"/>
            <a:chExt cx="5567451" cy="502701"/>
          </a:xfrm>
        </p:grpSpPr>
        <p:sp>
          <p:nvSpPr>
            <p:cNvPr id="4787" name="Google Shape;4787;p34"/>
            <p:cNvSpPr/>
            <p:nvPr/>
          </p:nvSpPr>
          <p:spPr>
            <a:xfrm>
              <a:off x="713050" y="3142867"/>
              <a:ext cx="602583" cy="502695"/>
            </a:xfrm>
            <a:custGeom>
              <a:rect b="b" l="l" r="r" t="t"/>
              <a:pathLst>
                <a:path extrusionOk="0" h="31791" w="38108">
                  <a:moveTo>
                    <a:pt x="0" y="1"/>
                  </a:moveTo>
                  <a:lnTo>
                    <a:pt x="8423" y="15824"/>
                  </a:lnTo>
                  <a:lnTo>
                    <a:pt x="0" y="31791"/>
                  </a:lnTo>
                  <a:lnTo>
                    <a:pt x="38107" y="31791"/>
                  </a:lnTo>
                  <a:lnTo>
                    <a:pt x="3810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8" name="Google Shape;4788;p34"/>
            <p:cNvSpPr/>
            <p:nvPr/>
          </p:nvSpPr>
          <p:spPr>
            <a:xfrm>
              <a:off x="1210782" y="3142861"/>
              <a:ext cx="4608600" cy="502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9" name="Google Shape;4789;p34"/>
            <p:cNvSpPr/>
            <p:nvPr/>
          </p:nvSpPr>
          <p:spPr>
            <a:xfrm flipH="1">
              <a:off x="5677918" y="3142867"/>
              <a:ext cx="602583" cy="502695"/>
            </a:xfrm>
            <a:custGeom>
              <a:rect b="b" l="l" r="r" t="t"/>
              <a:pathLst>
                <a:path extrusionOk="0" h="31791" w="38108">
                  <a:moveTo>
                    <a:pt x="0" y="1"/>
                  </a:moveTo>
                  <a:lnTo>
                    <a:pt x="8423" y="15824"/>
                  </a:lnTo>
                  <a:lnTo>
                    <a:pt x="0" y="31791"/>
                  </a:lnTo>
                  <a:lnTo>
                    <a:pt x="38107" y="31791"/>
                  </a:lnTo>
                  <a:lnTo>
                    <a:pt x="3810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90" name="Google Shape;4790;p34"/>
          <p:cNvSpPr txBox="1"/>
          <p:nvPr>
            <p:ph type="title"/>
          </p:nvPr>
        </p:nvSpPr>
        <p:spPr>
          <a:xfrm>
            <a:off x="774000" y="245273"/>
            <a:ext cx="77040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chemeClr val="dk2"/>
                </a:solidFill>
              </a:rPr>
              <a:t>History </a:t>
            </a:r>
            <a:r>
              <a:rPr lang="en" sz="4200">
                <a:solidFill>
                  <a:schemeClr val="dk2"/>
                </a:solidFill>
              </a:rPr>
              <a:t>Page</a:t>
            </a:r>
            <a:endParaRPr sz="4200">
              <a:solidFill>
                <a:schemeClr val="dk2"/>
              </a:solidFill>
            </a:endParaRPr>
          </a:p>
        </p:txBody>
      </p:sp>
      <p:sp>
        <p:nvSpPr>
          <p:cNvPr id="4791" name="Google Shape;4791;p34"/>
          <p:cNvSpPr txBox="1"/>
          <p:nvPr/>
        </p:nvSpPr>
        <p:spPr>
          <a:xfrm>
            <a:off x="5080575" y="1982450"/>
            <a:ext cx="3350400" cy="10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Display Predictions made by user</a:t>
            </a:r>
            <a:endParaRPr b="1" sz="1100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Filter by:</a:t>
            </a:r>
            <a:endParaRPr b="1" sz="1100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Open Sans"/>
              <a:buChar char="-"/>
            </a:pPr>
            <a:r>
              <a:rPr b="1" lang="en" sz="11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Vegetable (MultiSelect)</a:t>
            </a:r>
            <a:endParaRPr b="1" sz="1100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Open Sans"/>
              <a:buChar char="-"/>
            </a:pPr>
            <a:r>
              <a:rPr b="1" lang="en" sz="11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Date</a:t>
            </a:r>
            <a:endParaRPr b="1" sz="1100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Open Sans"/>
              <a:buChar char="-"/>
            </a:pPr>
            <a:r>
              <a:rPr b="1" lang="en" sz="11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Model</a:t>
            </a:r>
            <a:endParaRPr b="1" sz="1100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Open Sans"/>
              <a:buChar char="-"/>
            </a:pPr>
            <a:r>
              <a:rPr b="1" lang="en" sz="11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Search Bar (any column)</a:t>
            </a:r>
            <a:endParaRPr b="1" sz="1100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792" name="Google Shape;4792;p34"/>
          <p:cNvPicPr preferRelativeResize="0"/>
          <p:nvPr/>
        </p:nvPicPr>
        <p:blipFill rotWithShape="1">
          <a:blip r:embed="rId4">
            <a:alphaModFix/>
          </a:blip>
          <a:srcRect b="0" l="-553" r="0" t="0"/>
          <a:stretch/>
        </p:blipFill>
        <p:spPr>
          <a:xfrm>
            <a:off x="571475" y="1812975"/>
            <a:ext cx="4397776" cy="207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96" name="Shape 4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7" name="Google Shape;4797;p35"/>
          <p:cNvSpPr/>
          <p:nvPr/>
        </p:nvSpPr>
        <p:spPr>
          <a:xfrm>
            <a:off x="7693825" y="3442200"/>
            <a:ext cx="35600" cy="87750"/>
          </a:xfrm>
          <a:custGeom>
            <a:rect b="b" l="l" r="r" t="t"/>
            <a:pathLst>
              <a:path extrusionOk="0" h="3510" w="1424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141" y="281"/>
                </a:lnTo>
                <a:lnTo>
                  <a:pt x="321" y="622"/>
                </a:lnTo>
                <a:lnTo>
                  <a:pt x="522" y="1043"/>
                </a:lnTo>
                <a:lnTo>
                  <a:pt x="742" y="1564"/>
                </a:lnTo>
                <a:lnTo>
                  <a:pt x="983" y="2166"/>
                </a:lnTo>
                <a:lnTo>
                  <a:pt x="1203" y="2808"/>
                </a:lnTo>
                <a:lnTo>
                  <a:pt x="1424" y="3510"/>
                </a:lnTo>
                <a:lnTo>
                  <a:pt x="1424" y="3510"/>
                </a:lnTo>
                <a:lnTo>
                  <a:pt x="1203" y="2808"/>
                </a:lnTo>
                <a:lnTo>
                  <a:pt x="983" y="2166"/>
                </a:lnTo>
                <a:lnTo>
                  <a:pt x="742" y="1564"/>
                </a:lnTo>
                <a:lnTo>
                  <a:pt x="522" y="1043"/>
                </a:lnTo>
                <a:lnTo>
                  <a:pt x="321" y="622"/>
                </a:lnTo>
                <a:lnTo>
                  <a:pt x="141" y="281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97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798" name="Google Shape;479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345" y="1317250"/>
            <a:ext cx="440784" cy="41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99" name="Google Shape;479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70" y="1846638"/>
            <a:ext cx="440784" cy="4116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00" name="Google Shape;4800;p35"/>
          <p:cNvGrpSpPr/>
          <p:nvPr/>
        </p:nvGrpSpPr>
        <p:grpSpPr>
          <a:xfrm>
            <a:off x="786854" y="334985"/>
            <a:ext cx="7717600" cy="609023"/>
            <a:chOff x="713050" y="3142861"/>
            <a:chExt cx="5567451" cy="502701"/>
          </a:xfrm>
        </p:grpSpPr>
        <p:sp>
          <p:nvSpPr>
            <p:cNvPr id="4801" name="Google Shape;4801;p35"/>
            <p:cNvSpPr/>
            <p:nvPr/>
          </p:nvSpPr>
          <p:spPr>
            <a:xfrm>
              <a:off x="713050" y="3142867"/>
              <a:ext cx="602583" cy="502695"/>
            </a:xfrm>
            <a:custGeom>
              <a:rect b="b" l="l" r="r" t="t"/>
              <a:pathLst>
                <a:path extrusionOk="0" h="31791" w="38108">
                  <a:moveTo>
                    <a:pt x="0" y="1"/>
                  </a:moveTo>
                  <a:lnTo>
                    <a:pt x="8423" y="15824"/>
                  </a:lnTo>
                  <a:lnTo>
                    <a:pt x="0" y="31791"/>
                  </a:lnTo>
                  <a:lnTo>
                    <a:pt x="38107" y="31791"/>
                  </a:lnTo>
                  <a:lnTo>
                    <a:pt x="3810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2" name="Google Shape;4802;p35"/>
            <p:cNvSpPr/>
            <p:nvPr/>
          </p:nvSpPr>
          <p:spPr>
            <a:xfrm>
              <a:off x="1210782" y="3142861"/>
              <a:ext cx="4608600" cy="502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3" name="Google Shape;4803;p35"/>
            <p:cNvSpPr/>
            <p:nvPr/>
          </p:nvSpPr>
          <p:spPr>
            <a:xfrm flipH="1">
              <a:off x="5677918" y="3142867"/>
              <a:ext cx="602583" cy="502695"/>
            </a:xfrm>
            <a:custGeom>
              <a:rect b="b" l="l" r="r" t="t"/>
              <a:pathLst>
                <a:path extrusionOk="0" h="31791" w="38108">
                  <a:moveTo>
                    <a:pt x="0" y="1"/>
                  </a:moveTo>
                  <a:lnTo>
                    <a:pt x="8423" y="15824"/>
                  </a:lnTo>
                  <a:lnTo>
                    <a:pt x="0" y="31791"/>
                  </a:lnTo>
                  <a:lnTo>
                    <a:pt x="38107" y="31791"/>
                  </a:lnTo>
                  <a:lnTo>
                    <a:pt x="3810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804" name="Google Shape;4804;p35"/>
          <p:cNvSpPr txBox="1"/>
          <p:nvPr>
            <p:ph type="title"/>
          </p:nvPr>
        </p:nvSpPr>
        <p:spPr>
          <a:xfrm>
            <a:off x="774000" y="245273"/>
            <a:ext cx="77040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chemeClr val="dk2"/>
                </a:solidFill>
              </a:rPr>
              <a:t>Profile</a:t>
            </a:r>
            <a:r>
              <a:rPr lang="en" sz="4200">
                <a:solidFill>
                  <a:schemeClr val="dk2"/>
                </a:solidFill>
              </a:rPr>
              <a:t> </a:t>
            </a:r>
            <a:r>
              <a:rPr lang="en" sz="4200">
                <a:solidFill>
                  <a:schemeClr val="dk2"/>
                </a:solidFill>
              </a:rPr>
              <a:t>Page</a:t>
            </a:r>
            <a:endParaRPr sz="4200">
              <a:solidFill>
                <a:schemeClr val="dk2"/>
              </a:solidFill>
            </a:endParaRPr>
          </a:p>
        </p:txBody>
      </p:sp>
      <p:sp>
        <p:nvSpPr>
          <p:cNvPr id="4805" name="Google Shape;4805;p35"/>
          <p:cNvSpPr txBox="1"/>
          <p:nvPr/>
        </p:nvSpPr>
        <p:spPr>
          <a:xfrm>
            <a:off x="5237800" y="1992600"/>
            <a:ext cx="3350400" cy="10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Display username, </a:t>
            </a:r>
            <a:r>
              <a:rPr b="1" lang="en" sz="11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email</a:t>
            </a:r>
            <a:r>
              <a:rPr b="1" lang="en" sz="11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 and date joined</a:t>
            </a:r>
            <a:endParaRPr b="1" sz="1100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Allow user to change username, change password and delete account</a:t>
            </a:r>
            <a:endParaRPr b="1" sz="1100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806" name="Google Shape;4806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6125" y="1663728"/>
            <a:ext cx="5021323" cy="226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10" name="Shape 4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1" name="Google Shape;4811;p36"/>
          <p:cNvSpPr/>
          <p:nvPr/>
        </p:nvSpPr>
        <p:spPr>
          <a:xfrm>
            <a:off x="2441250" y="1416448"/>
            <a:ext cx="1061100" cy="1061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2" name="Google Shape;4812;p36"/>
          <p:cNvSpPr txBox="1"/>
          <p:nvPr>
            <p:ph type="title"/>
          </p:nvPr>
        </p:nvSpPr>
        <p:spPr>
          <a:xfrm>
            <a:off x="768150" y="2477550"/>
            <a:ext cx="4296900" cy="81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latin typeface="Cinzel ExtraBold"/>
                <a:ea typeface="Cinzel ExtraBold"/>
                <a:cs typeface="Cinzel ExtraBold"/>
                <a:sym typeface="Cinzel ExtraBold"/>
              </a:rPr>
              <a:t>Devops process</a:t>
            </a:r>
            <a:endParaRPr sz="2700"/>
          </a:p>
        </p:txBody>
      </p:sp>
      <p:sp>
        <p:nvSpPr>
          <p:cNvPr id="4813" name="Google Shape;4813;p36"/>
          <p:cNvSpPr txBox="1"/>
          <p:nvPr>
            <p:ph idx="2" type="title"/>
          </p:nvPr>
        </p:nvSpPr>
        <p:spPr>
          <a:xfrm>
            <a:off x="2514600" y="1601558"/>
            <a:ext cx="914400" cy="69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r>
              <a:rPr lang="en"/>
              <a:t>.</a:t>
            </a:r>
            <a:endParaRPr/>
          </a:p>
        </p:txBody>
      </p:sp>
      <p:grpSp>
        <p:nvGrpSpPr>
          <p:cNvPr id="4814" name="Google Shape;4814;p36"/>
          <p:cNvGrpSpPr/>
          <p:nvPr/>
        </p:nvGrpSpPr>
        <p:grpSpPr>
          <a:xfrm>
            <a:off x="5119075" y="894162"/>
            <a:ext cx="3087075" cy="3451188"/>
            <a:chOff x="5119075" y="894162"/>
            <a:chExt cx="3087075" cy="3451188"/>
          </a:xfrm>
        </p:grpSpPr>
        <p:sp>
          <p:nvSpPr>
            <p:cNvPr id="4815" name="Google Shape;4815;p36"/>
            <p:cNvSpPr/>
            <p:nvPr/>
          </p:nvSpPr>
          <p:spPr>
            <a:xfrm>
              <a:off x="5119075" y="2422775"/>
              <a:ext cx="3087075" cy="1922575"/>
            </a:xfrm>
            <a:custGeom>
              <a:rect b="b" l="l" r="r" t="t"/>
              <a:pathLst>
                <a:path extrusionOk="0" h="76903" w="123483">
                  <a:moveTo>
                    <a:pt x="0" y="55958"/>
                  </a:moveTo>
                  <a:lnTo>
                    <a:pt x="36576" y="34387"/>
                  </a:lnTo>
                  <a:lnTo>
                    <a:pt x="57834" y="8753"/>
                  </a:lnTo>
                  <a:lnTo>
                    <a:pt x="70964" y="0"/>
                  </a:lnTo>
                  <a:lnTo>
                    <a:pt x="123483" y="34387"/>
                  </a:lnTo>
                  <a:lnTo>
                    <a:pt x="97223" y="50018"/>
                  </a:lnTo>
                  <a:lnTo>
                    <a:pt x="52207" y="21570"/>
                  </a:lnTo>
                  <a:lnTo>
                    <a:pt x="38764" y="38451"/>
                  </a:lnTo>
                  <a:lnTo>
                    <a:pt x="40327" y="44704"/>
                  </a:lnTo>
                  <a:lnTo>
                    <a:pt x="63461" y="57834"/>
                  </a:lnTo>
                  <a:lnTo>
                    <a:pt x="31574" y="76903"/>
                  </a:lnTo>
                  <a:close/>
                </a:path>
              </a:pathLst>
            </a:custGeom>
            <a:solidFill>
              <a:srgbClr val="000000">
                <a:alpha val="13689"/>
              </a:srgbClr>
            </a:solidFill>
            <a:ln>
              <a:noFill/>
            </a:ln>
          </p:spPr>
        </p:sp>
        <p:pic>
          <p:nvPicPr>
            <p:cNvPr id="4816" name="Google Shape;4816;p3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5164524" y="894162"/>
              <a:ext cx="2938426" cy="335517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817" name="Google Shape;4817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25754" y="3631209"/>
            <a:ext cx="661021" cy="5720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18" name="Google Shape;4818;p36"/>
          <p:cNvGrpSpPr/>
          <p:nvPr/>
        </p:nvGrpSpPr>
        <p:grpSpPr>
          <a:xfrm>
            <a:off x="7089025" y="3893074"/>
            <a:ext cx="590214" cy="559202"/>
            <a:chOff x="5582137" y="3881374"/>
            <a:chExt cx="590214" cy="559202"/>
          </a:xfrm>
        </p:grpSpPr>
        <p:sp>
          <p:nvSpPr>
            <p:cNvPr id="4819" name="Google Shape;4819;p36"/>
            <p:cNvSpPr/>
            <p:nvPr/>
          </p:nvSpPr>
          <p:spPr>
            <a:xfrm>
              <a:off x="5582137" y="4167561"/>
              <a:ext cx="590214" cy="273014"/>
            </a:xfrm>
            <a:custGeom>
              <a:rect b="b" l="l" r="r" t="t"/>
              <a:pathLst>
                <a:path extrusionOk="0" h="11123" w="19771">
                  <a:moveTo>
                    <a:pt x="9896" y="1"/>
                  </a:moveTo>
                  <a:lnTo>
                    <a:pt x="9385" y="21"/>
                  </a:lnTo>
                  <a:lnTo>
                    <a:pt x="8873" y="42"/>
                  </a:lnTo>
                  <a:lnTo>
                    <a:pt x="8383" y="62"/>
                  </a:lnTo>
                  <a:lnTo>
                    <a:pt x="7892" y="124"/>
                  </a:lnTo>
                  <a:lnTo>
                    <a:pt x="7422" y="185"/>
                  </a:lnTo>
                  <a:lnTo>
                    <a:pt x="6952" y="267"/>
                  </a:lnTo>
                  <a:lnTo>
                    <a:pt x="6482" y="348"/>
                  </a:lnTo>
                  <a:lnTo>
                    <a:pt x="6032" y="451"/>
                  </a:lnTo>
                  <a:lnTo>
                    <a:pt x="5602" y="553"/>
                  </a:lnTo>
                  <a:lnTo>
                    <a:pt x="5173" y="676"/>
                  </a:lnTo>
                  <a:lnTo>
                    <a:pt x="4764" y="819"/>
                  </a:lnTo>
                  <a:lnTo>
                    <a:pt x="4355" y="962"/>
                  </a:lnTo>
                  <a:lnTo>
                    <a:pt x="3967" y="1105"/>
                  </a:lnTo>
                  <a:lnTo>
                    <a:pt x="3599" y="1268"/>
                  </a:lnTo>
                  <a:lnTo>
                    <a:pt x="3251" y="1452"/>
                  </a:lnTo>
                  <a:lnTo>
                    <a:pt x="2904" y="1636"/>
                  </a:lnTo>
                  <a:lnTo>
                    <a:pt x="2577" y="1820"/>
                  </a:lnTo>
                  <a:lnTo>
                    <a:pt x="2270" y="2025"/>
                  </a:lnTo>
                  <a:lnTo>
                    <a:pt x="1963" y="2250"/>
                  </a:lnTo>
                  <a:lnTo>
                    <a:pt x="1698" y="2454"/>
                  </a:lnTo>
                  <a:lnTo>
                    <a:pt x="1432" y="2679"/>
                  </a:lnTo>
                  <a:lnTo>
                    <a:pt x="1207" y="2924"/>
                  </a:lnTo>
                  <a:lnTo>
                    <a:pt x="982" y="3149"/>
                  </a:lnTo>
                  <a:lnTo>
                    <a:pt x="778" y="3395"/>
                  </a:lnTo>
                  <a:lnTo>
                    <a:pt x="614" y="3660"/>
                  </a:lnTo>
                  <a:lnTo>
                    <a:pt x="451" y="3906"/>
                  </a:lnTo>
                  <a:lnTo>
                    <a:pt x="328" y="4171"/>
                  </a:lnTo>
                  <a:lnTo>
                    <a:pt x="205" y="4458"/>
                  </a:lnTo>
                  <a:lnTo>
                    <a:pt x="123" y="4723"/>
                  </a:lnTo>
                  <a:lnTo>
                    <a:pt x="62" y="5010"/>
                  </a:lnTo>
                  <a:lnTo>
                    <a:pt x="21" y="5275"/>
                  </a:lnTo>
                  <a:lnTo>
                    <a:pt x="1" y="5562"/>
                  </a:lnTo>
                  <a:lnTo>
                    <a:pt x="21" y="5848"/>
                  </a:lnTo>
                  <a:lnTo>
                    <a:pt x="62" y="6134"/>
                  </a:lnTo>
                  <a:lnTo>
                    <a:pt x="123" y="6420"/>
                  </a:lnTo>
                  <a:lnTo>
                    <a:pt x="205" y="6686"/>
                  </a:lnTo>
                  <a:lnTo>
                    <a:pt x="328" y="6952"/>
                  </a:lnTo>
                  <a:lnTo>
                    <a:pt x="451" y="7218"/>
                  </a:lnTo>
                  <a:lnTo>
                    <a:pt x="614" y="7483"/>
                  </a:lnTo>
                  <a:lnTo>
                    <a:pt x="778" y="7729"/>
                  </a:lnTo>
                  <a:lnTo>
                    <a:pt x="982" y="7974"/>
                  </a:lnTo>
                  <a:lnTo>
                    <a:pt x="1207" y="8219"/>
                  </a:lnTo>
                  <a:lnTo>
                    <a:pt x="1432" y="8444"/>
                  </a:lnTo>
                  <a:lnTo>
                    <a:pt x="1698" y="8669"/>
                  </a:lnTo>
                  <a:lnTo>
                    <a:pt x="1963" y="8894"/>
                  </a:lnTo>
                  <a:lnTo>
                    <a:pt x="2270" y="9098"/>
                  </a:lnTo>
                  <a:lnTo>
                    <a:pt x="2577" y="9303"/>
                  </a:lnTo>
                  <a:lnTo>
                    <a:pt x="2904" y="9507"/>
                  </a:lnTo>
                  <a:lnTo>
                    <a:pt x="3251" y="9691"/>
                  </a:lnTo>
                  <a:lnTo>
                    <a:pt x="3599" y="9855"/>
                  </a:lnTo>
                  <a:lnTo>
                    <a:pt x="3967" y="10018"/>
                  </a:lnTo>
                  <a:lnTo>
                    <a:pt x="4355" y="10182"/>
                  </a:lnTo>
                  <a:lnTo>
                    <a:pt x="4764" y="10325"/>
                  </a:lnTo>
                  <a:lnTo>
                    <a:pt x="5173" y="10448"/>
                  </a:lnTo>
                  <a:lnTo>
                    <a:pt x="5602" y="10570"/>
                  </a:lnTo>
                  <a:lnTo>
                    <a:pt x="6032" y="10693"/>
                  </a:lnTo>
                  <a:lnTo>
                    <a:pt x="6482" y="10795"/>
                  </a:lnTo>
                  <a:lnTo>
                    <a:pt x="6952" y="10877"/>
                  </a:lnTo>
                  <a:lnTo>
                    <a:pt x="7422" y="10959"/>
                  </a:lnTo>
                  <a:lnTo>
                    <a:pt x="7892" y="11020"/>
                  </a:lnTo>
                  <a:lnTo>
                    <a:pt x="8383" y="11061"/>
                  </a:lnTo>
                  <a:lnTo>
                    <a:pt x="8873" y="11102"/>
                  </a:lnTo>
                  <a:lnTo>
                    <a:pt x="9385" y="11122"/>
                  </a:lnTo>
                  <a:lnTo>
                    <a:pt x="10386" y="11122"/>
                  </a:lnTo>
                  <a:lnTo>
                    <a:pt x="10897" y="11102"/>
                  </a:lnTo>
                  <a:lnTo>
                    <a:pt x="11388" y="11061"/>
                  </a:lnTo>
                  <a:lnTo>
                    <a:pt x="11879" y="11020"/>
                  </a:lnTo>
                  <a:lnTo>
                    <a:pt x="12349" y="10959"/>
                  </a:lnTo>
                  <a:lnTo>
                    <a:pt x="12819" y="10877"/>
                  </a:lnTo>
                  <a:lnTo>
                    <a:pt x="13289" y="10795"/>
                  </a:lnTo>
                  <a:lnTo>
                    <a:pt x="13739" y="10693"/>
                  </a:lnTo>
                  <a:lnTo>
                    <a:pt x="14168" y="10570"/>
                  </a:lnTo>
                  <a:lnTo>
                    <a:pt x="14598" y="10448"/>
                  </a:lnTo>
                  <a:lnTo>
                    <a:pt x="15007" y="10325"/>
                  </a:lnTo>
                  <a:lnTo>
                    <a:pt x="15416" y="10182"/>
                  </a:lnTo>
                  <a:lnTo>
                    <a:pt x="15804" y="10018"/>
                  </a:lnTo>
                  <a:lnTo>
                    <a:pt x="16172" y="9855"/>
                  </a:lnTo>
                  <a:lnTo>
                    <a:pt x="16519" y="9691"/>
                  </a:lnTo>
                  <a:lnTo>
                    <a:pt x="16867" y="9507"/>
                  </a:lnTo>
                  <a:lnTo>
                    <a:pt x="17194" y="9303"/>
                  </a:lnTo>
                  <a:lnTo>
                    <a:pt x="17501" y="9098"/>
                  </a:lnTo>
                  <a:lnTo>
                    <a:pt x="17807" y="8894"/>
                  </a:lnTo>
                  <a:lnTo>
                    <a:pt x="18073" y="8669"/>
                  </a:lnTo>
                  <a:lnTo>
                    <a:pt x="18339" y="8444"/>
                  </a:lnTo>
                  <a:lnTo>
                    <a:pt x="18564" y="8219"/>
                  </a:lnTo>
                  <a:lnTo>
                    <a:pt x="18789" y="7974"/>
                  </a:lnTo>
                  <a:lnTo>
                    <a:pt x="18993" y="7729"/>
                  </a:lnTo>
                  <a:lnTo>
                    <a:pt x="19157" y="7483"/>
                  </a:lnTo>
                  <a:lnTo>
                    <a:pt x="19320" y="7218"/>
                  </a:lnTo>
                  <a:lnTo>
                    <a:pt x="19463" y="6952"/>
                  </a:lnTo>
                  <a:lnTo>
                    <a:pt x="19566" y="6686"/>
                  </a:lnTo>
                  <a:lnTo>
                    <a:pt x="19647" y="6420"/>
                  </a:lnTo>
                  <a:lnTo>
                    <a:pt x="19709" y="6134"/>
                  </a:lnTo>
                  <a:lnTo>
                    <a:pt x="19750" y="5848"/>
                  </a:lnTo>
                  <a:lnTo>
                    <a:pt x="19770" y="5562"/>
                  </a:lnTo>
                  <a:lnTo>
                    <a:pt x="19750" y="5275"/>
                  </a:lnTo>
                  <a:lnTo>
                    <a:pt x="19709" y="5010"/>
                  </a:lnTo>
                  <a:lnTo>
                    <a:pt x="19647" y="4723"/>
                  </a:lnTo>
                  <a:lnTo>
                    <a:pt x="19566" y="4458"/>
                  </a:lnTo>
                  <a:lnTo>
                    <a:pt x="19463" y="4171"/>
                  </a:lnTo>
                  <a:lnTo>
                    <a:pt x="19320" y="3906"/>
                  </a:lnTo>
                  <a:lnTo>
                    <a:pt x="19157" y="3660"/>
                  </a:lnTo>
                  <a:lnTo>
                    <a:pt x="18993" y="3395"/>
                  </a:lnTo>
                  <a:lnTo>
                    <a:pt x="18789" y="3149"/>
                  </a:lnTo>
                  <a:lnTo>
                    <a:pt x="18564" y="2924"/>
                  </a:lnTo>
                  <a:lnTo>
                    <a:pt x="18339" y="2679"/>
                  </a:lnTo>
                  <a:lnTo>
                    <a:pt x="18073" y="2454"/>
                  </a:lnTo>
                  <a:lnTo>
                    <a:pt x="17807" y="2250"/>
                  </a:lnTo>
                  <a:lnTo>
                    <a:pt x="17501" y="2025"/>
                  </a:lnTo>
                  <a:lnTo>
                    <a:pt x="17194" y="1820"/>
                  </a:lnTo>
                  <a:lnTo>
                    <a:pt x="16867" y="1636"/>
                  </a:lnTo>
                  <a:lnTo>
                    <a:pt x="16519" y="1452"/>
                  </a:lnTo>
                  <a:lnTo>
                    <a:pt x="16172" y="1268"/>
                  </a:lnTo>
                  <a:lnTo>
                    <a:pt x="15804" y="1105"/>
                  </a:lnTo>
                  <a:lnTo>
                    <a:pt x="15416" y="962"/>
                  </a:lnTo>
                  <a:lnTo>
                    <a:pt x="15007" y="819"/>
                  </a:lnTo>
                  <a:lnTo>
                    <a:pt x="14598" y="676"/>
                  </a:lnTo>
                  <a:lnTo>
                    <a:pt x="14168" y="553"/>
                  </a:lnTo>
                  <a:lnTo>
                    <a:pt x="13739" y="451"/>
                  </a:lnTo>
                  <a:lnTo>
                    <a:pt x="13289" y="348"/>
                  </a:lnTo>
                  <a:lnTo>
                    <a:pt x="12819" y="267"/>
                  </a:lnTo>
                  <a:lnTo>
                    <a:pt x="12349" y="185"/>
                  </a:lnTo>
                  <a:lnTo>
                    <a:pt x="11879" y="124"/>
                  </a:lnTo>
                  <a:lnTo>
                    <a:pt x="11388" y="62"/>
                  </a:lnTo>
                  <a:lnTo>
                    <a:pt x="10897" y="42"/>
                  </a:lnTo>
                  <a:lnTo>
                    <a:pt x="10386" y="21"/>
                  </a:lnTo>
                  <a:lnTo>
                    <a:pt x="9896" y="1"/>
                  </a:lnTo>
                  <a:close/>
                </a:path>
              </a:pathLst>
            </a:custGeom>
            <a:solidFill>
              <a:srgbClr val="313131">
                <a:alpha val="1368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4820" name="Google Shape;4820;p3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621851" y="3881374"/>
              <a:ext cx="499229" cy="5238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821" name="Google Shape;4821;p36"/>
          <p:cNvGrpSpPr/>
          <p:nvPr/>
        </p:nvGrpSpPr>
        <p:grpSpPr>
          <a:xfrm>
            <a:off x="6615475" y="4012849"/>
            <a:ext cx="590214" cy="559202"/>
            <a:chOff x="5582137" y="3881374"/>
            <a:chExt cx="590214" cy="559202"/>
          </a:xfrm>
        </p:grpSpPr>
        <p:sp>
          <p:nvSpPr>
            <p:cNvPr id="4822" name="Google Shape;4822;p36"/>
            <p:cNvSpPr/>
            <p:nvPr/>
          </p:nvSpPr>
          <p:spPr>
            <a:xfrm>
              <a:off x="5582137" y="4167561"/>
              <a:ext cx="590214" cy="273014"/>
            </a:xfrm>
            <a:custGeom>
              <a:rect b="b" l="l" r="r" t="t"/>
              <a:pathLst>
                <a:path extrusionOk="0" h="11123" w="19771">
                  <a:moveTo>
                    <a:pt x="9896" y="1"/>
                  </a:moveTo>
                  <a:lnTo>
                    <a:pt x="9385" y="21"/>
                  </a:lnTo>
                  <a:lnTo>
                    <a:pt x="8873" y="42"/>
                  </a:lnTo>
                  <a:lnTo>
                    <a:pt x="8383" y="62"/>
                  </a:lnTo>
                  <a:lnTo>
                    <a:pt x="7892" y="124"/>
                  </a:lnTo>
                  <a:lnTo>
                    <a:pt x="7422" y="185"/>
                  </a:lnTo>
                  <a:lnTo>
                    <a:pt x="6952" y="267"/>
                  </a:lnTo>
                  <a:lnTo>
                    <a:pt x="6482" y="348"/>
                  </a:lnTo>
                  <a:lnTo>
                    <a:pt x="6032" y="451"/>
                  </a:lnTo>
                  <a:lnTo>
                    <a:pt x="5602" y="553"/>
                  </a:lnTo>
                  <a:lnTo>
                    <a:pt x="5173" y="676"/>
                  </a:lnTo>
                  <a:lnTo>
                    <a:pt x="4764" y="819"/>
                  </a:lnTo>
                  <a:lnTo>
                    <a:pt x="4355" y="962"/>
                  </a:lnTo>
                  <a:lnTo>
                    <a:pt x="3967" y="1105"/>
                  </a:lnTo>
                  <a:lnTo>
                    <a:pt x="3599" y="1268"/>
                  </a:lnTo>
                  <a:lnTo>
                    <a:pt x="3251" y="1452"/>
                  </a:lnTo>
                  <a:lnTo>
                    <a:pt x="2904" y="1636"/>
                  </a:lnTo>
                  <a:lnTo>
                    <a:pt x="2577" y="1820"/>
                  </a:lnTo>
                  <a:lnTo>
                    <a:pt x="2270" y="2025"/>
                  </a:lnTo>
                  <a:lnTo>
                    <a:pt x="1963" y="2250"/>
                  </a:lnTo>
                  <a:lnTo>
                    <a:pt x="1698" y="2454"/>
                  </a:lnTo>
                  <a:lnTo>
                    <a:pt x="1432" y="2679"/>
                  </a:lnTo>
                  <a:lnTo>
                    <a:pt x="1207" y="2924"/>
                  </a:lnTo>
                  <a:lnTo>
                    <a:pt x="982" y="3149"/>
                  </a:lnTo>
                  <a:lnTo>
                    <a:pt x="778" y="3395"/>
                  </a:lnTo>
                  <a:lnTo>
                    <a:pt x="614" y="3660"/>
                  </a:lnTo>
                  <a:lnTo>
                    <a:pt x="451" y="3906"/>
                  </a:lnTo>
                  <a:lnTo>
                    <a:pt x="328" y="4171"/>
                  </a:lnTo>
                  <a:lnTo>
                    <a:pt x="205" y="4458"/>
                  </a:lnTo>
                  <a:lnTo>
                    <a:pt x="123" y="4723"/>
                  </a:lnTo>
                  <a:lnTo>
                    <a:pt x="62" y="5010"/>
                  </a:lnTo>
                  <a:lnTo>
                    <a:pt x="21" y="5275"/>
                  </a:lnTo>
                  <a:lnTo>
                    <a:pt x="1" y="5562"/>
                  </a:lnTo>
                  <a:lnTo>
                    <a:pt x="21" y="5848"/>
                  </a:lnTo>
                  <a:lnTo>
                    <a:pt x="62" y="6134"/>
                  </a:lnTo>
                  <a:lnTo>
                    <a:pt x="123" y="6420"/>
                  </a:lnTo>
                  <a:lnTo>
                    <a:pt x="205" y="6686"/>
                  </a:lnTo>
                  <a:lnTo>
                    <a:pt x="328" y="6952"/>
                  </a:lnTo>
                  <a:lnTo>
                    <a:pt x="451" y="7218"/>
                  </a:lnTo>
                  <a:lnTo>
                    <a:pt x="614" y="7483"/>
                  </a:lnTo>
                  <a:lnTo>
                    <a:pt x="778" y="7729"/>
                  </a:lnTo>
                  <a:lnTo>
                    <a:pt x="982" y="7974"/>
                  </a:lnTo>
                  <a:lnTo>
                    <a:pt x="1207" y="8219"/>
                  </a:lnTo>
                  <a:lnTo>
                    <a:pt x="1432" y="8444"/>
                  </a:lnTo>
                  <a:lnTo>
                    <a:pt x="1698" y="8669"/>
                  </a:lnTo>
                  <a:lnTo>
                    <a:pt x="1963" y="8894"/>
                  </a:lnTo>
                  <a:lnTo>
                    <a:pt x="2270" y="9098"/>
                  </a:lnTo>
                  <a:lnTo>
                    <a:pt x="2577" y="9303"/>
                  </a:lnTo>
                  <a:lnTo>
                    <a:pt x="2904" y="9507"/>
                  </a:lnTo>
                  <a:lnTo>
                    <a:pt x="3251" y="9691"/>
                  </a:lnTo>
                  <a:lnTo>
                    <a:pt x="3599" y="9855"/>
                  </a:lnTo>
                  <a:lnTo>
                    <a:pt x="3967" y="10018"/>
                  </a:lnTo>
                  <a:lnTo>
                    <a:pt x="4355" y="10182"/>
                  </a:lnTo>
                  <a:lnTo>
                    <a:pt x="4764" y="10325"/>
                  </a:lnTo>
                  <a:lnTo>
                    <a:pt x="5173" y="10448"/>
                  </a:lnTo>
                  <a:lnTo>
                    <a:pt x="5602" y="10570"/>
                  </a:lnTo>
                  <a:lnTo>
                    <a:pt x="6032" y="10693"/>
                  </a:lnTo>
                  <a:lnTo>
                    <a:pt x="6482" y="10795"/>
                  </a:lnTo>
                  <a:lnTo>
                    <a:pt x="6952" y="10877"/>
                  </a:lnTo>
                  <a:lnTo>
                    <a:pt x="7422" y="10959"/>
                  </a:lnTo>
                  <a:lnTo>
                    <a:pt x="7892" y="11020"/>
                  </a:lnTo>
                  <a:lnTo>
                    <a:pt x="8383" y="11061"/>
                  </a:lnTo>
                  <a:lnTo>
                    <a:pt x="8873" y="11102"/>
                  </a:lnTo>
                  <a:lnTo>
                    <a:pt x="9385" y="11122"/>
                  </a:lnTo>
                  <a:lnTo>
                    <a:pt x="10386" y="11122"/>
                  </a:lnTo>
                  <a:lnTo>
                    <a:pt x="10897" y="11102"/>
                  </a:lnTo>
                  <a:lnTo>
                    <a:pt x="11388" y="11061"/>
                  </a:lnTo>
                  <a:lnTo>
                    <a:pt x="11879" y="11020"/>
                  </a:lnTo>
                  <a:lnTo>
                    <a:pt x="12349" y="10959"/>
                  </a:lnTo>
                  <a:lnTo>
                    <a:pt x="12819" y="10877"/>
                  </a:lnTo>
                  <a:lnTo>
                    <a:pt x="13289" y="10795"/>
                  </a:lnTo>
                  <a:lnTo>
                    <a:pt x="13739" y="10693"/>
                  </a:lnTo>
                  <a:lnTo>
                    <a:pt x="14168" y="10570"/>
                  </a:lnTo>
                  <a:lnTo>
                    <a:pt x="14598" y="10448"/>
                  </a:lnTo>
                  <a:lnTo>
                    <a:pt x="15007" y="10325"/>
                  </a:lnTo>
                  <a:lnTo>
                    <a:pt x="15416" y="10182"/>
                  </a:lnTo>
                  <a:lnTo>
                    <a:pt x="15804" y="10018"/>
                  </a:lnTo>
                  <a:lnTo>
                    <a:pt x="16172" y="9855"/>
                  </a:lnTo>
                  <a:lnTo>
                    <a:pt x="16519" y="9691"/>
                  </a:lnTo>
                  <a:lnTo>
                    <a:pt x="16867" y="9507"/>
                  </a:lnTo>
                  <a:lnTo>
                    <a:pt x="17194" y="9303"/>
                  </a:lnTo>
                  <a:lnTo>
                    <a:pt x="17501" y="9098"/>
                  </a:lnTo>
                  <a:lnTo>
                    <a:pt x="17807" y="8894"/>
                  </a:lnTo>
                  <a:lnTo>
                    <a:pt x="18073" y="8669"/>
                  </a:lnTo>
                  <a:lnTo>
                    <a:pt x="18339" y="8444"/>
                  </a:lnTo>
                  <a:lnTo>
                    <a:pt x="18564" y="8219"/>
                  </a:lnTo>
                  <a:lnTo>
                    <a:pt x="18789" y="7974"/>
                  </a:lnTo>
                  <a:lnTo>
                    <a:pt x="18993" y="7729"/>
                  </a:lnTo>
                  <a:lnTo>
                    <a:pt x="19157" y="7483"/>
                  </a:lnTo>
                  <a:lnTo>
                    <a:pt x="19320" y="7218"/>
                  </a:lnTo>
                  <a:lnTo>
                    <a:pt x="19463" y="6952"/>
                  </a:lnTo>
                  <a:lnTo>
                    <a:pt x="19566" y="6686"/>
                  </a:lnTo>
                  <a:lnTo>
                    <a:pt x="19647" y="6420"/>
                  </a:lnTo>
                  <a:lnTo>
                    <a:pt x="19709" y="6134"/>
                  </a:lnTo>
                  <a:lnTo>
                    <a:pt x="19750" y="5848"/>
                  </a:lnTo>
                  <a:lnTo>
                    <a:pt x="19770" y="5562"/>
                  </a:lnTo>
                  <a:lnTo>
                    <a:pt x="19750" y="5275"/>
                  </a:lnTo>
                  <a:lnTo>
                    <a:pt x="19709" y="5010"/>
                  </a:lnTo>
                  <a:lnTo>
                    <a:pt x="19647" y="4723"/>
                  </a:lnTo>
                  <a:lnTo>
                    <a:pt x="19566" y="4458"/>
                  </a:lnTo>
                  <a:lnTo>
                    <a:pt x="19463" y="4171"/>
                  </a:lnTo>
                  <a:lnTo>
                    <a:pt x="19320" y="3906"/>
                  </a:lnTo>
                  <a:lnTo>
                    <a:pt x="19157" y="3660"/>
                  </a:lnTo>
                  <a:lnTo>
                    <a:pt x="18993" y="3395"/>
                  </a:lnTo>
                  <a:lnTo>
                    <a:pt x="18789" y="3149"/>
                  </a:lnTo>
                  <a:lnTo>
                    <a:pt x="18564" y="2924"/>
                  </a:lnTo>
                  <a:lnTo>
                    <a:pt x="18339" y="2679"/>
                  </a:lnTo>
                  <a:lnTo>
                    <a:pt x="18073" y="2454"/>
                  </a:lnTo>
                  <a:lnTo>
                    <a:pt x="17807" y="2250"/>
                  </a:lnTo>
                  <a:lnTo>
                    <a:pt x="17501" y="2025"/>
                  </a:lnTo>
                  <a:lnTo>
                    <a:pt x="17194" y="1820"/>
                  </a:lnTo>
                  <a:lnTo>
                    <a:pt x="16867" y="1636"/>
                  </a:lnTo>
                  <a:lnTo>
                    <a:pt x="16519" y="1452"/>
                  </a:lnTo>
                  <a:lnTo>
                    <a:pt x="16172" y="1268"/>
                  </a:lnTo>
                  <a:lnTo>
                    <a:pt x="15804" y="1105"/>
                  </a:lnTo>
                  <a:lnTo>
                    <a:pt x="15416" y="962"/>
                  </a:lnTo>
                  <a:lnTo>
                    <a:pt x="15007" y="819"/>
                  </a:lnTo>
                  <a:lnTo>
                    <a:pt x="14598" y="676"/>
                  </a:lnTo>
                  <a:lnTo>
                    <a:pt x="14168" y="553"/>
                  </a:lnTo>
                  <a:lnTo>
                    <a:pt x="13739" y="451"/>
                  </a:lnTo>
                  <a:lnTo>
                    <a:pt x="13289" y="348"/>
                  </a:lnTo>
                  <a:lnTo>
                    <a:pt x="12819" y="267"/>
                  </a:lnTo>
                  <a:lnTo>
                    <a:pt x="12349" y="185"/>
                  </a:lnTo>
                  <a:lnTo>
                    <a:pt x="11879" y="124"/>
                  </a:lnTo>
                  <a:lnTo>
                    <a:pt x="11388" y="62"/>
                  </a:lnTo>
                  <a:lnTo>
                    <a:pt x="10897" y="42"/>
                  </a:lnTo>
                  <a:lnTo>
                    <a:pt x="10386" y="21"/>
                  </a:lnTo>
                  <a:lnTo>
                    <a:pt x="9896" y="1"/>
                  </a:lnTo>
                  <a:close/>
                </a:path>
              </a:pathLst>
            </a:custGeom>
            <a:solidFill>
              <a:srgbClr val="313131">
                <a:alpha val="1368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4823" name="Google Shape;4823;p3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621851" y="3881374"/>
              <a:ext cx="499229" cy="5238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824" name="Google Shape;4824;p36"/>
          <p:cNvGrpSpPr/>
          <p:nvPr/>
        </p:nvGrpSpPr>
        <p:grpSpPr>
          <a:xfrm flipH="1">
            <a:off x="7825161" y="2736108"/>
            <a:ext cx="748002" cy="1600272"/>
            <a:chOff x="5378299" y="1323975"/>
            <a:chExt cx="1268875" cy="2714626"/>
          </a:xfrm>
        </p:grpSpPr>
        <p:sp>
          <p:nvSpPr>
            <p:cNvPr id="4825" name="Google Shape;4825;p36"/>
            <p:cNvSpPr/>
            <p:nvPr/>
          </p:nvSpPr>
          <p:spPr>
            <a:xfrm>
              <a:off x="5378299" y="3629700"/>
              <a:ext cx="1213000" cy="408603"/>
            </a:xfrm>
            <a:custGeom>
              <a:rect b="b" l="l" r="r" t="t"/>
              <a:pathLst>
                <a:path extrusionOk="0" h="11123" w="19771">
                  <a:moveTo>
                    <a:pt x="9896" y="1"/>
                  </a:moveTo>
                  <a:lnTo>
                    <a:pt x="9385" y="21"/>
                  </a:lnTo>
                  <a:lnTo>
                    <a:pt x="8873" y="42"/>
                  </a:lnTo>
                  <a:lnTo>
                    <a:pt x="8383" y="62"/>
                  </a:lnTo>
                  <a:lnTo>
                    <a:pt x="7892" y="124"/>
                  </a:lnTo>
                  <a:lnTo>
                    <a:pt x="7422" y="185"/>
                  </a:lnTo>
                  <a:lnTo>
                    <a:pt x="6952" y="267"/>
                  </a:lnTo>
                  <a:lnTo>
                    <a:pt x="6482" y="348"/>
                  </a:lnTo>
                  <a:lnTo>
                    <a:pt x="6032" y="451"/>
                  </a:lnTo>
                  <a:lnTo>
                    <a:pt x="5602" y="553"/>
                  </a:lnTo>
                  <a:lnTo>
                    <a:pt x="5173" y="676"/>
                  </a:lnTo>
                  <a:lnTo>
                    <a:pt x="4764" y="819"/>
                  </a:lnTo>
                  <a:lnTo>
                    <a:pt x="4355" y="962"/>
                  </a:lnTo>
                  <a:lnTo>
                    <a:pt x="3967" y="1105"/>
                  </a:lnTo>
                  <a:lnTo>
                    <a:pt x="3599" y="1268"/>
                  </a:lnTo>
                  <a:lnTo>
                    <a:pt x="3251" y="1452"/>
                  </a:lnTo>
                  <a:lnTo>
                    <a:pt x="2904" y="1636"/>
                  </a:lnTo>
                  <a:lnTo>
                    <a:pt x="2577" y="1820"/>
                  </a:lnTo>
                  <a:lnTo>
                    <a:pt x="2270" y="2025"/>
                  </a:lnTo>
                  <a:lnTo>
                    <a:pt x="1963" y="2250"/>
                  </a:lnTo>
                  <a:lnTo>
                    <a:pt x="1698" y="2454"/>
                  </a:lnTo>
                  <a:lnTo>
                    <a:pt x="1432" y="2679"/>
                  </a:lnTo>
                  <a:lnTo>
                    <a:pt x="1207" y="2924"/>
                  </a:lnTo>
                  <a:lnTo>
                    <a:pt x="982" y="3149"/>
                  </a:lnTo>
                  <a:lnTo>
                    <a:pt x="778" y="3395"/>
                  </a:lnTo>
                  <a:lnTo>
                    <a:pt x="614" y="3660"/>
                  </a:lnTo>
                  <a:lnTo>
                    <a:pt x="451" y="3906"/>
                  </a:lnTo>
                  <a:lnTo>
                    <a:pt x="328" y="4171"/>
                  </a:lnTo>
                  <a:lnTo>
                    <a:pt x="205" y="4458"/>
                  </a:lnTo>
                  <a:lnTo>
                    <a:pt x="123" y="4723"/>
                  </a:lnTo>
                  <a:lnTo>
                    <a:pt x="62" y="5010"/>
                  </a:lnTo>
                  <a:lnTo>
                    <a:pt x="21" y="5275"/>
                  </a:lnTo>
                  <a:lnTo>
                    <a:pt x="1" y="5562"/>
                  </a:lnTo>
                  <a:lnTo>
                    <a:pt x="21" y="5848"/>
                  </a:lnTo>
                  <a:lnTo>
                    <a:pt x="62" y="6134"/>
                  </a:lnTo>
                  <a:lnTo>
                    <a:pt x="123" y="6420"/>
                  </a:lnTo>
                  <a:lnTo>
                    <a:pt x="205" y="6686"/>
                  </a:lnTo>
                  <a:lnTo>
                    <a:pt x="328" y="6952"/>
                  </a:lnTo>
                  <a:lnTo>
                    <a:pt x="451" y="7218"/>
                  </a:lnTo>
                  <a:lnTo>
                    <a:pt x="614" y="7483"/>
                  </a:lnTo>
                  <a:lnTo>
                    <a:pt x="778" y="7729"/>
                  </a:lnTo>
                  <a:lnTo>
                    <a:pt x="982" y="7974"/>
                  </a:lnTo>
                  <a:lnTo>
                    <a:pt x="1207" y="8219"/>
                  </a:lnTo>
                  <a:lnTo>
                    <a:pt x="1432" y="8444"/>
                  </a:lnTo>
                  <a:lnTo>
                    <a:pt x="1698" y="8669"/>
                  </a:lnTo>
                  <a:lnTo>
                    <a:pt x="1963" y="8894"/>
                  </a:lnTo>
                  <a:lnTo>
                    <a:pt x="2270" y="9098"/>
                  </a:lnTo>
                  <a:lnTo>
                    <a:pt x="2577" y="9303"/>
                  </a:lnTo>
                  <a:lnTo>
                    <a:pt x="2904" y="9507"/>
                  </a:lnTo>
                  <a:lnTo>
                    <a:pt x="3251" y="9691"/>
                  </a:lnTo>
                  <a:lnTo>
                    <a:pt x="3599" y="9855"/>
                  </a:lnTo>
                  <a:lnTo>
                    <a:pt x="3967" y="10018"/>
                  </a:lnTo>
                  <a:lnTo>
                    <a:pt x="4355" y="10182"/>
                  </a:lnTo>
                  <a:lnTo>
                    <a:pt x="4764" y="10325"/>
                  </a:lnTo>
                  <a:lnTo>
                    <a:pt x="5173" y="10448"/>
                  </a:lnTo>
                  <a:lnTo>
                    <a:pt x="5602" y="10570"/>
                  </a:lnTo>
                  <a:lnTo>
                    <a:pt x="6032" y="10693"/>
                  </a:lnTo>
                  <a:lnTo>
                    <a:pt x="6482" y="10795"/>
                  </a:lnTo>
                  <a:lnTo>
                    <a:pt x="6952" y="10877"/>
                  </a:lnTo>
                  <a:lnTo>
                    <a:pt x="7422" y="10959"/>
                  </a:lnTo>
                  <a:lnTo>
                    <a:pt x="7892" y="11020"/>
                  </a:lnTo>
                  <a:lnTo>
                    <a:pt x="8383" y="11061"/>
                  </a:lnTo>
                  <a:lnTo>
                    <a:pt x="8873" y="11102"/>
                  </a:lnTo>
                  <a:lnTo>
                    <a:pt x="9385" y="11122"/>
                  </a:lnTo>
                  <a:lnTo>
                    <a:pt x="10386" y="11122"/>
                  </a:lnTo>
                  <a:lnTo>
                    <a:pt x="10897" y="11102"/>
                  </a:lnTo>
                  <a:lnTo>
                    <a:pt x="11388" y="11061"/>
                  </a:lnTo>
                  <a:lnTo>
                    <a:pt x="11879" y="11020"/>
                  </a:lnTo>
                  <a:lnTo>
                    <a:pt x="12349" y="10959"/>
                  </a:lnTo>
                  <a:lnTo>
                    <a:pt x="12819" y="10877"/>
                  </a:lnTo>
                  <a:lnTo>
                    <a:pt x="13289" y="10795"/>
                  </a:lnTo>
                  <a:lnTo>
                    <a:pt x="13739" y="10693"/>
                  </a:lnTo>
                  <a:lnTo>
                    <a:pt x="14168" y="10570"/>
                  </a:lnTo>
                  <a:lnTo>
                    <a:pt x="14598" y="10448"/>
                  </a:lnTo>
                  <a:lnTo>
                    <a:pt x="15007" y="10325"/>
                  </a:lnTo>
                  <a:lnTo>
                    <a:pt x="15416" y="10182"/>
                  </a:lnTo>
                  <a:lnTo>
                    <a:pt x="15804" y="10018"/>
                  </a:lnTo>
                  <a:lnTo>
                    <a:pt x="16172" y="9855"/>
                  </a:lnTo>
                  <a:lnTo>
                    <a:pt x="16519" y="9691"/>
                  </a:lnTo>
                  <a:lnTo>
                    <a:pt x="16867" y="9507"/>
                  </a:lnTo>
                  <a:lnTo>
                    <a:pt x="17194" y="9303"/>
                  </a:lnTo>
                  <a:lnTo>
                    <a:pt x="17501" y="9098"/>
                  </a:lnTo>
                  <a:lnTo>
                    <a:pt x="17807" y="8894"/>
                  </a:lnTo>
                  <a:lnTo>
                    <a:pt x="18073" y="8669"/>
                  </a:lnTo>
                  <a:lnTo>
                    <a:pt x="18339" y="8444"/>
                  </a:lnTo>
                  <a:lnTo>
                    <a:pt x="18564" y="8219"/>
                  </a:lnTo>
                  <a:lnTo>
                    <a:pt x="18789" y="7974"/>
                  </a:lnTo>
                  <a:lnTo>
                    <a:pt x="18993" y="7729"/>
                  </a:lnTo>
                  <a:lnTo>
                    <a:pt x="19157" y="7483"/>
                  </a:lnTo>
                  <a:lnTo>
                    <a:pt x="19320" y="7218"/>
                  </a:lnTo>
                  <a:lnTo>
                    <a:pt x="19463" y="6952"/>
                  </a:lnTo>
                  <a:lnTo>
                    <a:pt x="19566" y="6686"/>
                  </a:lnTo>
                  <a:lnTo>
                    <a:pt x="19647" y="6420"/>
                  </a:lnTo>
                  <a:lnTo>
                    <a:pt x="19709" y="6134"/>
                  </a:lnTo>
                  <a:lnTo>
                    <a:pt x="19750" y="5848"/>
                  </a:lnTo>
                  <a:lnTo>
                    <a:pt x="19770" y="5562"/>
                  </a:lnTo>
                  <a:lnTo>
                    <a:pt x="19750" y="5275"/>
                  </a:lnTo>
                  <a:lnTo>
                    <a:pt x="19709" y="5010"/>
                  </a:lnTo>
                  <a:lnTo>
                    <a:pt x="19647" y="4723"/>
                  </a:lnTo>
                  <a:lnTo>
                    <a:pt x="19566" y="4458"/>
                  </a:lnTo>
                  <a:lnTo>
                    <a:pt x="19463" y="4171"/>
                  </a:lnTo>
                  <a:lnTo>
                    <a:pt x="19320" y="3906"/>
                  </a:lnTo>
                  <a:lnTo>
                    <a:pt x="19157" y="3660"/>
                  </a:lnTo>
                  <a:lnTo>
                    <a:pt x="18993" y="3395"/>
                  </a:lnTo>
                  <a:lnTo>
                    <a:pt x="18789" y="3149"/>
                  </a:lnTo>
                  <a:lnTo>
                    <a:pt x="18564" y="2924"/>
                  </a:lnTo>
                  <a:lnTo>
                    <a:pt x="18339" y="2679"/>
                  </a:lnTo>
                  <a:lnTo>
                    <a:pt x="18073" y="2454"/>
                  </a:lnTo>
                  <a:lnTo>
                    <a:pt x="17807" y="2250"/>
                  </a:lnTo>
                  <a:lnTo>
                    <a:pt x="17501" y="2025"/>
                  </a:lnTo>
                  <a:lnTo>
                    <a:pt x="17194" y="1820"/>
                  </a:lnTo>
                  <a:lnTo>
                    <a:pt x="16867" y="1636"/>
                  </a:lnTo>
                  <a:lnTo>
                    <a:pt x="16519" y="1452"/>
                  </a:lnTo>
                  <a:lnTo>
                    <a:pt x="16172" y="1268"/>
                  </a:lnTo>
                  <a:lnTo>
                    <a:pt x="15804" y="1105"/>
                  </a:lnTo>
                  <a:lnTo>
                    <a:pt x="15416" y="962"/>
                  </a:lnTo>
                  <a:lnTo>
                    <a:pt x="15007" y="819"/>
                  </a:lnTo>
                  <a:lnTo>
                    <a:pt x="14598" y="676"/>
                  </a:lnTo>
                  <a:lnTo>
                    <a:pt x="14168" y="553"/>
                  </a:lnTo>
                  <a:lnTo>
                    <a:pt x="13739" y="451"/>
                  </a:lnTo>
                  <a:lnTo>
                    <a:pt x="13289" y="348"/>
                  </a:lnTo>
                  <a:lnTo>
                    <a:pt x="12819" y="267"/>
                  </a:lnTo>
                  <a:lnTo>
                    <a:pt x="12349" y="185"/>
                  </a:lnTo>
                  <a:lnTo>
                    <a:pt x="11879" y="124"/>
                  </a:lnTo>
                  <a:lnTo>
                    <a:pt x="11388" y="62"/>
                  </a:lnTo>
                  <a:lnTo>
                    <a:pt x="10897" y="42"/>
                  </a:lnTo>
                  <a:lnTo>
                    <a:pt x="10386" y="21"/>
                  </a:lnTo>
                  <a:lnTo>
                    <a:pt x="9896" y="1"/>
                  </a:lnTo>
                  <a:close/>
                </a:path>
              </a:pathLst>
            </a:custGeom>
            <a:solidFill>
              <a:srgbClr val="313131">
                <a:alpha val="1368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4826" name="Google Shape;4826;p3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525849" y="1323975"/>
              <a:ext cx="1121325" cy="271462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827" name="Google Shape;4827;p36"/>
          <p:cNvGrpSpPr/>
          <p:nvPr/>
        </p:nvGrpSpPr>
        <p:grpSpPr>
          <a:xfrm>
            <a:off x="5719265" y="3949834"/>
            <a:ext cx="408623" cy="612391"/>
            <a:chOff x="3262250" y="3852548"/>
            <a:chExt cx="1143000" cy="1712981"/>
          </a:xfrm>
        </p:grpSpPr>
        <p:sp>
          <p:nvSpPr>
            <p:cNvPr id="4828" name="Google Shape;4828;p36"/>
            <p:cNvSpPr/>
            <p:nvPr/>
          </p:nvSpPr>
          <p:spPr>
            <a:xfrm>
              <a:off x="3311788" y="5283199"/>
              <a:ext cx="1062197" cy="282330"/>
            </a:xfrm>
            <a:custGeom>
              <a:rect b="b" l="l" r="r" t="t"/>
              <a:pathLst>
                <a:path extrusionOk="0" h="11123" w="19771">
                  <a:moveTo>
                    <a:pt x="9896" y="1"/>
                  </a:moveTo>
                  <a:lnTo>
                    <a:pt x="9385" y="21"/>
                  </a:lnTo>
                  <a:lnTo>
                    <a:pt x="8873" y="42"/>
                  </a:lnTo>
                  <a:lnTo>
                    <a:pt x="8383" y="62"/>
                  </a:lnTo>
                  <a:lnTo>
                    <a:pt x="7892" y="124"/>
                  </a:lnTo>
                  <a:lnTo>
                    <a:pt x="7422" y="185"/>
                  </a:lnTo>
                  <a:lnTo>
                    <a:pt x="6952" y="267"/>
                  </a:lnTo>
                  <a:lnTo>
                    <a:pt x="6482" y="348"/>
                  </a:lnTo>
                  <a:lnTo>
                    <a:pt x="6032" y="451"/>
                  </a:lnTo>
                  <a:lnTo>
                    <a:pt x="5602" y="553"/>
                  </a:lnTo>
                  <a:lnTo>
                    <a:pt x="5173" y="676"/>
                  </a:lnTo>
                  <a:lnTo>
                    <a:pt x="4764" y="819"/>
                  </a:lnTo>
                  <a:lnTo>
                    <a:pt x="4355" y="962"/>
                  </a:lnTo>
                  <a:lnTo>
                    <a:pt x="3967" y="1105"/>
                  </a:lnTo>
                  <a:lnTo>
                    <a:pt x="3599" y="1268"/>
                  </a:lnTo>
                  <a:lnTo>
                    <a:pt x="3251" y="1452"/>
                  </a:lnTo>
                  <a:lnTo>
                    <a:pt x="2904" y="1636"/>
                  </a:lnTo>
                  <a:lnTo>
                    <a:pt x="2577" y="1820"/>
                  </a:lnTo>
                  <a:lnTo>
                    <a:pt x="2270" y="2025"/>
                  </a:lnTo>
                  <a:lnTo>
                    <a:pt x="1963" y="2250"/>
                  </a:lnTo>
                  <a:lnTo>
                    <a:pt x="1698" y="2454"/>
                  </a:lnTo>
                  <a:lnTo>
                    <a:pt x="1432" y="2679"/>
                  </a:lnTo>
                  <a:lnTo>
                    <a:pt x="1207" y="2924"/>
                  </a:lnTo>
                  <a:lnTo>
                    <a:pt x="982" y="3149"/>
                  </a:lnTo>
                  <a:lnTo>
                    <a:pt x="778" y="3395"/>
                  </a:lnTo>
                  <a:lnTo>
                    <a:pt x="614" y="3660"/>
                  </a:lnTo>
                  <a:lnTo>
                    <a:pt x="451" y="3906"/>
                  </a:lnTo>
                  <a:lnTo>
                    <a:pt x="328" y="4171"/>
                  </a:lnTo>
                  <a:lnTo>
                    <a:pt x="205" y="4458"/>
                  </a:lnTo>
                  <a:lnTo>
                    <a:pt x="123" y="4723"/>
                  </a:lnTo>
                  <a:lnTo>
                    <a:pt x="62" y="5010"/>
                  </a:lnTo>
                  <a:lnTo>
                    <a:pt x="21" y="5275"/>
                  </a:lnTo>
                  <a:lnTo>
                    <a:pt x="1" y="5562"/>
                  </a:lnTo>
                  <a:lnTo>
                    <a:pt x="21" y="5848"/>
                  </a:lnTo>
                  <a:lnTo>
                    <a:pt x="62" y="6134"/>
                  </a:lnTo>
                  <a:lnTo>
                    <a:pt x="123" y="6420"/>
                  </a:lnTo>
                  <a:lnTo>
                    <a:pt x="205" y="6686"/>
                  </a:lnTo>
                  <a:lnTo>
                    <a:pt x="328" y="6952"/>
                  </a:lnTo>
                  <a:lnTo>
                    <a:pt x="451" y="7218"/>
                  </a:lnTo>
                  <a:lnTo>
                    <a:pt x="614" y="7483"/>
                  </a:lnTo>
                  <a:lnTo>
                    <a:pt x="778" y="7729"/>
                  </a:lnTo>
                  <a:lnTo>
                    <a:pt x="982" y="7974"/>
                  </a:lnTo>
                  <a:lnTo>
                    <a:pt x="1207" y="8219"/>
                  </a:lnTo>
                  <a:lnTo>
                    <a:pt x="1432" y="8444"/>
                  </a:lnTo>
                  <a:lnTo>
                    <a:pt x="1698" y="8669"/>
                  </a:lnTo>
                  <a:lnTo>
                    <a:pt x="1963" y="8894"/>
                  </a:lnTo>
                  <a:lnTo>
                    <a:pt x="2270" y="9098"/>
                  </a:lnTo>
                  <a:lnTo>
                    <a:pt x="2577" y="9303"/>
                  </a:lnTo>
                  <a:lnTo>
                    <a:pt x="2904" y="9507"/>
                  </a:lnTo>
                  <a:lnTo>
                    <a:pt x="3251" y="9691"/>
                  </a:lnTo>
                  <a:lnTo>
                    <a:pt x="3599" y="9855"/>
                  </a:lnTo>
                  <a:lnTo>
                    <a:pt x="3967" y="10018"/>
                  </a:lnTo>
                  <a:lnTo>
                    <a:pt x="4355" y="10182"/>
                  </a:lnTo>
                  <a:lnTo>
                    <a:pt x="4764" y="10325"/>
                  </a:lnTo>
                  <a:lnTo>
                    <a:pt x="5173" y="10448"/>
                  </a:lnTo>
                  <a:lnTo>
                    <a:pt x="5602" y="10570"/>
                  </a:lnTo>
                  <a:lnTo>
                    <a:pt x="6032" y="10693"/>
                  </a:lnTo>
                  <a:lnTo>
                    <a:pt x="6482" y="10795"/>
                  </a:lnTo>
                  <a:lnTo>
                    <a:pt x="6952" y="10877"/>
                  </a:lnTo>
                  <a:lnTo>
                    <a:pt x="7422" y="10959"/>
                  </a:lnTo>
                  <a:lnTo>
                    <a:pt x="7892" y="11020"/>
                  </a:lnTo>
                  <a:lnTo>
                    <a:pt x="8383" y="11061"/>
                  </a:lnTo>
                  <a:lnTo>
                    <a:pt x="8873" y="11102"/>
                  </a:lnTo>
                  <a:lnTo>
                    <a:pt x="9385" y="11122"/>
                  </a:lnTo>
                  <a:lnTo>
                    <a:pt x="10386" y="11122"/>
                  </a:lnTo>
                  <a:lnTo>
                    <a:pt x="10897" y="11102"/>
                  </a:lnTo>
                  <a:lnTo>
                    <a:pt x="11388" y="11061"/>
                  </a:lnTo>
                  <a:lnTo>
                    <a:pt x="11879" y="11020"/>
                  </a:lnTo>
                  <a:lnTo>
                    <a:pt x="12349" y="10959"/>
                  </a:lnTo>
                  <a:lnTo>
                    <a:pt x="12819" y="10877"/>
                  </a:lnTo>
                  <a:lnTo>
                    <a:pt x="13289" y="10795"/>
                  </a:lnTo>
                  <a:lnTo>
                    <a:pt x="13739" y="10693"/>
                  </a:lnTo>
                  <a:lnTo>
                    <a:pt x="14168" y="10570"/>
                  </a:lnTo>
                  <a:lnTo>
                    <a:pt x="14598" y="10448"/>
                  </a:lnTo>
                  <a:lnTo>
                    <a:pt x="15007" y="10325"/>
                  </a:lnTo>
                  <a:lnTo>
                    <a:pt x="15416" y="10182"/>
                  </a:lnTo>
                  <a:lnTo>
                    <a:pt x="15804" y="10018"/>
                  </a:lnTo>
                  <a:lnTo>
                    <a:pt x="16172" y="9855"/>
                  </a:lnTo>
                  <a:lnTo>
                    <a:pt x="16519" y="9691"/>
                  </a:lnTo>
                  <a:lnTo>
                    <a:pt x="16867" y="9507"/>
                  </a:lnTo>
                  <a:lnTo>
                    <a:pt x="17194" y="9303"/>
                  </a:lnTo>
                  <a:lnTo>
                    <a:pt x="17501" y="9098"/>
                  </a:lnTo>
                  <a:lnTo>
                    <a:pt x="17807" y="8894"/>
                  </a:lnTo>
                  <a:lnTo>
                    <a:pt x="18073" y="8669"/>
                  </a:lnTo>
                  <a:lnTo>
                    <a:pt x="18339" y="8444"/>
                  </a:lnTo>
                  <a:lnTo>
                    <a:pt x="18564" y="8219"/>
                  </a:lnTo>
                  <a:lnTo>
                    <a:pt x="18789" y="7974"/>
                  </a:lnTo>
                  <a:lnTo>
                    <a:pt x="18993" y="7729"/>
                  </a:lnTo>
                  <a:lnTo>
                    <a:pt x="19157" y="7483"/>
                  </a:lnTo>
                  <a:lnTo>
                    <a:pt x="19320" y="7218"/>
                  </a:lnTo>
                  <a:lnTo>
                    <a:pt x="19463" y="6952"/>
                  </a:lnTo>
                  <a:lnTo>
                    <a:pt x="19566" y="6686"/>
                  </a:lnTo>
                  <a:lnTo>
                    <a:pt x="19647" y="6420"/>
                  </a:lnTo>
                  <a:lnTo>
                    <a:pt x="19709" y="6134"/>
                  </a:lnTo>
                  <a:lnTo>
                    <a:pt x="19750" y="5848"/>
                  </a:lnTo>
                  <a:lnTo>
                    <a:pt x="19770" y="5562"/>
                  </a:lnTo>
                  <a:lnTo>
                    <a:pt x="19750" y="5275"/>
                  </a:lnTo>
                  <a:lnTo>
                    <a:pt x="19709" y="5010"/>
                  </a:lnTo>
                  <a:lnTo>
                    <a:pt x="19647" y="4723"/>
                  </a:lnTo>
                  <a:lnTo>
                    <a:pt x="19566" y="4458"/>
                  </a:lnTo>
                  <a:lnTo>
                    <a:pt x="19463" y="4171"/>
                  </a:lnTo>
                  <a:lnTo>
                    <a:pt x="19320" y="3906"/>
                  </a:lnTo>
                  <a:lnTo>
                    <a:pt x="19157" y="3660"/>
                  </a:lnTo>
                  <a:lnTo>
                    <a:pt x="18993" y="3395"/>
                  </a:lnTo>
                  <a:lnTo>
                    <a:pt x="18789" y="3149"/>
                  </a:lnTo>
                  <a:lnTo>
                    <a:pt x="18564" y="2924"/>
                  </a:lnTo>
                  <a:lnTo>
                    <a:pt x="18339" y="2679"/>
                  </a:lnTo>
                  <a:lnTo>
                    <a:pt x="18073" y="2454"/>
                  </a:lnTo>
                  <a:lnTo>
                    <a:pt x="17807" y="2250"/>
                  </a:lnTo>
                  <a:lnTo>
                    <a:pt x="17501" y="2025"/>
                  </a:lnTo>
                  <a:lnTo>
                    <a:pt x="17194" y="1820"/>
                  </a:lnTo>
                  <a:lnTo>
                    <a:pt x="16867" y="1636"/>
                  </a:lnTo>
                  <a:lnTo>
                    <a:pt x="16519" y="1452"/>
                  </a:lnTo>
                  <a:lnTo>
                    <a:pt x="16172" y="1268"/>
                  </a:lnTo>
                  <a:lnTo>
                    <a:pt x="15804" y="1105"/>
                  </a:lnTo>
                  <a:lnTo>
                    <a:pt x="15416" y="962"/>
                  </a:lnTo>
                  <a:lnTo>
                    <a:pt x="15007" y="819"/>
                  </a:lnTo>
                  <a:lnTo>
                    <a:pt x="14598" y="676"/>
                  </a:lnTo>
                  <a:lnTo>
                    <a:pt x="14168" y="553"/>
                  </a:lnTo>
                  <a:lnTo>
                    <a:pt x="13739" y="451"/>
                  </a:lnTo>
                  <a:lnTo>
                    <a:pt x="13289" y="348"/>
                  </a:lnTo>
                  <a:lnTo>
                    <a:pt x="12819" y="267"/>
                  </a:lnTo>
                  <a:lnTo>
                    <a:pt x="12349" y="185"/>
                  </a:lnTo>
                  <a:lnTo>
                    <a:pt x="11879" y="124"/>
                  </a:lnTo>
                  <a:lnTo>
                    <a:pt x="11388" y="62"/>
                  </a:lnTo>
                  <a:lnTo>
                    <a:pt x="10897" y="42"/>
                  </a:lnTo>
                  <a:lnTo>
                    <a:pt x="10386" y="21"/>
                  </a:lnTo>
                  <a:lnTo>
                    <a:pt x="9896" y="1"/>
                  </a:lnTo>
                  <a:close/>
                </a:path>
              </a:pathLst>
            </a:custGeom>
            <a:solidFill>
              <a:srgbClr val="313131">
                <a:alpha val="1368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4829" name="Google Shape;4829;p3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flipH="1">
              <a:off x="3262250" y="3852548"/>
              <a:ext cx="1143000" cy="170506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830" name="Google Shape;4830;p36"/>
          <p:cNvGrpSpPr/>
          <p:nvPr/>
        </p:nvGrpSpPr>
        <p:grpSpPr>
          <a:xfrm>
            <a:off x="6051691" y="4110962"/>
            <a:ext cx="300485" cy="697634"/>
            <a:chOff x="4559750" y="3530463"/>
            <a:chExt cx="1351101" cy="3136846"/>
          </a:xfrm>
        </p:grpSpPr>
        <p:sp>
          <p:nvSpPr>
            <p:cNvPr id="4831" name="Google Shape;4831;p36"/>
            <p:cNvSpPr/>
            <p:nvPr/>
          </p:nvSpPr>
          <p:spPr>
            <a:xfrm>
              <a:off x="4559750" y="6255702"/>
              <a:ext cx="1351101" cy="411607"/>
            </a:xfrm>
            <a:custGeom>
              <a:rect b="b" l="l" r="r" t="t"/>
              <a:pathLst>
                <a:path extrusionOk="0" h="11123" w="19771">
                  <a:moveTo>
                    <a:pt x="9896" y="1"/>
                  </a:moveTo>
                  <a:lnTo>
                    <a:pt x="9385" y="21"/>
                  </a:lnTo>
                  <a:lnTo>
                    <a:pt x="8873" y="42"/>
                  </a:lnTo>
                  <a:lnTo>
                    <a:pt x="8383" y="62"/>
                  </a:lnTo>
                  <a:lnTo>
                    <a:pt x="7892" y="124"/>
                  </a:lnTo>
                  <a:lnTo>
                    <a:pt x="7422" y="185"/>
                  </a:lnTo>
                  <a:lnTo>
                    <a:pt x="6952" y="267"/>
                  </a:lnTo>
                  <a:lnTo>
                    <a:pt x="6482" y="348"/>
                  </a:lnTo>
                  <a:lnTo>
                    <a:pt x="6032" y="451"/>
                  </a:lnTo>
                  <a:lnTo>
                    <a:pt x="5602" y="553"/>
                  </a:lnTo>
                  <a:lnTo>
                    <a:pt x="5173" y="676"/>
                  </a:lnTo>
                  <a:lnTo>
                    <a:pt x="4764" y="819"/>
                  </a:lnTo>
                  <a:lnTo>
                    <a:pt x="4355" y="962"/>
                  </a:lnTo>
                  <a:lnTo>
                    <a:pt x="3967" y="1105"/>
                  </a:lnTo>
                  <a:lnTo>
                    <a:pt x="3599" y="1268"/>
                  </a:lnTo>
                  <a:lnTo>
                    <a:pt x="3251" y="1452"/>
                  </a:lnTo>
                  <a:lnTo>
                    <a:pt x="2904" y="1636"/>
                  </a:lnTo>
                  <a:lnTo>
                    <a:pt x="2577" y="1820"/>
                  </a:lnTo>
                  <a:lnTo>
                    <a:pt x="2270" y="2025"/>
                  </a:lnTo>
                  <a:lnTo>
                    <a:pt x="1963" y="2250"/>
                  </a:lnTo>
                  <a:lnTo>
                    <a:pt x="1698" y="2454"/>
                  </a:lnTo>
                  <a:lnTo>
                    <a:pt x="1432" y="2679"/>
                  </a:lnTo>
                  <a:lnTo>
                    <a:pt x="1207" y="2924"/>
                  </a:lnTo>
                  <a:lnTo>
                    <a:pt x="982" y="3149"/>
                  </a:lnTo>
                  <a:lnTo>
                    <a:pt x="778" y="3395"/>
                  </a:lnTo>
                  <a:lnTo>
                    <a:pt x="614" y="3660"/>
                  </a:lnTo>
                  <a:lnTo>
                    <a:pt x="451" y="3906"/>
                  </a:lnTo>
                  <a:lnTo>
                    <a:pt x="328" y="4171"/>
                  </a:lnTo>
                  <a:lnTo>
                    <a:pt x="205" y="4458"/>
                  </a:lnTo>
                  <a:lnTo>
                    <a:pt x="123" y="4723"/>
                  </a:lnTo>
                  <a:lnTo>
                    <a:pt x="62" y="5010"/>
                  </a:lnTo>
                  <a:lnTo>
                    <a:pt x="21" y="5275"/>
                  </a:lnTo>
                  <a:lnTo>
                    <a:pt x="1" y="5562"/>
                  </a:lnTo>
                  <a:lnTo>
                    <a:pt x="21" y="5848"/>
                  </a:lnTo>
                  <a:lnTo>
                    <a:pt x="62" y="6134"/>
                  </a:lnTo>
                  <a:lnTo>
                    <a:pt x="123" y="6420"/>
                  </a:lnTo>
                  <a:lnTo>
                    <a:pt x="205" y="6686"/>
                  </a:lnTo>
                  <a:lnTo>
                    <a:pt x="328" y="6952"/>
                  </a:lnTo>
                  <a:lnTo>
                    <a:pt x="451" y="7218"/>
                  </a:lnTo>
                  <a:lnTo>
                    <a:pt x="614" y="7483"/>
                  </a:lnTo>
                  <a:lnTo>
                    <a:pt x="778" y="7729"/>
                  </a:lnTo>
                  <a:lnTo>
                    <a:pt x="982" y="7974"/>
                  </a:lnTo>
                  <a:lnTo>
                    <a:pt x="1207" y="8219"/>
                  </a:lnTo>
                  <a:lnTo>
                    <a:pt x="1432" y="8444"/>
                  </a:lnTo>
                  <a:lnTo>
                    <a:pt x="1698" y="8669"/>
                  </a:lnTo>
                  <a:lnTo>
                    <a:pt x="1963" y="8894"/>
                  </a:lnTo>
                  <a:lnTo>
                    <a:pt x="2270" y="9098"/>
                  </a:lnTo>
                  <a:lnTo>
                    <a:pt x="2577" y="9303"/>
                  </a:lnTo>
                  <a:lnTo>
                    <a:pt x="2904" y="9507"/>
                  </a:lnTo>
                  <a:lnTo>
                    <a:pt x="3251" y="9691"/>
                  </a:lnTo>
                  <a:lnTo>
                    <a:pt x="3599" y="9855"/>
                  </a:lnTo>
                  <a:lnTo>
                    <a:pt x="3967" y="10018"/>
                  </a:lnTo>
                  <a:lnTo>
                    <a:pt x="4355" y="10182"/>
                  </a:lnTo>
                  <a:lnTo>
                    <a:pt x="4764" y="10325"/>
                  </a:lnTo>
                  <a:lnTo>
                    <a:pt x="5173" y="10448"/>
                  </a:lnTo>
                  <a:lnTo>
                    <a:pt x="5602" y="10570"/>
                  </a:lnTo>
                  <a:lnTo>
                    <a:pt x="6032" y="10693"/>
                  </a:lnTo>
                  <a:lnTo>
                    <a:pt x="6482" y="10795"/>
                  </a:lnTo>
                  <a:lnTo>
                    <a:pt x="6952" y="10877"/>
                  </a:lnTo>
                  <a:lnTo>
                    <a:pt x="7422" y="10959"/>
                  </a:lnTo>
                  <a:lnTo>
                    <a:pt x="7892" y="11020"/>
                  </a:lnTo>
                  <a:lnTo>
                    <a:pt x="8383" y="11061"/>
                  </a:lnTo>
                  <a:lnTo>
                    <a:pt x="8873" y="11102"/>
                  </a:lnTo>
                  <a:lnTo>
                    <a:pt x="9385" y="11122"/>
                  </a:lnTo>
                  <a:lnTo>
                    <a:pt x="10386" y="11122"/>
                  </a:lnTo>
                  <a:lnTo>
                    <a:pt x="10897" y="11102"/>
                  </a:lnTo>
                  <a:lnTo>
                    <a:pt x="11388" y="11061"/>
                  </a:lnTo>
                  <a:lnTo>
                    <a:pt x="11879" y="11020"/>
                  </a:lnTo>
                  <a:lnTo>
                    <a:pt x="12349" y="10959"/>
                  </a:lnTo>
                  <a:lnTo>
                    <a:pt x="12819" y="10877"/>
                  </a:lnTo>
                  <a:lnTo>
                    <a:pt x="13289" y="10795"/>
                  </a:lnTo>
                  <a:lnTo>
                    <a:pt x="13739" y="10693"/>
                  </a:lnTo>
                  <a:lnTo>
                    <a:pt x="14168" y="10570"/>
                  </a:lnTo>
                  <a:lnTo>
                    <a:pt x="14598" y="10448"/>
                  </a:lnTo>
                  <a:lnTo>
                    <a:pt x="15007" y="10325"/>
                  </a:lnTo>
                  <a:lnTo>
                    <a:pt x="15416" y="10182"/>
                  </a:lnTo>
                  <a:lnTo>
                    <a:pt x="15804" y="10018"/>
                  </a:lnTo>
                  <a:lnTo>
                    <a:pt x="16172" y="9855"/>
                  </a:lnTo>
                  <a:lnTo>
                    <a:pt x="16519" y="9691"/>
                  </a:lnTo>
                  <a:lnTo>
                    <a:pt x="16867" y="9507"/>
                  </a:lnTo>
                  <a:lnTo>
                    <a:pt x="17194" y="9303"/>
                  </a:lnTo>
                  <a:lnTo>
                    <a:pt x="17501" y="9098"/>
                  </a:lnTo>
                  <a:lnTo>
                    <a:pt x="17807" y="8894"/>
                  </a:lnTo>
                  <a:lnTo>
                    <a:pt x="18073" y="8669"/>
                  </a:lnTo>
                  <a:lnTo>
                    <a:pt x="18339" y="8444"/>
                  </a:lnTo>
                  <a:lnTo>
                    <a:pt x="18564" y="8219"/>
                  </a:lnTo>
                  <a:lnTo>
                    <a:pt x="18789" y="7974"/>
                  </a:lnTo>
                  <a:lnTo>
                    <a:pt x="18993" y="7729"/>
                  </a:lnTo>
                  <a:lnTo>
                    <a:pt x="19157" y="7483"/>
                  </a:lnTo>
                  <a:lnTo>
                    <a:pt x="19320" y="7218"/>
                  </a:lnTo>
                  <a:lnTo>
                    <a:pt x="19463" y="6952"/>
                  </a:lnTo>
                  <a:lnTo>
                    <a:pt x="19566" y="6686"/>
                  </a:lnTo>
                  <a:lnTo>
                    <a:pt x="19647" y="6420"/>
                  </a:lnTo>
                  <a:lnTo>
                    <a:pt x="19709" y="6134"/>
                  </a:lnTo>
                  <a:lnTo>
                    <a:pt x="19750" y="5848"/>
                  </a:lnTo>
                  <a:lnTo>
                    <a:pt x="19770" y="5562"/>
                  </a:lnTo>
                  <a:lnTo>
                    <a:pt x="19750" y="5275"/>
                  </a:lnTo>
                  <a:lnTo>
                    <a:pt x="19709" y="5010"/>
                  </a:lnTo>
                  <a:lnTo>
                    <a:pt x="19647" y="4723"/>
                  </a:lnTo>
                  <a:lnTo>
                    <a:pt x="19566" y="4458"/>
                  </a:lnTo>
                  <a:lnTo>
                    <a:pt x="19463" y="4171"/>
                  </a:lnTo>
                  <a:lnTo>
                    <a:pt x="19320" y="3906"/>
                  </a:lnTo>
                  <a:lnTo>
                    <a:pt x="19157" y="3660"/>
                  </a:lnTo>
                  <a:lnTo>
                    <a:pt x="18993" y="3395"/>
                  </a:lnTo>
                  <a:lnTo>
                    <a:pt x="18789" y="3149"/>
                  </a:lnTo>
                  <a:lnTo>
                    <a:pt x="18564" y="2924"/>
                  </a:lnTo>
                  <a:lnTo>
                    <a:pt x="18339" y="2679"/>
                  </a:lnTo>
                  <a:lnTo>
                    <a:pt x="18073" y="2454"/>
                  </a:lnTo>
                  <a:lnTo>
                    <a:pt x="17807" y="2250"/>
                  </a:lnTo>
                  <a:lnTo>
                    <a:pt x="17501" y="2025"/>
                  </a:lnTo>
                  <a:lnTo>
                    <a:pt x="17194" y="1820"/>
                  </a:lnTo>
                  <a:lnTo>
                    <a:pt x="16867" y="1636"/>
                  </a:lnTo>
                  <a:lnTo>
                    <a:pt x="16519" y="1452"/>
                  </a:lnTo>
                  <a:lnTo>
                    <a:pt x="16172" y="1268"/>
                  </a:lnTo>
                  <a:lnTo>
                    <a:pt x="15804" y="1105"/>
                  </a:lnTo>
                  <a:lnTo>
                    <a:pt x="15416" y="962"/>
                  </a:lnTo>
                  <a:lnTo>
                    <a:pt x="15007" y="819"/>
                  </a:lnTo>
                  <a:lnTo>
                    <a:pt x="14598" y="676"/>
                  </a:lnTo>
                  <a:lnTo>
                    <a:pt x="14168" y="553"/>
                  </a:lnTo>
                  <a:lnTo>
                    <a:pt x="13739" y="451"/>
                  </a:lnTo>
                  <a:lnTo>
                    <a:pt x="13289" y="348"/>
                  </a:lnTo>
                  <a:lnTo>
                    <a:pt x="12819" y="267"/>
                  </a:lnTo>
                  <a:lnTo>
                    <a:pt x="12349" y="185"/>
                  </a:lnTo>
                  <a:lnTo>
                    <a:pt x="11879" y="124"/>
                  </a:lnTo>
                  <a:lnTo>
                    <a:pt x="11388" y="62"/>
                  </a:lnTo>
                  <a:lnTo>
                    <a:pt x="10897" y="42"/>
                  </a:lnTo>
                  <a:lnTo>
                    <a:pt x="10386" y="21"/>
                  </a:lnTo>
                  <a:lnTo>
                    <a:pt x="9896" y="1"/>
                  </a:lnTo>
                  <a:close/>
                </a:path>
              </a:pathLst>
            </a:custGeom>
            <a:solidFill>
              <a:srgbClr val="313131">
                <a:alpha val="1368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4832" name="Google Shape;4832;p36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4663800" y="3530463"/>
              <a:ext cx="1143000" cy="31146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833" name="Google Shape;4833;p36"/>
          <p:cNvGrpSpPr/>
          <p:nvPr/>
        </p:nvGrpSpPr>
        <p:grpSpPr>
          <a:xfrm>
            <a:off x="5457002" y="3816873"/>
            <a:ext cx="264284" cy="941013"/>
            <a:chOff x="6095088" y="2361050"/>
            <a:chExt cx="1257300" cy="4476750"/>
          </a:xfrm>
        </p:grpSpPr>
        <p:sp>
          <p:nvSpPr>
            <p:cNvPr id="4834" name="Google Shape;4834;p36"/>
            <p:cNvSpPr/>
            <p:nvPr/>
          </p:nvSpPr>
          <p:spPr>
            <a:xfrm>
              <a:off x="6227575" y="6486766"/>
              <a:ext cx="1048604" cy="319786"/>
            </a:xfrm>
            <a:custGeom>
              <a:rect b="b" l="l" r="r" t="t"/>
              <a:pathLst>
                <a:path extrusionOk="0" h="11123" w="19771">
                  <a:moveTo>
                    <a:pt x="9896" y="1"/>
                  </a:moveTo>
                  <a:lnTo>
                    <a:pt x="9385" y="21"/>
                  </a:lnTo>
                  <a:lnTo>
                    <a:pt x="8873" y="42"/>
                  </a:lnTo>
                  <a:lnTo>
                    <a:pt x="8383" y="62"/>
                  </a:lnTo>
                  <a:lnTo>
                    <a:pt x="7892" y="124"/>
                  </a:lnTo>
                  <a:lnTo>
                    <a:pt x="7422" y="185"/>
                  </a:lnTo>
                  <a:lnTo>
                    <a:pt x="6952" y="267"/>
                  </a:lnTo>
                  <a:lnTo>
                    <a:pt x="6482" y="348"/>
                  </a:lnTo>
                  <a:lnTo>
                    <a:pt x="6032" y="451"/>
                  </a:lnTo>
                  <a:lnTo>
                    <a:pt x="5602" y="553"/>
                  </a:lnTo>
                  <a:lnTo>
                    <a:pt x="5173" y="676"/>
                  </a:lnTo>
                  <a:lnTo>
                    <a:pt x="4764" y="819"/>
                  </a:lnTo>
                  <a:lnTo>
                    <a:pt x="4355" y="962"/>
                  </a:lnTo>
                  <a:lnTo>
                    <a:pt x="3967" y="1105"/>
                  </a:lnTo>
                  <a:lnTo>
                    <a:pt x="3599" y="1268"/>
                  </a:lnTo>
                  <a:lnTo>
                    <a:pt x="3251" y="1452"/>
                  </a:lnTo>
                  <a:lnTo>
                    <a:pt x="2904" y="1636"/>
                  </a:lnTo>
                  <a:lnTo>
                    <a:pt x="2577" y="1820"/>
                  </a:lnTo>
                  <a:lnTo>
                    <a:pt x="2270" y="2025"/>
                  </a:lnTo>
                  <a:lnTo>
                    <a:pt x="1963" y="2250"/>
                  </a:lnTo>
                  <a:lnTo>
                    <a:pt x="1698" y="2454"/>
                  </a:lnTo>
                  <a:lnTo>
                    <a:pt x="1432" y="2679"/>
                  </a:lnTo>
                  <a:lnTo>
                    <a:pt x="1207" y="2924"/>
                  </a:lnTo>
                  <a:lnTo>
                    <a:pt x="982" y="3149"/>
                  </a:lnTo>
                  <a:lnTo>
                    <a:pt x="778" y="3395"/>
                  </a:lnTo>
                  <a:lnTo>
                    <a:pt x="614" y="3660"/>
                  </a:lnTo>
                  <a:lnTo>
                    <a:pt x="451" y="3906"/>
                  </a:lnTo>
                  <a:lnTo>
                    <a:pt x="328" y="4171"/>
                  </a:lnTo>
                  <a:lnTo>
                    <a:pt x="205" y="4458"/>
                  </a:lnTo>
                  <a:lnTo>
                    <a:pt x="123" y="4723"/>
                  </a:lnTo>
                  <a:lnTo>
                    <a:pt x="62" y="5010"/>
                  </a:lnTo>
                  <a:lnTo>
                    <a:pt x="21" y="5275"/>
                  </a:lnTo>
                  <a:lnTo>
                    <a:pt x="1" y="5562"/>
                  </a:lnTo>
                  <a:lnTo>
                    <a:pt x="21" y="5848"/>
                  </a:lnTo>
                  <a:lnTo>
                    <a:pt x="62" y="6134"/>
                  </a:lnTo>
                  <a:lnTo>
                    <a:pt x="123" y="6420"/>
                  </a:lnTo>
                  <a:lnTo>
                    <a:pt x="205" y="6686"/>
                  </a:lnTo>
                  <a:lnTo>
                    <a:pt x="328" y="6952"/>
                  </a:lnTo>
                  <a:lnTo>
                    <a:pt x="451" y="7218"/>
                  </a:lnTo>
                  <a:lnTo>
                    <a:pt x="614" y="7483"/>
                  </a:lnTo>
                  <a:lnTo>
                    <a:pt x="778" y="7729"/>
                  </a:lnTo>
                  <a:lnTo>
                    <a:pt x="982" y="7974"/>
                  </a:lnTo>
                  <a:lnTo>
                    <a:pt x="1207" y="8219"/>
                  </a:lnTo>
                  <a:lnTo>
                    <a:pt x="1432" y="8444"/>
                  </a:lnTo>
                  <a:lnTo>
                    <a:pt x="1698" y="8669"/>
                  </a:lnTo>
                  <a:lnTo>
                    <a:pt x="1963" y="8894"/>
                  </a:lnTo>
                  <a:lnTo>
                    <a:pt x="2270" y="9098"/>
                  </a:lnTo>
                  <a:lnTo>
                    <a:pt x="2577" y="9303"/>
                  </a:lnTo>
                  <a:lnTo>
                    <a:pt x="2904" y="9507"/>
                  </a:lnTo>
                  <a:lnTo>
                    <a:pt x="3251" y="9691"/>
                  </a:lnTo>
                  <a:lnTo>
                    <a:pt x="3599" y="9855"/>
                  </a:lnTo>
                  <a:lnTo>
                    <a:pt x="3967" y="10018"/>
                  </a:lnTo>
                  <a:lnTo>
                    <a:pt x="4355" y="10182"/>
                  </a:lnTo>
                  <a:lnTo>
                    <a:pt x="4764" y="10325"/>
                  </a:lnTo>
                  <a:lnTo>
                    <a:pt x="5173" y="10448"/>
                  </a:lnTo>
                  <a:lnTo>
                    <a:pt x="5602" y="10570"/>
                  </a:lnTo>
                  <a:lnTo>
                    <a:pt x="6032" y="10693"/>
                  </a:lnTo>
                  <a:lnTo>
                    <a:pt x="6482" y="10795"/>
                  </a:lnTo>
                  <a:lnTo>
                    <a:pt x="6952" y="10877"/>
                  </a:lnTo>
                  <a:lnTo>
                    <a:pt x="7422" y="10959"/>
                  </a:lnTo>
                  <a:lnTo>
                    <a:pt x="7892" y="11020"/>
                  </a:lnTo>
                  <a:lnTo>
                    <a:pt x="8383" y="11061"/>
                  </a:lnTo>
                  <a:lnTo>
                    <a:pt x="8873" y="11102"/>
                  </a:lnTo>
                  <a:lnTo>
                    <a:pt x="9385" y="11122"/>
                  </a:lnTo>
                  <a:lnTo>
                    <a:pt x="10386" y="11122"/>
                  </a:lnTo>
                  <a:lnTo>
                    <a:pt x="10897" y="11102"/>
                  </a:lnTo>
                  <a:lnTo>
                    <a:pt x="11388" y="11061"/>
                  </a:lnTo>
                  <a:lnTo>
                    <a:pt x="11879" y="11020"/>
                  </a:lnTo>
                  <a:lnTo>
                    <a:pt x="12349" y="10959"/>
                  </a:lnTo>
                  <a:lnTo>
                    <a:pt x="12819" y="10877"/>
                  </a:lnTo>
                  <a:lnTo>
                    <a:pt x="13289" y="10795"/>
                  </a:lnTo>
                  <a:lnTo>
                    <a:pt x="13739" y="10693"/>
                  </a:lnTo>
                  <a:lnTo>
                    <a:pt x="14168" y="10570"/>
                  </a:lnTo>
                  <a:lnTo>
                    <a:pt x="14598" y="10448"/>
                  </a:lnTo>
                  <a:lnTo>
                    <a:pt x="15007" y="10325"/>
                  </a:lnTo>
                  <a:lnTo>
                    <a:pt x="15416" y="10182"/>
                  </a:lnTo>
                  <a:lnTo>
                    <a:pt x="15804" y="10018"/>
                  </a:lnTo>
                  <a:lnTo>
                    <a:pt x="16172" y="9855"/>
                  </a:lnTo>
                  <a:lnTo>
                    <a:pt x="16519" y="9691"/>
                  </a:lnTo>
                  <a:lnTo>
                    <a:pt x="16867" y="9507"/>
                  </a:lnTo>
                  <a:lnTo>
                    <a:pt x="17194" y="9303"/>
                  </a:lnTo>
                  <a:lnTo>
                    <a:pt x="17501" y="9098"/>
                  </a:lnTo>
                  <a:lnTo>
                    <a:pt x="17807" y="8894"/>
                  </a:lnTo>
                  <a:lnTo>
                    <a:pt x="18073" y="8669"/>
                  </a:lnTo>
                  <a:lnTo>
                    <a:pt x="18339" y="8444"/>
                  </a:lnTo>
                  <a:lnTo>
                    <a:pt x="18564" y="8219"/>
                  </a:lnTo>
                  <a:lnTo>
                    <a:pt x="18789" y="7974"/>
                  </a:lnTo>
                  <a:lnTo>
                    <a:pt x="18993" y="7729"/>
                  </a:lnTo>
                  <a:lnTo>
                    <a:pt x="19157" y="7483"/>
                  </a:lnTo>
                  <a:lnTo>
                    <a:pt x="19320" y="7218"/>
                  </a:lnTo>
                  <a:lnTo>
                    <a:pt x="19463" y="6952"/>
                  </a:lnTo>
                  <a:lnTo>
                    <a:pt x="19566" y="6686"/>
                  </a:lnTo>
                  <a:lnTo>
                    <a:pt x="19647" y="6420"/>
                  </a:lnTo>
                  <a:lnTo>
                    <a:pt x="19709" y="6134"/>
                  </a:lnTo>
                  <a:lnTo>
                    <a:pt x="19750" y="5848"/>
                  </a:lnTo>
                  <a:lnTo>
                    <a:pt x="19770" y="5562"/>
                  </a:lnTo>
                  <a:lnTo>
                    <a:pt x="19750" y="5275"/>
                  </a:lnTo>
                  <a:lnTo>
                    <a:pt x="19709" y="5010"/>
                  </a:lnTo>
                  <a:lnTo>
                    <a:pt x="19647" y="4723"/>
                  </a:lnTo>
                  <a:lnTo>
                    <a:pt x="19566" y="4458"/>
                  </a:lnTo>
                  <a:lnTo>
                    <a:pt x="19463" y="4171"/>
                  </a:lnTo>
                  <a:lnTo>
                    <a:pt x="19320" y="3906"/>
                  </a:lnTo>
                  <a:lnTo>
                    <a:pt x="19157" y="3660"/>
                  </a:lnTo>
                  <a:lnTo>
                    <a:pt x="18993" y="3395"/>
                  </a:lnTo>
                  <a:lnTo>
                    <a:pt x="18789" y="3149"/>
                  </a:lnTo>
                  <a:lnTo>
                    <a:pt x="18564" y="2924"/>
                  </a:lnTo>
                  <a:lnTo>
                    <a:pt x="18339" y="2679"/>
                  </a:lnTo>
                  <a:lnTo>
                    <a:pt x="18073" y="2454"/>
                  </a:lnTo>
                  <a:lnTo>
                    <a:pt x="17807" y="2250"/>
                  </a:lnTo>
                  <a:lnTo>
                    <a:pt x="17501" y="2025"/>
                  </a:lnTo>
                  <a:lnTo>
                    <a:pt x="17194" y="1820"/>
                  </a:lnTo>
                  <a:lnTo>
                    <a:pt x="16867" y="1636"/>
                  </a:lnTo>
                  <a:lnTo>
                    <a:pt x="16519" y="1452"/>
                  </a:lnTo>
                  <a:lnTo>
                    <a:pt x="16172" y="1268"/>
                  </a:lnTo>
                  <a:lnTo>
                    <a:pt x="15804" y="1105"/>
                  </a:lnTo>
                  <a:lnTo>
                    <a:pt x="15416" y="962"/>
                  </a:lnTo>
                  <a:lnTo>
                    <a:pt x="15007" y="819"/>
                  </a:lnTo>
                  <a:lnTo>
                    <a:pt x="14598" y="676"/>
                  </a:lnTo>
                  <a:lnTo>
                    <a:pt x="14168" y="553"/>
                  </a:lnTo>
                  <a:lnTo>
                    <a:pt x="13739" y="451"/>
                  </a:lnTo>
                  <a:lnTo>
                    <a:pt x="13289" y="348"/>
                  </a:lnTo>
                  <a:lnTo>
                    <a:pt x="12819" y="267"/>
                  </a:lnTo>
                  <a:lnTo>
                    <a:pt x="12349" y="185"/>
                  </a:lnTo>
                  <a:lnTo>
                    <a:pt x="11879" y="124"/>
                  </a:lnTo>
                  <a:lnTo>
                    <a:pt x="11388" y="62"/>
                  </a:lnTo>
                  <a:lnTo>
                    <a:pt x="10897" y="42"/>
                  </a:lnTo>
                  <a:lnTo>
                    <a:pt x="10386" y="21"/>
                  </a:lnTo>
                  <a:lnTo>
                    <a:pt x="9896" y="1"/>
                  </a:lnTo>
                  <a:close/>
                </a:path>
              </a:pathLst>
            </a:custGeom>
            <a:solidFill>
              <a:srgbClr val="313131">
                <a:alpha val="1368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4835" name="Google Shape;4835;p36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6095088" y="2361050"/>
              <a:ext cx="1257300" cy="44767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836" name="Google Shape;4836;p3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154577" y="361671"/>
            <a:ext cx="748000" cy="698479"/>
          </a:xfrm>
          <a:prstGeom prst="rect">
            <a:avLst/>
          </a:prstGeom>
          <a:noFill/>
          <a:ln>
            <a:noFill/>
          </a:ln>
        </p:spPr>
      </p:pic>
      <p:pic>
        <p:nvPicPr>
          <p:cNvPr id="4837" name="Google Shape;4837;p3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988002" y="361671"/>
            <a:ext cx="748000" cy="698479"/>
          </a:xfrm>
          <a:prstGeom prst="rect">
            <a:avLst/>
          </a:prstGeom>
          <a:noFill/>
          <a:ln>
            <a:noFill/>
          </a:ln>
        </p:spPr>
      </p:pic>
      <p:pic>
        <p:nvPicPr>
          <p:cNvPr id="4838" name="Google Shape;4838;p3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061576" y="1237975"/>
            <a:ext cx="440784" cy="41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39" name="Google Shape;4839;p3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05913" y="894150"/>
            <a:ext cx="440784" cy="41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40" name="Google Shape;4840;p3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573151" y="1123375"/>
            <a:ext cx="440784" cy="41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44" name="Shape 4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45" name="Google Shape;4845;p37"/>
          <p:cNvGrpSpPr/>
          <p:nvPr/>
        </p:nvGrpSpPr>
        <p:grpSpPr>
          <a:xfrm>
            <a:off x="713204" y="408585"/>
            <a:ext cx="7717600" cy="609023"/>
            <a:chOff x="713050" y="3142861"/>
            <a:chExt cx="5567451" cy="502701"/>
          </a:xfrm>
        </p:grpSpPr>
        <p:sp>
          <p:nvSpPr>
            <p:cNvPr id="4846" name="Google Shape;4846;p37"/>
            <p:cNvSpPr/>
            <p:nvPr/>
          </p:nvSpPr>
          <p:spPr>
            <a:xfrm>
              <a:off x="713050" y="3142867"/>
              <a:ext cx="602583" cy="502695"/>
            </a:xfrm>
            <a:custGeom>
              <a:rect b="b" l="l" r="r" t="t"/>
              <a:pathLst>
                <a:path extrusionOk="0" h="31791" w="38108">
                  <a:moveTo>
                    <a:pt x="0" y="1"/>
                  </a:moveTo>
                  <a:lnTo>
                    <a:pt x="8423" y="15824"/>
                  </a:lnTo>
                  <a:lnTo>
                    <a:pt x="0" y="31791"/>
                  </a:lnTo>
                  <a:lnTo>
                    <a:pt x="38107" y="31791"/>
                  </a:lnTo>
                  <a:lnTo>
                    <a:pt x="3810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7" name="Google Shape;4847;p37"/>
            <p:cNvSpPr/>
            <p:nvPr/>
          </p:nvSpPr>
          <p:spPr>
            <a:xfrm>
              <a:off x="1210782" y="3142861"/>
              <a:ext cx="4608600" cy="502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8" name="Google Shape;4848;p37"/>
            <p:cNvSpPr/>
            <p:nvPr/>
          </p:nvSpPr>
          <p:spPr>
            <a:xfrm flipH="1">
              <a:off x="5677918" y="3142867"/>
              <a:ext cx="602583" cy="502695"/>
            </a:xfrm>
            <a:custGeom>
              <a:rect b="b" l="l" r="r" t="t"/>
              <a:pathLst>
                <a:path extrusionOk="0" h="31791" w="38108">
                  <a:moveTo>
                    <a:pt x="0" y="1"/>
                  </a:moveTo>
                  <a:lnTo>
                    <a:pt x="8423" y="15824"/>
                  </a:lnTo>
                  <a:lnTo>
                    <a:pt x="0" y="31791"/>
                  </a:lnTo>
                  <a:lnTo>
                    <a:pt x="38107" y="31791"/>
                  </a:lnTo>
                  <a:lnTo>
                    <a:pt x="3810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849" name="Google Shape;4849;p37"/>
          <p:cNvSpPr txBox="1"/>
          <p:nvPr>
            <p:ph type="title"/>
          </p:nvPr>
        </p:nvSpPr>
        <p:spPr>
          <a:xfrm>
            <a:off x="720000" y="365760"/>
            <a:ext cx="77040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SETTING UP</a:t>
            </a:r>
            <a:endParaRPr>
              <a:solidFill>
                <a:schemeClr val="dk2"/>
              </a:solidFill>
            </a:endParaRPr>
          </a:p>
        </p:txBody>
      </p:sp>
      <p:grpSp>
        <p:nvGrpSpPr>
          <p:cNvPr id="4850" name="Google Shape;4850;p37"/>
          <p:cNvGrpSpPr/>
          <p:nvPr/>
        </p:nvGrpSpPr>
        <p:grpSpPr>
          <a:xfrm>
            <a:off x="7459110" y="3365711"/>
            <a:ext cx="590214" cy="559202"/>
            <a:chOff x="5582137" y="3881374"/>
            <a:chExt cx="590214" cy="559202"/>
          </a:xfrm>
        </p:grpSpPr>
        <p:sp>
          <p:nvSpPr>
            <p:cNvPr id="4851" name="Google Shape;4851;p37"/>
            <p:cNvSpPr/>
            <p:nvPr/>
          </p:nvSpPr>
          <p:spPr>
            <a:xfrm>
              <a:off x="5582137" y="4167561"/>
              <a:ext cx="590214" cy="273014"/>
            </a:xfrm>
            <a:custGeom>
              <a:rect b="b" l="l" r="r" t="t"/>
              <a:pathLst>
                <a:path extrusionOk="0" h="11123" w="19771">
                  <a:moveTo>
                    <a:pt x="9896" y="1"/>
                  </a:moveTo>
                  <a:lnTo>
                    <a:pt x="9385" y="21"/>
                  </a:lnTo>
                  <a:lnTo>
                    <a:pt x="8873" y="42"/>
                  </a:lnTo>
                  <a:lnTo>
                    <a:pt x="8383" y="62"/>
                  </a:lnTo>
                  <a:lnTo>
                    <a:pt x="7892" y="124"/>
                  </a:lnTo>
                  <a:lnTo>
                    <a:pt x="7422" y="185"/>
                  </a:lnTo>
                  <a:lnTo>
                    <a:pt x="6952" y="267"/>
                  </a:lnTo>
                  <a:lnTo>
                    <a:pt x="6482" y="348"/>
                  </a:lnTo>
                  <a:lnTo>
                    <a:pt x="6032" y="451"/>
                  </a:lnTo>
                  <a:lnTo>
                    <a:pt x="5602" y="553"/>
                  </a:lnTo>
                  <a:lnTo>
                    <a:pt x="5173" y="676"/>
                  </a:lnTo>
                  <a:lnTo>
                    <a:pt x="4764" y="819"/>
                  </a:lnTo>
                  <a:lnTo>
                    <a:pt x="4355" y="962"/>
                  </a:lnTo>
                  <a:lnTo>
                    <a:pt x="3967" y="1105"/>
                  </a:lnTo>
                  <a:lnTo>
                    <a:pt x="3599" y="1268"/>
                  </a:lnTo>
                  <a:lnTo>
                    <a:pt x="3251" y="1452"/>
                  </a:lnTo>
                  <a:lnTo>
                    <a:pt x="2904" y="1636"/>
                  </a:lnTo>
                  <a:lnTo>
                    <a:pt x="2577" y="1820"/>
                  </a:lnTo>
                  <a:lnTo>
                    <a:pt x="2270" y="2025"/>
                  </a:lnTo>
                  <a:lnTo>
                    <a:pt x="1963" y="2250"/>
                  </a:lnTo>
                  <a:lnTo>
                    <a:pt x="1698" y="2454"/>
                  </a:lnTo>
                  <a:lnTo>
                    <a:pt x="1432" y="2679"/>
                  </a:lnTo>
                  <a:lnTo>
                    <a:pt x="1207" y="2924"/>
                  </a:lnTo>
                  <a:lnTo>
                    <a:pt x="982" y="3149"/>
                  </a:lnTo>
                  <a:lnTo>
                    <a:pt x="778" y="3395"/>
                  </a:lnTo>
                  <a:lnTo>
                    <a:pt x="614" y="3660"/>
                  </a:lnTo>
                  <a:lnTo>
                    <a:pt x="451" y="3906"/>
                  </a:lnTo>
                  <a:lnTo>
                    <a:pt x="328" y="4171"/>
                  </a:lnTo>
                  <a:lnTo>
                    <a:pt x="205" y="4458"/>
                  </a:lnTo>
                  <a:lnTo>
                    <a:pt x="123" y="4723"/>
                  </a:lnTo>
                  <a:lnTo>
                    <a:pt x="62" y="5010"/>
                  </a:lnTo>
                  <a:lnTo>
                    <a:pt x="21" y="5275"/>
                  </a:lnTo>
                  <a:lnTo>
                    <a:pt x="1" y="5562"/>
                  </a:lnTo>
                  <a:lnTo>
                    <a:pt x="21" y="5848"/>
                  </a:lnTo>
                  <a:lnTo>
                    <a:pt x="62" y="6134"/>
                  </a:lnTo>
                  <a:lnTo>
                    <a:pt x="123" y="6420"/>
                  </a:lnTo>
                  <a:lnTo>
                    <a:pt x="205" y="6686"/>
                  </a:lnTo>
                  <a:lnTo>
                    <a:pt x="328" y="6952"/>
                  </a:lnTo>
                  <a:lnTo>
                    <a:pt x="451" y="7218"/>
                  </a:lnTo>
                  <a:lnTo>
                    <a:pt x="614" y="7483"/>
                  </a:lnTo>
                  <a:lnTo>
                    <a:pt x="778" y="7729"/>
                  </a:lnTo>
                  <a:lnTo>
                    <a:pt x="982" y="7974"/>
                  </a:lnTo>
                  <a:lnTo>
                    <a:pt x="1207" y="8219"/>
                  </a:lnTo>
                  <a:lnTo>
                    <a:pt x="1432" y="8444"/>
                  </a:lnTo>
                  <a:lnTo>
                    <a:pt x="1698" y="8669"/>
                  </a:lnTo>
                  <a:lnTo>
                    <a:pt x="1963" y="8894"/>
                  </a:lnTo>
                  <a:lnTo>
                    <a:pt x="2270" y="9098"/>
                  </a:lnTo>
                  <a:lnTo>
                    <a:pt x="2577" y="9303"/>
                  </a:lnTo>
                  <a:lnTo>
                    <a:pt x="2904" y="9507"/>
                  </a:lnTo>
                  <a:lnTo>
                    <a:pt x="3251" y="9691"/>
                  </a:lnTo>
                  <a:lnTo>
                    <a:pt x="3599" y="9855"/>
                  </a:lnTo>
                  <a:lnTo>
                    <a:pt x="3967" y="10018"/>
                  </a:lnTo>
                  <a:lnTo>
                    <a:pt x="4355" y="10182"/>
                  </a:lnTo>
                  <a:lnTo>
                    <a:pt x="4764" y="10325"/>
                  </a:lnTo>
                  <a:lnTo>
                    <a:pt x="5173" y="10448"/>
                  </a:lnTo>
                  <a:lnTo>
                    <a:pt x="5602" y="10570"/>
                  </a:lnTo>
                  <a:lnTo>
                    <a:pt x="6032" y="10693"/>
                  </a:lnTo>
                  <a:lnTo>
                    <a:pt x="6482" y="10795"/>
                  </a:lnTo>
                  <a:lnTo>
                    <a:pt x="6952" y="10877"/>
                  </a:lnTo>
                  <a:lnTo>
                    <a:pt x="7422" y="10959"/>
                  </a:lnTo>
                  <a:lnTo>
                    <a:pt x="7892" y="11020"/>
                  </a:lnTo>
                  <a:lnTo>
                    <a:pt x="8383" y="11061"/>
                  </a:lnTo>
                  <a:lnTo>
                    <a:pt x="8873" y="11102"/>
                  </a:lnTo>
                  <a:lnTo>
                    <a:pt x="9385" y="11122"/>
                  </a:lnTo>
                  <a:lnTo>
                    <a:pt x="10386" y="11122"/>
                  </a:lnTo>
                  <a:lnTo>
                    <a:pt x="10897" y="11102"/>
                  </a:lnTo>
                  <a:lnTo>
                    <a:pt x="11388" y="11061"/>
                  </a:lnTo>
                  <a:lnTo>
                    <a:pt x="11879" y="11020"/>
                  </a:lnTo>
                  <a:lnTo>
                    <a:pt x="12349" y="10959"/>
                  </a:lnTo>
                  <a:lnTo>
                    <a:pt x="12819" y="10877"/>
                  </a:lnTo>
                  <a:lnTo>
                    <a:pt x="13289" y="10795"/>
                  </a:lnTo>
                  <a:lnTo>
                    <a:pt x="13739" y="10693"/>
                  </a:lnTo>
                  <a:lnTo>
                    <a:pt x="14168" y="10570"/>
                  </a:lnTo>
                  <a:lnTo>
                    <a:pt x="14598" y="10448"/>
                  </a:lnTo>
                  <a:lnTo>
                    <a:pt x="15007" y="10325"/>
                  </a:lnTo>
                  <a:lnTo>
                    <a:pt x="15416" y="10182"/>
                  </a:lnTo>
                  <a:lnTo>
                    <a:pt x="15804" y="10018"/>
                  </a:lnTo>
                  <a:lnTo>
                    <a:pt x="16172" y="9855"/>
                  </a:lnTo>
                  <a:lnTo>
                    <a:pt x="16519" y="9691"/>
                  </a:lnTo>
                  <a:lnTo>
                    <a:pt x="16867" y="9507"/>
                  </a:lnTo>
                  <a:lnTo>
                    <a:pt x="17194" y="9303"/>
                  </a:lnTo>
                  <a:lnTo>
                    <a:pt x="17501" y="9098"/>
                  </a:lnTo>
                  <a:lnTo>
                    <a:pt x="17807" y="8894"/>
                  </a:lnTo>
                  <a:lnTo>
                    <a:pt x="18073" y="8669"/>
                  </a:lnTo>
                  <a:lnTo>
                    <a:pt x="18339" y="8444"/>
                  </a:lnTo>
                  <a:lnTo>
                    <a:pt x="18564" y="8219"/>
                  </a:lnTo>
                  <a:lnTo>
                    <a:pt x="18789" y="7974"/>
                  </a:lnTo>
                  <a:lnTo>
                    <a:pt x="18993" y="7729"/>
                  </a:lnTo>
                  <a:lnTo>
                    <a:pt x="19157" y="7483"/>
                  </a:lnTo>
                  <a:lnTo>
                    <a:pt x="19320" y="7218"/>
                  </a:lnTo>
                  <a:lnTo>
                    <a:pt x="19463" y="6952"/>
                  </a:lnTo>
                  <a:lnTo>
                    <a:pt x="19566" y="6686"/>
                  </a:lnTo>
                  <a:lnTo>
                    <a:pt x="19647" y="6420"/>
                  </a:lnTo>
                  <a:lnTo>
                    <a:pt x="19709" y="6134"/>
                  </a:lnTo>
                  <a:lnTo>
                    <a:pt x="19750" y="5848"/>
                  </a:lnTo>
                  <a:lnTo>
                    <a:pt x="19770" y="5562"/>
                  </a:lnTo>
                  <a:lnTo>
                    <a:pt x="19750" y="5275"/>
                  </a:lnTo>
                  <a:lnTo>
                    <a:pt x="19709" y="5010"/>
                  </a:lnTo>
                  <a:lnTo>
                    <a:pt x="19647" y="4723"/>
                  </a:lnTo>
                  <a:lnTo>
                    <a:pt x="19566" y="4458"/>
                  </a:lnTo>
                  <a:lnTo>
                    <a:pt x="19463" y="4171"/>
                  </a:lnTo>
                  <a:lnTo>
                    <a:pt x="19320" y="3906"/>
                  </a:lnTo>
                  <a:lnTo>
                    <a:pt x="19157" y="3660"/>
                  </a:lnTo>
                  <a:lnTo>
                    <a:pt x="18993" y="3395"/>
                  </a:lnTo>
                  <a:lnTo>
                    <a:pt x="18789" y="3149"/>
                  </a:lnTo>
                  <a:lnTo>
                    <a:pt x="18564" y="2924"/>
                  </a:lnTo>
                  <a:lnTo>
                    <a:pt x="18339" y="2679"/>
                  </a:lnTo>
                  <a:lnTo>
                    <a:pt x="18073" y="2454"/>
                  </a:lnTo>
                  <a:lnTo>
                    <a:pt x="17807" y="2250"/>
                  </a:lnTo>
                  <a:lnTo>
                    <a:pt x="17501" y="2025"/>
                  </a:lnTo>
                  <a:lnTo>
                    <a:pt x="17194" y="1820"/>
                  </a:lnTo>
                  <a:lnTo>
                    <a:pt x="16867" y="1636"/>
                  </a:lnTo>
                  <a:lnTo>
                    <a:pt x="16519" y="1452"/>
                  </a:lnTo>
                  <a:lnTo>
                    <a:pt x="16172" y="1268"/>
                  </a:lnTo>
                  <a:lnTo>
                    <a:pt x="15804" y="1105"/>
                  </a:lnTo>
                  <a:lnTo>
                    <a:pt x="15416" y="962"/>
                  </a:lnTo>
                  <a:lnTo>
                    <a:pt x="15007" y="819"/>
                  </a:lnTo>
                  <a:lnTo>
                    <a:pt x="14598" y="676"/>
                  </a:lnTo>
                  <a:lnTo>
                    <a:pt x="14168" y="553"/>
                  </a:lnTo>
                  <a:lnTo>
                    <a:pt x="13739" y="451"/>
                  </a:lnTo>
                  <a:lnTo>
                    <a:pt x="13289" y="348"/>
                  </a:lnTo>
                  <a:lnTo>
                    <a:pt x="12819" y="267"/>
                  </a:lnTo>
                  <a:lnTo>
                    <a:pt x="12349" y="185"/>
                  </a:lnTo>
                  <a:lnTo>
                    <a:pt x="11879" y="124"/>
                  </a:lnTo>
                  <a:lnTo>
                    <a:pt x="11388" y="62"/>
                  </a:lnTo>
                  <a:lnTo>
                    <a:pt x="10897" y="42"/>
                  </a:lnTo>
                  <a:lnTo>
                    <a:pt x="10386" y="21"/>
                  </a:lnTo>
                  <a:lnTo>
                    <a:pt x="9896" y="1"/>
                  </a:lnTo>
                  <a:close/>
                </a:path>
              </a:pathLst>
            </a:custGeom>
            <a:solidFill>
              <a:srgbClr val="313131">
                <a:alpha val="1368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4852" name="Google Shape;4852;p3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621851" y="3881374"/>
              <a:ext cx="499229" cy="5238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853" name="Google Shape;4853;p37"/>
          <p:cNvGrpSpPr/>
          <p:nvPr/>
        </p:nvGrpSpPr>
        <p:grpSpPr>
          <a:xfrm>
            <a:off x="6985560" y="3485486"/>
            <a:ext cx="590214" cy="559202"/>
            <a:chOff x="5582137" y="3881374"/>
            <a:chExt cx="590214" cy="559202"/>
          </a:xfrm>
        </p:grpSpPr>
        <p:sp>
          <p:nvSpPr>
            <p:cNvPr id="4854" name="Google Shape;4854;p37"/>
            <p:cNvSpPr/>
            <p:nvPr/>
          </p:nvSpPr>
          <p:spPr>
            <a:xfrm>
              <a:off x="5582137" y="4167561"/>
              <a:ext cx="590214" cy="273014"/>
            </a:xfrm>
            <a:custGeom>
              <a:rect b="b" l="l" r="r" t="t"/>
              <a:pathLst>
                <a:path extrusionOk="0" h="11123" w="19771">
                  <a:moveTo>
                    <a:pt x="9896" y="1"/>
                  </a:moveTo>
                  <a:lnTo>
                    <a:pt x="9385" y="21"/>
                  </a:lnTo>
                  <a:lnTo>
                    <a:pt x="8873" y="42"/>
                  </a:lnTo>
                  <a:lnTo>
                    <a:pt x="8383" y="62"/>
                  </a:lnTo>
                  <a:lnTo>
                    <a:pt x="7892" y="124"/>
                  </a:lnTo>
                  <a:lnTo>
                    <a:pt x="7422" y="185"/>
                  </a:lnTo>
                  <a:lnTo>
                    <a:pt x="6952" y="267"/>
                  </a:lnTo>
                  <a:lnTo>
                    <a:pt x="6482" y="348"/>
                  </a:lnTo>
                  <a:lnTo>
                    <a:pt x="6032" y="451"/>
                  </a:lnTo>
                  <a:lnTo>
                    <a:pt x="5602" y="553"/>
                  </a:lnTo>
                  <a:lnTo>
                    <a:pt x="5173" y="676"/>
                  </a:lnTo>
                  <a:lnTo>
                    <a:pt x="4764" y="819"/>
                  </a:lnTo>
                  <a:lnTo>
                    <a:pt x="4355" y="962"/>
                  </a:lnTo>
                  <a:lnTo>
                    <a:pt x="3967" y="1105"/>
                  </a:lnTo>
                  <a:lnTo>
                    <a:pt x="3599" y="1268"/>
                  </a:lnTo>
                  <a:lnTo>
                    <a:pt x="3251" y="1452"/>
                  </a:lnTo>
                  <a:lnTo>
                    <a:pt x="2904" y="1636"/>
                  </a:lnTo>
                  <a:lnTo>
                    <a:pt x="2577" y="1820"/>
                  </a:lnTo>
                  <a:lnTo>
                    <a:pt x="2270" y="2025"/>
                  </a:lnTo>
                  <a:lnTo>
                    <a:pt x="1963" y="2250"/>
                  </a:lnTo>
                  <a:lnTo>
                    <a:pt x="1698" y="2454"/>
                  </a:lnTo>
                  <a:lnTo>
                    <a:pt x="1432" y="2679"/>
                  </a:lnTo>
                  <a:lnTo>
                    <a:pt x="1207" y="2924"/>
                  </a:lnTo>
                  <a:lnTo>
                    <a:pt x="982" y="3149"/>
                  </a:lnTo>
                  <a:lnTo>
                    <a:pt x="778" y="3395"/>
                  </a:lnTo>
                  <a:lnTo>
                    <a:pt x="614" y="3660"/>
                  </a:lnTo>
                  <a:lnTo>
                    <a:pt x="451" y="3906"/>
                  </a:lnTo>
                  <a:lnTo>
                    <a:pt x="328" y="4171"/>
                  </a:lnTo>
                  <a:lnTo>
                    <a:pt x="205" y="4458"/>
                  </a:lnTo>
                  <a:lnTo>
                    <a:pt x="123" y="4723"/>
                  </a:lnTo>
                  <a:lnTo>
                    <a:pt x="62" y="5010"/>
                  </a:lnTo>
                  <a:lnTo>
                    <a:pt x="21" y="5275"/>
                  </a:lnTo>
                  <a:lnTo>
                    <a:pt x="1" y="5562"/>
                  </a:lnTo>
                  <a:lnTo>
                    <a:pt x="21" y="5848"/>
                  </a:lnTo>
                  <a:lnTo>
                    <a:pt x="62" y="6134"/>
                  </a:lnTo>
                  <a:lnTo>
                    <a:pt x="123" y="6420"/>
                  </a:lnTo>
                  <a:lnTo>
                    <a:pt x="205" y="6686"/>
                  </a:lnTo>
                  <a:lnTo>
                    <a:pt x="328" y="6952"/>
                  </a:lnTo>
                  <a:lnTo>
                    <a:pt x="451" y="7218"/>
                  </a:lnTo>
                  <a:lnTo>
                    <a:pt x="614" y="7483"/>
                  </a:lnTo>
                  <a:lnTo>
                    <a:pt x="778" y="7729"/>
                  </a:lnTo>
                  <a:lnTo>
                    <a:pt x="982" y="7974"/>
                  </a:lnTo>
                  <a:lnTo>
                    <a:pt x="1207" y="8219"/>
                  </a:lnTo>
                  <a:lnTo>
                    <a:pt x="1432" y="8444"/>
                  </a:lnTo>
                  <a:lnTo>
                    <a:pt x="1698" y="8669"/>
                  </a:lnTo>
                  <a:lnTo>
                    <a:pt x="1963" y="8894"/>
                  </a:lnTo>
                  <a:lnTo>
                    <a:pt x="2270" y="9098"/>
                  </a:lnTo>
                  <a:lnTo>
                    <a:pt x="2577" y="9303"/>
                  </a:lnTo>
                  <a:lnTo>
                    <a:pt x="2904" y="9507"/>
                  </a:lnTo>
                  <a:lnTo>
                    <a:pt x="3251" y="9691"/>
                  </a:lnTo>
                  <a:lnTo>
                    <a:pt x="3599" y="9855"/>
                  </a:lnTo>
                  <a:lnTo>
                    <a:pt x="3967" y="10018"/>
                  </a:lnTo>
                  <a:lnTo>
                    <a:pt x="4355" y="10182"/>
                  </a:lnTo>
                  <a:lnTo>
                    <a:pt x="4764" y="10325"/>
                  </a:lnTo>
                  <a:lnTo>
                    <a:pt x="5173" y="10448"/>
                  </a:lnTo>
                  <a:lnTo>
                    <a:pt x="5602" y="10570"/>
                  </a:lnTo>
                  <a:lnTo>
                    <a:pt x="6032" y="10693"/>
                  </a:lnTo>
                  <a:lnTo>
                    <a:pt x="6482" y="10795"/>
                  </a:lnTo>
                  <a:lnTo>
                    <a:pt x="6952" y="10877"/>
                  </a:lnTo>
                  <a:lnTo>
                    <a:pt x="7422" y="10959"/>
                  </a:lnTo>
                  <a:lnTo>
                    <a:pt x="7892" y="11020"/>
                  </a:lnTo>
                  <a:lnTo>
                    <a:pt x="8383" y="11061"/>
                  </a:lnTo>
                  <a:lnTo>
                    <a:pt x="8873" y="11102"/>
                  </a:lnTo>
                  <a:lnTo>
                    <a:pt x="9385" y="11122"/>
                  </a:lnTo>
                  <a:lnTo>
                    <a:pt x="10386" y="11122"/>
                  </a:lnTo>
                  <a:lnTo>
                    <a:pt x="10897" y="11102"/>
                  </a:lnTo>
                  <a:lnTo>
                    <a:pt x="11388" y="11061"/>
                  </a:lnTo>
                  <a:lnTo>
                    <a:pt x="11879" y="11020"/>
                  </a:lnTo>
                  <a:lnTo>
                    <a:pt x="12349" y="10959"/>
                  </a:lnTo>
                  <a:lnTo>
                    <a:pt x="12819" y="10877"/>
                  </a:lnTo>
                  <a:lnTo>
                    <a:pt x="13289" y="10795"/>
                  </a:lnTo>
                  <a:lnTo>
                    <a:pt x="13739" y="10693"/>
                  </a:lnTo>
                  <a:lnTo>
                    <a:pt x="14168" y="10570"/>
                  </a:lnTo>
                  <a:lnTo>
                    <a:pt x="14598" y="10448"/>
                  </a:lnTo>
                  <a:lnTo>
                    <a:pt x="15007" y="10325"/>
                  </a:lnTo>
                  <a:lnTo>
                    <a:pt x="15416" y="10182"/>
                  </a:lnTo>
                  <a:lnTo>
                    <a:pt x="15804" y="10018"/>
                  </a:lnTo>
                  <a:lnTo>
                    <a:pt x="16172" y="9855"/>
                  </a:lnTo>
                  <a:lnTo>
                    <a:pt x="16519" y="9691"/>
                  </a:lnTo>
                  <a:lnTo>
                    <a:pt x="16867" y="9507"/>
                  </a:lnTo>
                  <a:lnTo>
                    <a:pt x="17194" y="9303"/>
                  </a:lnTo>
                  <a:lnTo>
                    <a:pt x="17501" y="9098"/>
                  </a:lnTo>
                  <a:lnTo>
                    <a:pt x="17807" y="8894"/>
                  </a:lnTo>
                  <a:lnTo>
                    <a:pt x="18073" y="8669"/>
                  </a:lnTo>
                  <a:lnTo>
                    <a:pt x="18339" y="8444"/>
                  </a:lnTo>
                  <a:lnTo>
                    <a:pt x="18564" y="8219"/>
                  </a:lnTo>
                  <a:lnTo>
                    <a:pt x="18789" y="7974"/>
                  </a:lnTo>
                  <a:lnTo>
                    <a:pt x="18993" y="7729"/>
                  </a:lnTo>
                  <a:lnTo>
                    <a:pt x="19157" y="7483"/>
                  </a:lnTo>
                  <a:lnTo>
                    <a:pt x="19320" y="7218"/>
                  </a:lnTo>
                  <a:lnTo>
                    <a:pt x="19463" y="6952"/>
                  </a:lnTo>
                  <a:lnTo>
                    <a:pt x="19566" y="6686"/>
                  </a:lnTo>
                  <a:lnTo>
                    <a:pt x="19647" y="6420"/>
                  </a:lnTo>
                  <a:lnTo>
                    <a:pt x="19709" y="6134"/>
                  </a:lnTo>
                  <a:lnTo>
                    <a:pt x="19750" y="5848"/>
                  </a:lnTo>
                  <a:lnTo>
                    <a:pt x="19770" y="5562"/>
                  </a:lnTo>
                  <a:lnTo>
                    <a:pt x="19750" y="5275"/>
                  </a:lnTo>
                  <a:lnTo>
                    <a:pt x="19709" y="5010"/>
                  </a:lnTo>
                  <a:lnTo>
                    <a:pt x="19647" y="4723"/>
                  </a:lnTo>
                  <a:lnTo>
                    <a:pt x="19566" y="4458"/>
                  </a:lnTo>
                  <a:lnTo>
                    <a:pt x="19463" y="4171"/>
                  </a:lnTo>
                  <a:lnTo>
                    <a:pt x="19320" y="3906"/>
                  </a:lnTo>
                  <a:lnTo>
                    <a:pt x="19157" y="3660"/>
                  </a:lnTo>
                  <a:lnTo>
                    <a:pt x="18993" y="3395"/>
                  </a:lnTo>
                  <a:lnTo>
                    <a:pt x="18789" y="3149"/>
                  </a:lnTo>
                  <a:lnTo>
                    <a:pt x="18564" y="2924"/>
                  </a:lnTo>
                  <a:lnTo>
                    <a:pt x="18339" y="2679"/>
                  </a:lnTo>
                  <a:lnTo>
                    <a:pt x="18073" y="2454"/>
                  </a:lnTo>
                  <a:lnTo>
                    <a:pt x="17807" y="2250"/>
                  </a:lnTo>
                  <a:lnTo>
                    <a:pt x="17501" y="2025"/>
                  </a:lnTo>
                  <a:lnTo>
                    <a:pt x="17194" y="1820"/>
                  </a:lnTo>
                  <a:lnTo>
                    <a:pt x="16867" y="1636"/>
                  </a:lnTo>
                  <a:lnTo>
                    <a:pt x="16519" y="1452"/>
                  </a:lnTo>
                  <a:lnTo>
                    <a:pt x="16172" y="1268"/>
                  </a:lnTo>
                  <a:lnTo>
                    <a:pt x="15804" y="1105"/>
                  </a:lnTo>
                  <a:lnTo>
                    <a:pt x="15416" y="962"/>
                  </a:lnTo>
                  <a:lnTo>
                    <a:pt x="15007" y="819"/>
                  </a:lnTo>
                  <a:lnTo>
                    <a:pt x="14598" y="676"/>
                  </a:lnTo>
                  <a:lnTo>
                    <a:pt x="14168" y="553"/>
                  </a:lnTo>
                  <a:lnTo>
                    <a:pt x="13739" y="451"/>
                  </a:lnTo>
                  <a:lnTo>
                    <a:pt x="13289" y="348"/>
                  </a:lnTo>
                  <a:lnTo>
                    <a:pt x="12819" y="267"/>
                  </a:lnTo>
                  <a:lnTo>
                    <a:pt x="12349" y="185"/>
                  </a:lnTo>
                  <a:lnTo>
                    <a:pt x="11879" y="124"/>
                  </a:lnTo>
                  <a:lnTo>
                    <a:pt x="11388" y="62"/>
                  </a:lnTo>
                  <a:lnTo>
                    <a:pt x="10897" y="42"/>
                  </a:lnTo>
                  <a:lnTo>
                    <a:pt x="10386" y="21"/>
                  </a:lnTo>
                  <a:lnTo>
                    <a:pt x="9896" y="1"/>
                  </a:lnTo>
                  <a:close/>
                </a:path>
              </a:pathLst>
            </a:custGeom>
            <a:solidFill>
              <a:srgbClr val="313131">
                <a:alpha val="1368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4855" name="Google Shape;4855;p3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621851" y="3881374"/>
              <a:ext cx="499229" cy="52382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856" name="Google Shape;4856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97701" y="914450"/>
            <a:ext cx="440784" cy="411600"/>
          </a:xfrm>
          <a:prstGeom prst="rect">
            <a:avLst/>
          </a:prstGeom>
          <a:noFill/>
          <a:ln>
            <a:noFill/>
          </a:ln>
        </p:spPr>
      </p:pic>
      <p:sp>
        <p:nvSpPr>
          <p:cNvPr id="4857" name="Google Shape;4857;p37"/>
          <p:cNvSpPr txBox="1"/>
          <p:nvPr/>
        </p:nvSpPr>
        <p:spPr>
          <a:xfrm>
            <a:off x="5029125" y="1407650"/>
            <a:ext cx="39396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u="sng">
                <a:solidFill>
                  <a:schemeClr val="dk1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Use of Scrum Board:</a:t>
            </a:r>
            <a:endParaRPr sz="11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Open Sans"/>
              <a:buChar char="-"/>
            </a:pPr>
            <a:r>
              <a:rPr lang="en" sz="11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Use of Scrum Board</a:t>
            </a:r>
            <a:endParaRPr sz="1100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Open Sans"/>
              <a:buChar char="-"/>
            </a:pPr>
            <a:r>
              <a:rPr lang="en" sz="11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Helps Keep track of application development</a:t>
            </a:r>
            <a:endParaRPr sz="1100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Open Sans"/>
              <a:buChar char="-"/>
            </a:pPr>
            <a:r>
              <a:rPr lang="en" sz="11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Different sections: To Do, In Progress, Testing &amp; Bug Fixing</a:t>
            </a:r>
            <a:endParaRPr sz="1100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858" name="Google Shape;4858;p3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08575" y="1227150"/>
            <a:ext cx="3789698" cy="1969700"/>
          </a:xfrm>
          <a:prstGeom prst="rect">
            <a:avLst/>
          </a:prstGeom>
          <a:noFill/>
          <a:ln>
            <a:noFill/>
          </a:ln>
        </p:spPr>
      </p:pic>
      <p:sp>
        <p:nvSpPr>
          <p:cNvPr id="4859" name="Google Shape;4859;p37"/>
          <p:cNvSpPr txBox="1"/>
          <p:nvPr/>
        </p:nvSpPr>
        <p:spPr>
          <a:xfrm>
            <a:off x="587725" y="3110950"/>
            <a:ext cx="39396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u="sng">
                <a:solidFill>
                  <a:schemeClr val="dk1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Use of Git Branches:</a:t>
            </a:r>
            <a:endParaRPr sz="11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Open Sans"/>
              <a:buChar char="-"/>
            </a:pPr>
            <a:r>
              <a:rPr lang="en" sz="11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Makes changes to the folder in a controlled environment</a:t>
            </a:r>
            <a:endParaRPr sz="1100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Open Sans"/>
              <a:buChar char="-"/>
            </a:pPr>
            <a:r>
              <a:rPr lang="en" sz="11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Total of 15 branches (3 for Model App, 12 for Web App)</a:t>
            </a:r>
            <a:endParaRPr sz="1100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860" name="Google Shape;4860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34425" y="3074150"/>
            <a:ext cx="3381556" cy="2034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live Harvest Season MK Campaign by Slidesgo">
  <a:themeElements>
    <a:clrScheme name="Simple Light">
      <a:dk1>
        <a:srgbClr val="80802B"/>
      </a:dk1>
      <a:lt1>
        <a:srgbClr val="313131"/>
      </a:lt1>
      <a:dk2>
        <a:srgbClr val="E2E7CE"/>
      </a:dk2>
      <a:lt2>
        <a:srgbClr val="FFFFFF"/>
      </a:lt2>
      <a:accent1>
        <a:srgbClr val="B4B432"/>
      </a:accent1>
      <a:accent2>
        <a:srgbClr val="563835"/>
      </a:accent2>
      <a:accent3>
        <a:srgbClr val="FFCD47"/>
      </a:accent3>
      <a:accent4>
        <a:srgbClr val="DAE2BC"/>
      </a:accent4>
      <a:accent5>
        <a:srgbClr val="FFFFFF"/>
      </a:accent5>
      <a:accent6>
        <a:srgbClr val="FFFFFF"/>
      </a:accent6>
      <a:hlink>
        <a:srgbClr val="313131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